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17"/>
  </p:notesMasterIdLst>
  <p:sldIdLst>
    <p:sldId id="282" r:id="rId2"/>
    <p:sldId id="283" r:id="rId3"/>
    <p:sldId id="273" r:id="rId4"/>
    <p:sldId id="281" r:id="rId5"/>
    <p:sldId id="286" r:id="rId6"/>
    <p:sldId id="257" r:id="rId7"/>
    <p:sldId id="259" r:id="rId8"/>
    <p:sldId id="285" r:id="rId9"/>
    <p:sldId id="258" r:id="rId10"/>
    <p:sldId id="284" r:id="rId11"/>
    <p:sldId id="261" r:id="rId12"/>
    <p:sldId id="278" r:id="rId13"/>
    <p:sldId id="260" r:id="rId14"/>
    <p:sldId id="265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9B1"/>
    <a:srgbClr val="004DA1"/>
    <a:srgbClr val="00B050"/>
    <a:srgbClr val="E7F4FA"/>
    <a:srgbClr val="00AAB2"/>
    <a:srgbClr val="7A9621"/>
    <a:srgbClr val="957E5E"/>
    <a:srgbClr val="745520"/>
    <a:srgbClr val="765521"/>
    <a:srgbClr val="755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12489-239C-4929-9BF8-91C29DCDEF9D}" type="datetimeFigureOut">
              <a:rPr lang="en-IN" smtClean="0"/>
              <a:t>28-03-2019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77DFB-CD38-4CFC-AD79-15E913F63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65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7ADBF-764B-4055-9BF1-6A2DAC7129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51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7ADBF-764B-4055-9BF1-6A2DAC7129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71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7ADBF-764B-4055-9BF1-6A2DAC7129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43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7ADBF-764B-4055-9BF1-6A2DAC7129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53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7ADBF-764B-4055-9BF1-6A2DAC7129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4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9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3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9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8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1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5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5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3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1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4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7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0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4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3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0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6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28-Mar-19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1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3.wdp"/><Relationship Id="rId5" Type="http://schemas.microsoft.com/office/2007/relationships/hdphoto" Target="../media/hdphoto5.wdp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microsoft.com/office/2007/relationships/hdphoto" Target="../media/hdphoto8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microsoft.com/office/2007/relationships/hdphoto" Target="../media/hdphoto7.wdp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9.wdp"/><Relationship Id="rId7" Type="http://schemas.microsoft.com/office/2007/relationships/hdphoto" Target="../media/hdphoto10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6.jpeg"/><Relationship Id="rId4" Type="http://schemas.openxmlformats.org/officeDocument/2006/relationships/image" Target="../media/image22.png"/><Relationship Id="rId9" Type="http://schemas.microsoft.com/office/2007/relationships/hdphoto" Target="../media/hdphoto1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5.wdp"/><Relationship Id="rId4" Type="http://schemas.openxmlformats.org/officeDocument/2006/relationships/image" Target="../media/image13.png"/><Relationship Id="rId9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BBFF3FEE-0E85-4442-ACC0-9A69D525FC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" r="3878"/>
          <a:stretch/>
        </p:blipFill>
        <p:spPr bwMode="auto">
          <a:xfrm>
            <a:off x="-11204" y="1261884"/>
            <a:ext cx="12226108" cy="567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0A463E-037D-4C40-B8F4-A2D615726CD0}"/>
              </a:ext>
            </a:extLst>
          </p:cNvPr>
          <p:cNvSpPr txBox="1"/>
          <p:nvPr/>
        </p:nvSpPr>
        <p:spPr>
          <a:xfrm>
            <a:off x="0" y="0"/>
            <a:ext cx="12192000" cy="126188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chemeClr val="bg1"/>
                </a:solidFill>
              </a:rPr>
              <a:t>DST &amp; Texas Instruments India Innovation Challenge Design </a:t>
            </a:r>
          </a:p>
          <a:p>
            <a:pPr algn="ctr"/>
            <a:r>
              <a:rPr lang="en-US" sz="3800" dirty="0">
                <a:solidFill>
                  <a:schemeClr val="bg1"/>
                </a:solidFill>
              </a:rPr>
              <a:t>Contest 2018 Anchored by IIM Bangalore</a:t>
            </a:r>
            <a:endParaRPr lang="en-IN" sz="3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151F96-CB26-4203-B1E8-3B082D87F36B}"/>
              </a:ext>
            </a:extLst>
          </p:cNvPr>
          <p:cNvSpPr txBox="1"/>
          <p:nvPr/>
        </p:nvSpPr>
        <p:spPr>
          <a:xfrm>
            <a:off x="3171706" y="1261884"/>
            <a:ext cx="6279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Quarter Finals Business Proposal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498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556" y="-239094"/>
            <a:ext cx="10018713" cy="1752599"/>
          </a:xfrm>
        </p:spPr>
        <p:txBody>
          <a:bodyPr/>
          <a:lstStyle/>
          <a:p>
            <a:r>
              <a:rPr lang="en-US" dirty="0"/>
              <a:t>Roadmap</a:t>
            </a:r>
            <a:endParaRPr lang="en-US" sz="2800" b="0" dirty="0"/>
          </a:p>
        </p:txBody>
      </p:sp>
      <p:sp>
        <p:nvSpPr>
          <p:cNvPr id="57" name="Freeform 42"/>
          <p:cNvSpPr>
            <a:spLocks/>
          </p:cNvSpPr>
          <p:nvPr/>
        </p:nvSpPr>
        <p:spPr bwMode="auto">
          <a:xfrm>
            <a:off x="-3175" y="2199153"/>
            <a:ext cx="12198350" cy="4585687"/>
          </a:xfrm>
          <a:custGeom>
            <a:avLst/>
            <a:gdLst>
              <a:gd name="T0" fmla="*/ 3833 w 3833"/>
              <a:gd name="T1" fmla="*/ 14 h 1562"/>
              <a:gd name="T2" fmla="*/ 1685 w 3833"/>
              <a:gd name="T3" fmla="*/ 135 h 1562"/>
              <a:gd name="T4" fmla="*/ 2350 w 3833"/>
              <a:gd name="T5" fmla="*/ 252 h 1562"/>
              <a:gd name="T6" fmla="*/ 2623 w 3833"/>
              <a:gd name="T7" fmla="*/ 678 h 1562"/>
              <a:gd name="T8" fmla="*/ 0 w 3833"/>
              <a:gd name="T9" fmla="*/ 1562 h 1562"/>
              <a:gd name="T10" fmla="*/ 0 w 3833"/>
              <a:gd name="T11" fmla="*/ 838 h 1562"/>
              <a:gd name="T12" fmla="*/ 1337 w 3833"/>
              <a:gd name="T13" fmla="*/ 625 h 1562"/>
              <a:gd name="T14" fmla="*/ 2098 w 3833"/>
              <a:gd name="T15" fmla="*/ 350 h 1562"/>
              <a:gd name="T16" fmla="*/ 1185 w 3833"/>
              <a:gd name="T17" fmla="*/ 168 h 1562"/>
              <a:gd name="T18" fmla="*/ 2194 w 3833"/>
              <a:gd name="T19" fmla="*/ 74 h 1562"/>
              <a:gd name="T20" fmla="*/ 3833 w 3833"/>
              <a:gd name="T21" fmla="*/ 0 h 1562"/>
              <a:gd name="T22" fmla="*/ 3833 w 3833"/>
              <a:gd name="T23" fmla="*/ 14 h 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33" h="1562">
                <a:moveTo>
                  <a:pt x="3833" y="14"/>
                </a:moveTo>
                <a:cubicBezTo>
                  <a:pt x="3833" y="14"/>
                  <a:pt x="1920" y="93"/>
                  <a:pt x="1685" y="135"/>
                </a:cubicBezTo>
                <a:cubicBezTo>
                  <a:pt x="1449" y="177"/>
                  <a:pt x="2033" y="220"/>
                  <a:pt x="2350" y="252"/>
                </a:cubicBezTo>
                <a:cubicBezTo>
                  <a:pt x="2667" y="284"/>
                  <a:pt x="3417" y="419"/>
                  <a:pt x="2623" y="678"/>
                </a:cubicBezTo>
                <a:cubicBezTo>
                  <a:pt x="1830" y="938"/>
                  <a:pt x="1381" y="816"/>
                  <a:pt x="0" y="1562"/>
                </a:cubicBezTo>
                <a:cubicBezTo>
                  <a:pt x="0" y="838"/>
                  <a:pt x="0" y="838"/>
                  <a:pt x="0" y="838"/>
                </a:cubicBezTo>
                <a:cubicBezTo>
                  <a:pt x="0" y="838"/>
                  <a:pt x="956" y="676"/>
                  <a:pt x="1337" y="625"/>
                </a:cubicBezTo>
                <a:cubicBezTo>
                  <a:pt x="1717" y="573"/>
                  <a:pt x="2295" y="444"/>
                  <a:pt x="2098" y="350"/>
                </a:cubicBezTo>
                <a:cubicBezTo>
                  <a:pt x="1902" y="256"/>
                  <a:pt x="1111" y="230"/>
                  <a:pt x="1185" y="168"/>
                </a:cubicBezTo>
                <a:cubicBezTo>
                  <a:pt x="1244" y="120"/>
                  <a:pt x="1471" y="101"/>
                  <a:pt x="2194" y="74"/>
                </a:cubicBezTo>
                <a:cubicBezTo>
                  <a:pt x="2917" y="46"/>
                  <a:pt x="3833" y="0"/>
                  <a:pt x="3833" y="0"/>
                </a:cubicBezTo>
                <a:lnTo>
                  <a:pt x="3833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-3175" y="2202079"/>
            <a:ext cx="12198350" cy="4655921"/>
            <a:chOff x="-3175" y="2202079"/>
            <a:chExt cx="12198350" cy="4655921"/>
          </a:xfrm>
        </p:grpSpPr>
        <p:grpSp>
          <p:nvGrpSpPr>
            <p:cNvPr id="8" name="Group 7"/>
            <p:cNvGrpSpPr/>
            <p:nvPr/>
          </p:nvGrpSpPr>
          <p:grpSpPr>
            <a:xfrm>
              <a:off x="-3175" y="2240123"/>
              <a:ext cx="12198350" cy="4617877"/>
              <a:chOff x="-3175" y="2240123"/>
              <a:chExt cx="12198350" cy="4617877"/>
            </a:xfrm>
          </p:grpSpPr>
          <p:sp>
            <p:nvSpPr>
              <p:cNvPr id="46" name="Freeform 39"/>
              <p:cNvSpPr>
                <a:spLocks/>
              </p:cNvSpPr>
              <p:nvPr/>
            </p:nvSpPr>
            <p:spPr bwMode="auto">
              <a:xfrm>
                <a:off x="3748088" y="2712738"/>
                <a:ext cx="3065463" cy="659906"/>
              </a:xfrm>
              <a:custGeom>
                <a:avLst/>
                <a:gdLst>
                  <a:gd name="T0" fmla="*/ 957 w 963"/>
                  <a:gd name="T1" fmla="*/ 225 h 225"/>
                  <a:gd name="T2" fmla="*/ 919 w 963"/>
                  <a:gd name="T3" fmla="*/ 192 h 225"/>
                  <a:gd name="T4" fmla="*/ 1 w 963"/>
                  <a:gd name="T5" fmla="*/ 17 h 225"/>
                  <a:gd name="T6" fmla="*/ 1 w 963"/>
                  <a:gd name="T7" fmla="*/ 0 h 225"/>
                  <a:gd name="T8" fmla="*/ 6 w 963"/>
                  <a:gd name="T9" fmla="*/ 9 h 225"/>
                  <a:gd name="T10" fmla="*/ 919 w 963"/>
                  <a:gd name="T11" fmla="*/ 175 h 225"/>
                  <a:gd name="T12" fmla="*/ 957 w 963"/>
                  <a:gd name="T13" fmla="*/ 22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3" h="225">
                    <a:moveTo>
                      <a:pt x="957" y="225"/>
                    </a:moveTo>
                    <a:cubicBezTo>
                      <a:pt x="953" y="214"/>
                      <a:pt x="941" y="203"/>
                      <a:pt x="919" y="192"/>
                    </a:cubicBezTo>
                    <a:cubicBezTo>
                      <a:pt x="732" y="103"/>
                      <a:pt x="6" y="72"/>
                      <a:pt x="1" y="17"/>
                    </a:cubicBezTo>
                    <a:cubicBezTo>
                      <a:pt x="1" y="15"/>
                      <a:pt x="0" y="1"/>
                      <a:pt x="1" y="0"/>
                    </a:cubicBezTo>
                    <a:cubicBezTo>
                      <a:pt x="1" y="0"/>
                      <a:pt x="0" y="4"/>
                      <a:pt x="6" y="9"/>
                    </a:cubicBezTo>
                    <a:cubicBezTo>
                      <a:pt x="67" y="60"/>
                      <a:pt x="740" y="89"/>
                      <a:pt x="919" y="175"/>
                    </a:cubicBezTo>
                    <a:cubicBezTo>
                      <a:pt x="952" y="191"/>
                      <a:pt x="963" y="208"/>
                      <a:pt x="957" y="225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40"/>
              <p:cNvSpPr>
                <a:spLocks/>
              </p:cNvSpPr>
              <p:nvPr/>
            </p:nvSpPr>
            <p:spPr bwMode="auto">
              <a:xfrm>
                <a:off x="-3175" y="3590662"/>
                <a:ext cx="9502775" cy="3267338"/>
              </a:xfrm>
              <a:custGeom>
                <a:avLst/>
                <a:gdLst>
                  <a:gd name="T0" fmla="*/ 2975 w 2986"/>
                  <a:gd name="T1" fmla="*/ 0 h 1113"/>
                  <a:gd name="T2" fmla="*/ 2623 w 2986"/>
                  <a:gd name="T3" fmla="*/ 224 h 1113"/>
                  <a:gd name="T4" fmla="*/ 0 w 2986"/>
                  <a:gd name="T5" fmla="*/ 1113 h 1113"/>
                  <a:gd name="T6" fmla="*/ 0 w 2986"/>
                  <a:gd name="T7" fmla="*/ 1088 h 1113"/>
                  <a:gd name="T8" fmla="*/ 2623 w 2986"/>
                  <a:gd name="T9" fmla="*/ 204 h 1113"/>
                  <a:gd name="T10" fmla="*/ 2975 w 2986"/>
                  <a:gd name="T11" fmla="*/ 0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86" h="1113">
                    <a:moveTo>
                      <a:pt x="2975" y="0"/>
                    </a:moveTo>
                    <a:cubicBezTo>
                      <a:pt x="2986" y="61"/>
                      <a:pt x="2895" y="135"/>
                      <a:pt x="2623" y="224"/>
                    </a:cubicBezTo>
                    <a:cubicBezTo>
                      <a:pt x="1830" y="484"/>
                      <a:pt x="1381" y="367"/>
                      <a:pt x="0" y="1113"/>
                    </a:cubicBezTo>
                    <a:cubicBezTo>
                      <a:pt x="0" y="1088"/>
                      <a:pt x="0" y="1088"/>
                      <a:pt x="0" y="1088"/>
                    </a:cubicBezTo>
                    <a:cubicBezTo>
                      <a:pt x="1381" y="342"/>
                      <a:pt x="1830" y="464"/>
                      <a:pt x="2623" y="204"/>
                    </a:cubicBezTo>
                    <a:cubicBezTo>
                      <a:pt x="2867" y="125"/>
                      <a:pt x="2965" y="57"/>
                      <a:pt x="2975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41"/>
              <p:cNvSpPr>
                <a:spLocks/>
              </p:cNvSpPr>
              <p:nvPr/>
            </p:nvSpPr>
            <p:spPr bwMode="auto">
              <a:xfrm>
                <a:off x="5162550" y="2240123"/>
                <a:ext cx="7032625" cy="428719"/>
              </a:xfrm>
              <a:custGeom>
                <a:avLst/>
                <a:gdLst>
                  <a:gd name="T0" fmla="*/ 10 w 2210"/>
                  <a:gd name="T1" fmla="*/ 146 h 146"/>
                  <a:gd name="T2" fmla="*/ 62 w 2210"/>
                  <a:gd name="T3" fmla="*/ 121 h 146"/>
                  <a:gd name="T4" fmla="*/ 2210 w 2210"/>
                  <a:gd name="T5" fmla="*/ 0 h 146"/>
                  <a:gd name="T6" fmla="*/ 2210 w 2210"/>
                  <a:gd name="T7" fmla="*/ 5 h 146"/>
                  <a:gd name="T8" fmla="*/ 62 w 2210"/>
                  <a:gd name="T9" fmla="*/ 131 h 146"/>
                  <a:gd name="T10" fmla="*/ 10 w 2210"/>
                  <a:gd name="T11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10" h="146">
                    <a:moveTo>
                      <a:pt x="10" y="146"/>
                    </a:moveTo>
                    <a:cubicBezTo>
                      <a:pt x="0" y="138"/>
                      <a:pt x="14" y="129"/>
                      <a:pt x="62" y="121"/>
                    </a:cubicBezTo>
                    <a:cubicBezTo>
                      <a:pt x="297" y="79"/>
                      <a:pt x="2210" y="0"/>
                      <a:pt x="2210" y="0"/>
                    </a:cubicBezTo>
                    <a:cubicBezTo>
                      <a:pt x="2210" y="5"/>
                      <a:pt x="2210" y="5"/>
                      <a:pt x="2210" y="5"/>
                    </a:cubicBezTo>
                    <a:cubicBezTo>
                      <a:pt x="2210" y="5"/>
                      <a:pt x="297" y="89"/>
                      <a:pt x="62" y="131"/>
                    </a:cubicBezTo>
                    <a:cubicBezTo>
                      <a:pt x="33" y="136"/>
                      <a:pt x="17" y="141"/>
                      <a:pt x="10" y="146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8" name="Freeform 43"/>
            <p:cNvSpPr>
              <a:spLocks/>
            </p:cNvSpPr>
            <p:nvPr/>
          </p:nvSpPr>
          <p:spPr bwMode="auto">
            <a:xfrm>
              <a:off x="-3175" y="2202079"/>
              <a:ext cx="12198350" cy="4459851"/>
            </a:xfrm>
            <a:custGeom>
              <a:avLst/>
              <a:gdLst>
                <a:gd name="T0" fmla="*/ 3833 w 3833"/>
                <a:gd name="T1" fmla="*/ 12 h 1519"/>
                <a:gd name="T2" fmla="*/ 1685 w 3833"/>
                <a:gd name="T3" fmla="*/ 131 h 1519"/>
                <a:gd name="T4" fmla="*/ 2350 w 3833"/>
                <a:gd name="T5" fmla="*/ 256 h 1519"/>
                <a:gd name="T6" fmla="*/ 2623 w 3833"/>
                <a:gd name="T7" fmla="*/ 660 h 1519"/>
                <a:gd name="T8" fmla="*/ 0 w 3833"/>
                <a:gd name="T9" fmla="*/ 1519 h 1519"/>
                <a:gd name="T10" fmla="*/ 0 w 3833"/>
                <a:gd name="T11" fmla="*/ 865 h 1519"/>
                <a:gd name="T12" fmla="*/ 1349 w 3833"/>
                <a:gd name="T13" fmla="*/ 636 h 1519"/>
                <a:gd name="T14" fmla="*/ 2111 w 3833"/>
                <a:gd name="T15" fmla="*/ 346 h 1519"/>
                <a:gd name="T16" fmla="*/ 1195 w 3833"/>
                <a:gd name="T17" fmla="*/ 167 h 1519"/>
                <a:gd name="T18" fmla="*/ 2194 w 3833"/>
                <a:gd name="T19" fmla="*/ 74 h 1519"/>
                <a:gd name="T20" fmla="*/ 3833 w 3833"/>
                <a:gd name="T21" fmla="*/ 0 h 1519"/>
                <a:gd name="T22" fmla="*/ 3833 w 3833"/>
                <a:gd name="T23" fmla="*/ 12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33" h="1519">
                  <a:moveTo>
                    <a:pt x="3833" y="12"/>
                  </a:moveTo>
                  <a:cubicBezTo>
                    <a:pt x="3833" y="12"/>
                    <a:pt x="1920" y="90"/>
                    <a:pt x="1685" y="131"/>
                  </a:cubicBezTo>
                  <a:cubicBezTo>
                    <a:pt x="1423" y="177"/>
                    <a:pt x="2033" y="224"/>
                    <a:pt x="2350" y="256"/>
                  </a:cubicBezTo>
                  <a:cubicBezTo>
                    <a:pt x="2667" y="288"/>
                    <a:pt x="3374" y="423"/>
                    <a:pt x="2623" y="660"/>
                  </a:cubicBezTo>
                  <a:cubicBezTo>
                    <a:pt x="1826" y="911"/>
                    <a:pt x="1484" y="766"/>
                    <a:pt x="0" y="1519"/>
                  </a:cubicBezTo>
                  <a:cubicBezTo>
                    <a:pt x="0" y="865"/>
                    <a:pt x="0" y="865"/>
                    <a:pt x="0" y="865"/>
                  </a:cubicBezTo>
                  <a:cubicBezTo>
                    <a:pt x="0" y="865"/>
                    <a:pt x="968" y="687"/>
                    <a:pt x="1349" y="636"/>
                  </a:cubicBezTo>
                  <a:cubicBezTo>
                    <a:pt x="1730" y="585"/>
                    <a:pt x="2307" y="440"/>
                    <a:pt x="2111" y="346"/>
                  </a:cubicBezTo>
                  <a:cubicBezTo>
                    <a:pt x="1915" y="252"/>
                    <a:pt x="1121" y="229"/>
                    <a:pt x="1195" y="167"/>
                  </a:cubicBezTo>
                  <a:cubicBezTo>
                    <a:pt x="1253" y="119"/>
                    <a:pt x="1471" y="101"/>
                    <a:pt x="2194" y="74"/>
                  </a:cubicBezTo>
                  <a:cubicBezTo>
                    <a:pt x="2917" y="47"/>
                    <a:pt x="3833" y="0"/>
                    <a:pt x="3833" y="0"/>
                  </a:cubicBezTo>
                  <a:lnTo>
                    <a:pt x="3833" y="12"/>
                  </a:lnTo>
                  <a:close/>
                </a:path>
              </a:pathLst>
            </a:custGeom>
            <a:solidFill>
              <a:schemeClr val="tx2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-3175" y="2389370"/>
              <a:ext cx="8159751" cy="3100532"/>
              <a:chOff x="-3175" y="2389370"/>
              <a:chExt cx="8159751" cy="3100532"/>
            </a:xfrm>
            <a:solidFill>
              <a:schemeClr val="bg2"/>
            </a:solidFill>
          </p:grpSpPr>
          <p:sp>
            <p:nvSpPr>
              <p:cNvPr id="59" name="Freeform 44"/>
              <p:cNvSpPr>
                <a:spLocks/>
              </p:cNvSpPr>
              <p:nvPr/>
            </p:nvSpPr>
            <p:spPr bwMode="auto">
              <a:xfrm>
                <a:off x="-3175" y="4932421"/>
                <a:ext cx="1947863" cy="557481"/>
              </a:xfrm>
              <a:custGeom>
                <a:avLst/>
                <a:gdLst>
                  <a:gd name="T0" fmla="*/ 0 w 612"/>
                  <a:gd name="T1" fmla="*/ 190 h 190"/>
                  <a:gd name="T2" fmla="*/ 612 w 612"/>
                  <a:gd name="T3" fmla="*/ 11 h 190"/>
                  <a:gd name="T4" fmla="*/ 563 w 612"/>
                  <a:gd name="T5" fmla="*/ 0 h 190"/>
                  <a:gd name="T6" fmla="*/ 0 w 612"/>
                  <a:gd name="T7" fmla="*/ 158 h 190"/>
                  <a:gd name="T8" fmla="*/ 0 w 612"/>
                  <a:gd name="T9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2" h="190">
                    <a:moveTo>
                      <a:pt x="0" y="190"/>
                    </a:moveTo>
                    <a:cubicBezTo>
                      <a:pt x="0" y="190"/>
                      <a:pt x="502" y="34"/>
                      <a:pt x="612" y="11"/>
                    </a:cubicBezTo>
                    <a:cubicBezTo>
                      <a:pt x="563" y="0"/>
                      <a:pt x="563" y="0"/>
                      <a:pt x="563" y="0"/>
                    </a:cubicBezTo>
                    <a:cubicBezTo>
                      <a:pt x="563" y="0"/>
                      <a:pt x="19" y="150"/>
                      <a:pt x="0" y="158"/>
                    </a:cubicBezTo>
                    <a:lnTo>
                      <a:pt x="0" y="1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45"/>
              <p:cNvSpPr>
                <a:spLocks/>
              </p:cNvSpPr>
              <p:nvPr/>
            </p:nvSpPr>
            <p:spPr bwMode="auto">
              <a:xfrm>
                <a:off x="3592513" y="4285684"/>
                <a:ext cx="1735138" cy="302884"/>
              </a:xfrm>
              <a:custGeom>
                <a:avLst/>
                <a:gdLst>
                  <a:gd name="T0" fmla="*/ 35 w 545"/>
                  <a:gd name="T1" fmla="*/ 103 h 103"/>
                  <a:gd name="T2" fmla="*/ 545 w 545"/>
                  <a:gd name="T3" fmla="*/ 12 h 103"/>
                  <a:gd name="T4" fmla="*/ 505 w 545"/>
                  <a:gd name="T5" fmla="*/ 0 h 103"/>
                  <a:gd name="T6" fmla="*/ 0 w 545"/>
                  <a:gd name="T7" fmla="*/ 90 h 103"/>
                  <a:gd name="T8" fmla="*/ 35 w 545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5" h="103">
                    <a:moveTo>
                      <a:pt x="35" y="103"/>
                    </a:moveTo>
                    <a:cubicBezTo>
                      <a:pt x="35" y="103"/>
                      <a:pt x="424" y="27"/>
                      <a:pt x="545" y="12"/>
                    </a:cubicBezTo>
                    <a:cubicBezTo>
                      <a:pt x="505" y="0"/>
                      <a:pt x="505" y="0"/>
                      <a:pt x="505" y="0"/>
                    </a:cubicBezTo>
                    <a:cubicBezTo>
                      <a:pt x="505" y="0"/>
                      <a:pt x="127" y="61"/>
                      <a:pt x="0" y="90"/>
                    </a:cubicBezTo>
                    <a:lnTo>
                      <a:pt x="35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46"/>
              <p:cNvSpPr>
                <a:spLocks/>
              </p:cNvSpPr>
              <p:nvPr/>
            </p:nvSpPr>
            <p:spPr bwMode="auto">
              <a:xfrm>
                <a:off x="6499225" y="3861355"/>
                <a:ext cx="928688" cy="216554"/>
              </a:xfrm>
              <a:custGeom>
                <a:avLst/>
                <a:gdLst>
                  <a:gd name="T0" fmla="*/ 36 w 292"/>
                  <a:gd name="T1" fmla="*/ 74 h 74"/>
                  <a:gd name="T2" fmla="*/ 292 w 292"/>
                  <a:gd name="T3" fmla="*/ 2 h 74"/>
                  <a:gd name="T4" fmla="*/ 257 w 292"/>
                  <a:gd name="T5" fmla="*/ 0 h 74"/>
                  <a:gd name="T6" fmla="*/ 0 w 292"/>
                  <a:gd name="T7" fmla="*/ 69 h 74"/>
                  <a:gd name="T8" fmla="*/ 36 w 292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74">
                    <a:moveTo>
                      <a:pt x="36" y="74"/>
                    </a:moveTo>
                    <a:cubicBezTo>
                      <a:pt x="36" y="74"/>
                      <a:pt x="253" y="19"/>
                      <a:pt x="292" y="2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257" y="0"/>
                      <a:pt x="82" y="51"/>
                      <a:pt x="0" y="69"/>
                    </a:cubicBezTo>
                    <a:lnTo>
                      <a:pt x="36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47"/>
              <p:cNvSpPr>
                <a:spLocks/>
              </p:cNvSpPr>
              <p:nvPr/>
            </p:nvSpPr>
            <p:spPr bwMode="auto">
              <a:xfrm>
                <a:off x="7783513" y="3517501"/>
                <a:ext cx="312738" cy="163879"/>
              </a:xfrm>
              <a:custGeom>
                <a:avLst/>
                <a:gdLst>
                  <a:gd name="T0" fmla="*/ 98 w 98"/>
                  <a:gd name="T1" fmla="*/ 0 h 56"/>
                  <a:gd name="T2" fmla="*/ 37 w 98"/>
                  <a:gd name="T3" fmla="*/ 56 h 56"/>
                  <a:gd name="T4" fmla="*/ 0 w 98"/>
                  <a:gd name="T5" fmla="*/ 56 h 56"/>
                  <a:gd name="T6" fmla="*/ 69 w 98"/>
                  <a:gd name="T7" fmla="*/ 0 h 56"/>
                  <a:gd name="T8" fmla="*/ 98 w 98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6">
                    <a:moveTo>
                      <a:pt x="98" y="0"/>
                    </a:moveTo>
                    <a:cubicBezTo>
                      <a:pt x="98" y="0"/>
                      <a:pt x="89" y="27"/>
                      <a:pt x="37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51" y="26"/>
                      <a:pt x="69" y="0"/>
                    </a:cubicBezTo>
                    <a:lnTo>
                      <a:pt x="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48"/>
              <p:cNvSpPr>
                <a:spLocks/>
              </p:cNvSpPr>
              <p:nvPr/>
            </p:nvSpPr>
            <p:spPr bwMode="auto">
              <a:xfrm>
                <a:off x="7861300" y="3255588"/>
                <a:ext cx="234950" cy="122909"/>
              </a:xfrm>
              <a:custGeom>
                <a:avLst/>
                <a:gdLst>
                  <a:gd name="T0" fmla="*/ 74 w 74"/>
                  <a:gd name="T1" fmla="*/ 42 h 42"/>
                  <a:gd name="T2" fmla="*/ 46 w 74"/>
                  <a:gd name="T3" fmla="*/ 42 h 42"/>
                  <a:gd name="T4" fmla="*/ 0 w 74"/>
                  <a:gd name="T5" fmla="*/ 2 h 42"/>
                  <a:gd name="T6" fmla="*/ 30 w 74"/>
                  <a:gd name="T7" fmla="*/ 0 h 42"/>
                  <a:gd name="T8" fmla="*/ 74 w 74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42">
                    <a:moveTo>
                      <a:pt x="74" y="42"/>
                    </a:move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2"/>
                      <a:pt x="21" y="8"/>
                      <a:pt x="0" y="2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62" y="20"/>
                      <a:pt x="74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49"/>
              <p:cNvSpPr>
                <a:spLocks/>
              </p:cNvSpPr>
              <p:nvPr/>
            </p:nvSpPr>
            <p:spPr bwMode="auto">
              <a:xfrm>
                <a:off x="7231063" y="3071224"/>
                <a:ext cx="473075" cy="96572"/>
              </a:xfrm>
              <a:custGeom>
                <a:avLst/>
                <a:gdLst>
                  <a:gd name="T0" fmla="*/ 149 w 149"/>
                  <a:gd name="T1" fmla="*/ 31 h 33"/>
                  <a:gd name="T2" fmla="*/ 120 w 149"/>
                  <a:gd name="T3" fmla="*/ 33 h 33"/>
                  <a:gd name="T4" fmla="*/ 0 w 149"/>
                  <a:gd name="T5" fmla="*/ 4 h 33"/>
                  <a:gd name="T6" fmla="*/ 25 w 149"/>
                  <a:gd name="T7" fmla="*/ 0 h 33"/>
                  <a:gd name="T8" fmla="*/ 149 w 149"/>
                  <a:gd name="T9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33">
                    <a:moveTo>
                      <a:pt x="149" y="31"/>
                    </a:moveTo>
                    <a:cubicBezTo>
                      <a:pt x="120" y="33"/>
                      <a:pt x="120" y="33"/>
                      <a:pt x="120" y="33"/>
                    </a:cubicBezTo>
                    <a:cubicBezTo>
                      <a:pt x="120" y="33"/>
                      <a:pt x="14" y="4"/>
                      <a:pt x="0" y="4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118" y="20"/>
                      <a:pt x="149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50"/>
              <p:cNvSpPr>
                <a:spLocks/>
              </p:cNvSpPr>
              <p:nvPr/>
            </p:nvSpPr>
            <p:spPr bwMode="auto">
              <a:xfrm>
                <a:off x="6275388" y="2939535"/>
                <a:ext cx="573088" cy="64381"/>
              </a:xfrm>
              <a:custGeom>
                <a:avLst/>
                <a:gdLst>
                  <a:gd name="T0" fmla="*/ 180 w 180"/>
                  <a:gd name="T1" fmla="*/ 20 h 22"/>
                  <a:gd name="T2" fmla="*/ 156 w 180"/>
                  <a:gd name="T3" fmla="*/ 22 h 22"/>
                  <a:gd name="T4" fmla="*/ 0 w 180"/>
                  <a:gd name="T5" fmla="*/ 4 h 22"/>
                  <a:gd name="T6" fmla="*/ 21 w 180"/>
                  <a:gd name="T7" fmla="*/ 0 h 22"/>
                  <a:gd name="T8" fmla="*/ 180 w 180"/>
                  <a:gd name="T9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22">
                    <a:moveTo>
                      <a:pt x="180" y="20"/>
                    </a:moveTo>
                    <a:cubicBezTo>
                      <a:pt x="156" y="22"/>
                      <a:pt x="156" y="22"/>
                      <a:pt x="156" y="22"/>
                    </a:cubicBezTo>
                    <a:cubicBezTo>
                      <a:pt x="156" y="22"/>
                      <a:pt x="20" y="4"/>
                      <a:pt x="0" y="4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168" y="17"/>
                      <a:pt x="18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auto">
              <a:xfrm>
                <a:off x="5197475" y="2838574"/>
                <a:ext cx="536575" cy="58528"/>
              </a:xfrm>
              <a:custGeom>
                <a:avLst/>
                <a:gdLst>
                  <a:gd name="T0" fmla="*/ 338 w 338"/>
                  <a:gd name="T1" fmla="*/ 32 h 40"/>
                  <a:gd name="T2" fmla="*/ 304 w 338"/>
                  <a:gd name="T3" fmla="*/ 40 h 40"/>
                  <a:gd name="T4" fmla="*/ 0 w 338"/>
                  <a:gd name="T5" fmla="*/ 6 h 40"/>
                  <a:gd name="T6" fmla="*/ 32 w 338"/>
                  <a:gd name="T7" fmla="*/ 0 h 40"/>
                  <a:gd name="T8" fmla="*/ 338 w 338"/>
                  <a:gd name="T9" fmla="*/ 3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40">
                    <a:moveTo>
                      <a:pt x="338" y="32"/>
                    </a:moveTo>
                    <a:lnTo>
                      <a:pt x="304" y="40"/>
                    </a:lnTo>
                    <a:lnTo>
                      <a:pt x="0" y="6"/>
                    </a:lnTo>
                    <a:lnTo>
                      <a:pt x="32" y="0"/>
                    </a:lnTo>
                    <a:lnTo>
                      <a:pt x="338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52"/>
              <p:cNvSpPr>
                <a:spLocks/>
              </p:cNvSpPr>
              <p:nvPr/>
            </p:nvSpPr>
            <p:spPr bwMode="auto">
              <a:xfrm>
                <a:off x="4589463" y="2750782"/>
                <a:ext cx="273050" cy="46823"/>
              </a:xfrm>
              <a:custGeom>
                <a:avLst/>
                <a:gdLst>
                  <a:gd name="T0" fmla="*/ 86 w 86"/>
                  <a:gd name="T1" fmla="*/ 14 h 16"/>
                  <a:gd name="T2" fmla="*/ 71 w 86"/>
                  <a:gd name="T3" fmla="*/ 16 h 16"/>
                  <a:gd name="T4" fmla="*/ 0 w 86"/>
                  <a:gd name="T5" fmla="*/ 2 h 16"/>
                  <a:gd name="T6" fmla="*/ 17 w 86"/>
                  <a:gd name="T7" fmla="*/ 0 h 16"/>
                  <a:gd name="T8" fmla="*/ 86 w 86"/>
                  <a:gd name="T9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6">
                    <a:moveTo>
                      <a:pt x="86" y="14"/>
                    </a:moveTo>
                    <a:cubicBezTo>
                      <a:pt x="71" y="16"/>
                      <a:pt x="71" y="16"/>
                      <a:pt x="71" y="16"/>
                    </a:cubicBezTo>
                    <a:cubicBezTo>
                      <a:pt x="71" y="16"/>
                      <a:pt x="23" y="6"/>
                      <a:pt x="0" y="2"/>
                    </a:cubicBezTo>
                    <a:cubicBezTo>
                      <a:pt x="17" y="0"/>
                      <a:pt x="17" y="0"/>
                      <a:pt x="17" y="0"/>
                    </a:cubicBezTo>
                    <a:lnTo>
                      <a:pt x="8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53"/>
              <p:cNvSpPr>
                <a:spLocks/>
              </p:cNvSpPr>
              <p:nvPr/>
            </p:nvSpPr>
            <p:spPr bwMode="auto">
              <a:xfrm>
                <a:off x="4503738" y="2671768"/>
                <a:ext cx="50800" cy="43896"/>
              </a:xfrm>
              <a:custGeom>
                <a:avLst/>
                <a:gdLst>
                  <a:gd name="T0" fmla="*/ 16 w 16"/>
                  <a:gd name="T1" fmla="*/ 15 h 15"/>
                  <a:gd name="T2" fmla="*/ 3 w 16"/>
                  <a:gd name="T3" fmla="*/ 14 h 15"/>
                  <a:gd name="T4" fmla="*/ 3 w 16"/>
                  <a:gd name="T5" fmla="*/ 0 h 15"/>
                  <a:gd name="T6" fmla="*/ 15 w 16"/>
                  <a:gd name="T7" fmla="*/ 1 h 15"/>
                  <a:gd name="T8" fmla="*/ 16 w 16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5">
                    <a:moveTo>
                      <a:pt x="16" y="15"/>
                    </a:move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0" y="5"/>
                      <a:pt x="3" y="0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2" y="5"/>
                      <a:pt x="16" y="15"/>
                      <a:pt x="1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54"/>
              <p:cNvSpPr>
                <a:spLocks/>
              </p:cNvSpPr>
              <p:nvPr/>
            </p:nvSpPr>
            <p:spPr bwMode="auto">
              <a:xfrm>
                <a:off x="4586288" y="2598608"/>
                <a:ext cx="196850" cy="40970"/>
              </a:xfrm>
              <a:custGeom>
                <a:avLst/>
                <a:gdLst>
                  <a:gd name="T0" fmla="*/ 11 w 62"/>
                  <a:gd name="T1" fmla="*/ 14 h 14"/>
                  <a:gd name="T2" fmla="*/ 0 w 62"/>
                  <a:gd name="T3" fmla="*/ 12 h 14"/>
                  <a:gd name="T4" fmla="*/ 50 w 62"/>
                  <a:gd name="T5" fmla="*/ 0 h 14"/>
                  <a:gd name="T6" fmla="*/ 62 w 62"/>
                  <a:gd name="T7" fmla="*/ 1 h 14"/>
                  <a:gd name="T8" fmla="*/ 11 w 62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4">
                    <a:moveTo>
                      <a:pt x="11" y="14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26" y="3"/>
                      <a:pt x="50" y="0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21" y="8"/>
                      <a:pt x="1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55"/>
              <p:cNvSpPr>
                <a:spLocks/>
              </p:cNvSpPr>
              <p:nvPr/>
            </p:nvSpPr>
            <p:spPr bwMode="auto">
              <a:xfrm>
                <a:off x="4973638" y="2545933"/>
                <a:ext cx="312738" cy="29264"/>
              </a:xfrm>
              <a:custGeom>
                <a:avLst/>
                <a:gdLst>
                  <a:gd name="T0" fmla="*/ 11 w 98"/>
                  <a:gd name="T1" fmla="*/ 10 h 10"/>
                  <a:gd name="T2" fmla="*/ 0 w 98"/>
                  <a:gd name="T3" fmla="*/ 8 h 10"/>
                  <a:gd name="T4" fmla="*/ 87 w 98"/>
                  <a:gd name="T5" fmla="*/ 0 h 10"/>
                  <a:gd name="T6" fmla="*/ 98 w 98"/>
                  <a:gd name="T7" fmla="*/ 1 h 10"/>
                  <a:gd name="T8" fmla="*/ 11 w 98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10">
                    <a:moveTo>
                      <a:pt x="11" y="1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72" y="1"/>
                      <a:pt x="87" y="0"/>
                    </a:cubicBezTo>
                    <a:cubicBezTo>
                      <a:pt x="98" y="1"/>
                      <a:pt x="98" y="1"/>
                      <a:pt x="98" y="1"/>
                    </a:cubicBezTo>
                    <a:lnTo>
                      <a:pt x="1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auto">
              <a:xfrm>
                <a:off x="5613400" y="2490331"/>
                <a:ext cx="436563" cy="35117"/>
              </a:xfrm>
              <a:custGeom>
                <a:avLst/>
                <a:gdLst>
                  <a:gd name="T0" fmla="*/ 6 w 137"/>
                  <a:gd name="T1" fmla="*/ 12 h 12"/>
                  <a:gd name="T2" fmla="*/ 137 w 137"/>
                  <a:gd name="T3" fmla="*/ 2 h 12"/>
                  <a:gd name="T4" fmla="*/ 132 w 137"/>
                  <a:gd name="T5" fmla="*/ 0 h 12"/>
                  <a:gd name="T6" fmla="*/ 0 w 137"/>
                  <a:gd name="T7" fmla="*/ 10 h 12"/>
                  <a:gd name="T8" fmla="*/ 6 w 137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2">
                    <a:moveTo>
                      <a:pt x="6" y="12"/>
                    </a:moveTo>
                    <a:cubicBezTo>
                      <a:pt x="7" y="12"/>
                      <a:pt x="87" y="4"/>
                      <a:pt x="137" y="2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82" y="2"/>
                      <a:pt x="1" y="10"/>
                      <a:pt x="0" y="10"/>
                    </a:cubicBezTo>
                    <a:lnTo>
                      <a:pt x="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7"/>
              <p:cNvSpPr>
                <a:spLocks/>
              </p:cNvSpPr>
              <p:nvPr/>
            </p:nvSpPr>
            <p:spPr bwMode="auto">
              <a:xfrm>
                <a:off x="6411913" y="2447898"/>
                <a:ext cx="414338" cy="24874"/>
              </a:xfrm>
              <a:custGeom>
                <a:avLst/>
                <a:gdLst>
                  <a:gd name="T0" fmla="*/ 6 w 130"/>
                  <a:gd name="T1" fmla="*/ 8 h 8"/>
                  <a:gd name="T2" fmla="*/ 130 w 130"/>
                  <a:gd name="T3" fmla="*/ 2 h 8"/>
                  <a:gd name="T4" fmla="*/ 125 w 130"/>
                  <a:gd name="T5" fmla="*/ 0 h 8"/>
                  <a:gd name="T6" fmla="*/ 0 w 130"/>
                  <a:gd name="T7" fmla="*/ 6 h 8"/>
                  <a:gd name="T8" fmla="*/ 6 w 130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8">
                    <a:moveTo>
                      <a:pt x="6" y="8"/>
                    </a:moveTo>
                    <a:cubicBezTo>
                      <a:pt x="7" y="8"/>
                      <a:pt x="80" y="4"/>
                      <a:pt x="130" y="2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75" y="3"/>
                      <a:pt x="1" y="6"/>
                      <a:pt x="0" y="6"/>
                    </a:cubicBezTo>
                    <a:lnTo>
                      <a:pt x="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58"/>
              <p:cNvSpPr>
                <a:spLocks/>
              </p:cNvSpPr>
              <p:nvPr/>
            </p:nvSpPr>
            <p:spPr bwMode="auto">
              <a:xfrm>
                <a:off x="7138988" y="2415707"/>
                <a:ext cx="396875" cy="20485"/>
              </a:xfrm>
              <a:custGeom>
                <a:avLst/>
                <a:gdLst>
                  <a:gd name="T0" fmla="*/ 6 w 125"/>
                  <a:gd name="T1" fmla="*/ 7 h 7"/>
                  <a:gd name="T2" fmla="*/ 125 w 125"/>
                  <a:gd name="T3" fmla="*/ 1 h 7"/>
                  <a:gd name="T4" fmla="*/ 120 w 125"/>
                  <a:gd name="T5" fmla="*/ 0 h 7"/>
                  <a:gd name="T6" fmla="*/ 0 w 125"/>
                  <a:gd name="T7" fmla="*/ 6 h 7"/>
                  <a:gd name="T8" fmla="*/ 6 w 125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7">
                    <a:moveTo>
                      <a:pt x="6" y="7"/>
                    </a:moveTo>
                    <a:cubicBezTo>
                      <a:pt x="6" y="7"/>
                      <a:pt x="75" y="4"/>
                      <a:pt x="125" y="1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70" y="2"/>
                      <a:pt x="1" y="6"/>
                      <a:pt x="0" y="6"/>
                    </a:cubicBezTo>
                    <a:lnTo>
                      <a:pt x="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59"/>
              <p:cNvSpPr>
                <a:spLocks/>
              </p:cNvSpPr>
              <p:nvPr/>
            </p:nvSpPr>
            <p:spPr bwMode="auto">
              <a:xfrm>
                <a:off x="7796213" y="2389370"/>
                <a:ext cx="360363" cy="17558"/>
              </a:xfrm>
              <a:custGeom>
                <a:avLst/>
                <a:gdLst>
                  <a:gd name="T0" fmla="*/ 4 w 113"/>
                  <a:gd name="T1" fmla="*/ 6 h 6"/>
                  <a:gd name="T2" fmla="*/ 113 w 113"/>
                  <a:gd name="T3" fmla="*/ 1 h 6"/>
                  <a:gd name="T4" fmla="*/ 109 w 113"/>
                  <a:gd name="T5" fmla="*/ 0 h 6"/>
                  <a:gd name="T6" fmla="*/ 0 w 113"/>
                  <a:gd name="T7" fmla="*/ 5 h 6"/>
                  <a:gd name="T8" fmla="*/ 4 w 11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">
                    <a:moveTo>
                      <a:pt x="4" y="6"/>
                    </a:moveTo>
                    <a:cubicBezTo>
                      <a:pt x="5" y="6"/>
                      <a:pt x="63" y="3"/>
                      <a:pt x="113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9" y="2"/>
                      <a:pt x="0" y="5"/>
                      <a:pt x="0" y="5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0DB218A-FF46-42CB-A0FF-D86792C3C9B5}"/>
              </a:ext>
            </a:extLst>
          </p:cNvPr>
          <p:cNvGrpSpPr/>
          <p:nvPr/>
        </p:nvGrpSpPr>
        <p:grpSpPr>
          <a:xfrm>
            <a:off x="7915164" y="2030665"/>
            <a:ext cx="3019528" cy="2861358"/>
            <a:chOff x="7915164" y="2030665"/>
            <a:chExt cx="3019528" cy="2861358"/>
          </a:xfrm>
        </p:grpSpPr>
        <p:grpSp>
          <p:nvGrpSpPr>
            <p:cNvPr id="129" name="Group 128"/>
            <p:cNvGrpSpPr/>
            <p:nvPr/>
          </p:nvGrpSpPr>
          <p:grpSpPr>
            <a:xfrm>
              <a:off x="8562947" y="4245692"/>
              <a:ext cx="2371745" cy="646331"/>
              <a:chOff x="2295497" y="1587905"/>
              <a:chExt cx="2371745" cy="646331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2295497" y="1594189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3200" b="1" dirty="0">
                    <a:solidFill>
                      <a:srgbClr val="004DA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2703449" y="1587905"/>
                <a:ext cx="1963793" cy="64633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 Differentiation</a:t>
                </a:r>
              </a:p>
            </p:txBody>
          </p:sp>
        </p:grpSp>
        <p:sp>
          <p:nvSpPr>
            <p:cNvPr id="96" name="Freeform 149"/>
            <p:cNvSpPr>
              <a:spLocks noEditPoints="1"/>
            </p:cNvSpPr>
            <p:nvPr/>
          </p:nvSpPr>
          <p:spPr bwMode="auto">
            <a:xfrm>
              <a:off x="7963512" y="2070090"/>
              <a:ext cx="882136" cy="904311"/>
            </a:xfrm>
            <a:custGeom>
              <a:avLst/>
              <a:gdLst>
                <a:gd name="T0" fmla="*/ 334 w 334"/>
                <a:gd name="T1" fmla="*/ 171 h 342"/>
                <a:gd name="T2" fmla="*/ 167 w 334"/>
                <a:gd name="T3" fmla="*/ 342 h 342"/>
                <a:gd name="T4" fmla="*/ 334 w 334"/>
                <a:gd name="T5" fmla="*/ 171 h 342"/>
                <a:gd name="T6" fmla="*/ 0 w 334"/>
                <a:gd name="T7" fmla="*/ 171 h 342"/>
                <a:gd name="T8" fmla="*/ 167 w 334"/>
                <a:gd name="T9" fmla="*/ 342 h 342"/>
                <a:gd name="T10" fmla="*/ 0 w 334"/>
                <a:gd name="T11" fmla="*/ 171 h 342"/>
                <a:gd name="T12" fmla="*/ 167 w 334"/>
                <a:gd name="T13" fmla="*/ 0 h 342"/>
                <a:gd name="T14" fmla="*/ 0 w 334"/>
                <a:gd name="T15" fmla="*/ 171 h 342"/>
                <a:gd name="T16" fmla="*/ 0 w 334"/>
                <a:gd name="T17" fmla="*/ 171 h 342"/>
                <a:gd name="T18" fmla="*/ 167 w 334"/>
                <a:gd name="T19" fmla="*/ 0 h 342"/>
                <a:gd name="T20" fmla="*/ 334 w 334"/>
                <a:gd name="T21" fmla="*/ 171 h 342"/>
                <a:gd name="T22" fmla="*/ 334 w 334"/>
                <a:gd name="T23" fmla="*/ 171 h 342"/>
                <a:gd name="T24" fmla="*/ 167 w 334"/>
                <a:gd name="T25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4" h="342">
                  <a:moveTo>
                    <a:pt x="334" y="171"/>
                  </a:moveTo>
                  <a:cubicBezTo>
                    <a:pt x="334" y="265"/>
                    <a:pt x="259" y="342"/>
                    <a:pt x="167" y="342"/>
                  </a:cubicBezTo>
                  <a:cubicBezTo>
                    <a:pt x="259" y="342"/>
                    <a:pt x="334" y="265"/>
                    <a:pt x="334" y="171"/>
                  </a:cubicBezTo>
                  <a:moveTo>
                    <a:pt x="0" y="171"/>
                  </a:moveTo>
                  <a:cubicBezTo>
                    <a:pt x="0" y="265"/>
                    <a:pt x="75" y="342"/>
                    <a:pt x="167" y="342"/>
                  </a:cubicBezTo>
                  <a:cubicBezTo>
                    <a:pt x="75" y="342"/>
                    <a:pt x="0" y="265"/>
                    <a:pt x="0" y="171"/>
                  </a:cubicBezTo>
                  <a:moveTo>
                    <a:pt x="167" y="0"/>
                  </a:moveTo>
                  <a:cubicBezTo>
                    <a:pt x="75" y="0"/>
                    <a:pt x="0" y="76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76"/>
                    <a:pt x="75" y="0"/>
                    <a:pt x="167" y="0"/>
                  </a:cubicBezTo>
                  <a:cubicBezTo>
                    <a:pt x="259" y="0"/>
                    <a:pt x="334" y="76"/>
                    <a:pt x="334" y="171"/>
                  </a:cubicBezTo>
                  <a:cubicBezTo>
                    <a:pt x="334" y="171"/>
                    <a:pt x="334" y="171"/>
                    <a:pt x="334" y="171"/>
                  </a:cubicBezTo>
                  <a:cubicBezTo>
                    <a:pt x="334" y="76"/>
                    <a:pt x="259" y="0"/>
                    <a:pt x="167" y="0"/>
                  </a:cubicBezTo>
                </a:path>
              </a:pathLst>
            </a:custGeom>
            <a:solidFill>
              <a:srgbClr val="FF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34" t="35265" r="13155" b="31318"/>
            <a:stretch/>
          </p:blipFill>
          <p:spPr>
            <a:xfrm rot="21177284">
              <a:off x="7915164" y="3312718"/>
              <a:ext cx="1522337" cy="41005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7926551" y="2030665"/>
              <a:ext cx="958522" cy="1533880"/>
              <a:chOff x="7926551" y="2030665"/>
              <a:chExt cx="958522" cy="1533880"/>
            </a:xfrm>
          </p:grpSpPr>
          <p:sp>
            <p:nvSpPr>
              <p:cNvPr id="95" name="Freeform 148"/>
              <p:cNvSpPr>
                <a:spLocks/>
              </p:cNvSpPr>
              <p:nvPr/>
            </p:nvSpPr>
            <p:spPr bwMode="auto">
              <a:xfrm>
                <a:off x="7963512" y="2070090"/>
                <a:ext cx="882136" cy="904311"/>
              </a:xfrm>
              <a:custGeom>
                <a:avLst/>
                <a:gdLst>
                  <a:gd name="T0" fmla="*/ 167 w 334"/>
                  <a:gd name="T1" fmla="*/ 0 h 342"/>
                  <a:gd name="T2" fmla="*/ 0 w 334"/>
                  <a:gd name="T3" fmla="*/ 171 h 342"/>
                  <a:gd name="T4" fmla="*/ 0 w 334"/>
                  <a:gd name="T5" fmla="*/ 171 h 342"/>
                  <a:gd name="T6" fmla="*/ 167 w 334"/>
                  <a:gd name="T7" fmla="*/ 342 h 342"/>
                  <a:gd name="T8" fmla="*/ 167 w 334"/>
                  <a:gd name="T9" fmla="*/ 342 h 342"/>
                  <a:gd name="T10" fmla="*/ 167 w 334"/>
                  <a:gd name="T11" fmla="*/ 342 h 342"/>
                  <a:gd name="T12" fmla="*/ 334 w 334"/>
                  <a:gd name="T13" fmla="*/ 171 h 342"/>
                  <a:gd name="T14" fmla="*/ 334 w 334"/>
                  <a:gd name="T15" fmla="*/ 171 h 342"/>
                  <a:gd name="T16" fmla="*/ 167 w 334"/>
                  <a:gd name="T17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342">
                    <a:moveTo>
                      <a:pt x="167" y="0"/>
                    </a:moveTo>
                    <a:cubicBezTo>
                      <a:pt x="75" y="0"/>
                      <a:pt x="0" y="76"/>
                      <a:pt x="0" y="171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0" y="265"/>
                      <a:pt x="75" y="342"/>
                      <a:pt x="167" y="342"/>
                    </a:cubicBezTo>
                    <a:cubicBezTo>
                      <a:pt x="167" y="342"/>
                      <a:pt x="167" y="342"/>
                      <a:pt x="167" y="342"/>
                    </a:cubicBezTo>
                    <a:cubicBezTo>
                      <a:pt x="167" y="342"/>
                      <a:pt x="167" y="342"/>
                      <a:pt x="167" y="342"/>
                    </a:cubicBezTo>
                    <a:cubicBezTo>
                      <a:pt x="259" y="342"/>
                      <a:pt x="334" y="265"/>
                      <a:pt x="334" y="171"/>
                    </a:cubicBezTo>
                    <a:cubicBezTo>
                      <a:pt x="334" y="171"/>
                      <a:pt x="334" y="171"/>
                      <a:pt x="334" y="171"/>
                    </a:cubicBezTo>
                    <a:cubicBezTo>
                      <a:pt x="334" y="76"/>
                      <a:pt x="259" y="0"/>
                      <a:pt x="167" y="0"/>
                    </a:cubicBezTo>
                  </a:path>
                </a:pathLst>
              </a:custGeom>
              <a:solidFill>
                <a:schemeClr val="bg2">
                  <a:alpha val="5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147"/>
              <p:cNvSpPr>
                <a:spLocks noEditPoints="1"/>
              </p:cNvSpPr>
              <p:nvPr/>
            </p:nvSpPr>
            <p:spPr bwMode="auto">
              <a:xfrm>
                <a:off x="7926551" y="2030665"/>
                <a:ext cx="958522" cy="1533880"/>
              </a:xfrm>
              <a:custGeom>
                <a:avLst/>
                <a:gdLst>
                  <a:gd name="T0" fmla="*/ 363 w 363"/>
                  <a:gd name="T1" fmla="*/ 186 h 580"/>
                  <a:gd name="T2" fmla="*/ 181 w 363"/>
                  <a:gd name="T3" fmla="*/ 0 h 580"/>
                  <a:gd name="T4" fmla="*/ 0 w 363"/>
                  <a:gd name="T5" fmla="*/ 186 h 580"/>
                  <a:gd name="T6" fmla="*/ 174 w 363"/>
                  <a:gd name="T7" fmla="*/ 372 h 580"/>
                  <a:gd name="T8" fmla="*/ 174 w 363"/>
                  <a:gd name="T9" fmla="*/ 537 h 580"/>
                  <a:gd name="T10" fmla="*/ 159 w 363"/>
                  <a:gd name="T11" fmla="*/ 558 h 580"/>
                  <a:gd name="T12" fmla="*/ 181 w 363"/>
                  <a:gd name="T13" fmla="*/ 580 h 580"/>
                  <a:gd name="T14" fmla="*/ 203 w 363"/>
                  <a:gd name="T15" fmla="*/ 558 h 580"/>
                  <a:gd name="T16" fmla="*/ 188 w 363"/>
                  <a:gd name="T17" fmla="*/ 537 h 580"/>
                  <a:gd name="T18" fmla="*/ 188 w 363"/>
                  <a:gd name="T19" fmla="*/ 372 h 580"/>
                  <a:gd name="T20" fmla="*/ 363 w 363"/>
                  <a:gd name="T21" fmla="*/ 186 h 580"/>
                  <a:gd name="T22" fmla="*/ 14 w 363"/>
                  <a:gd name="T23" fmla="*/ 186 h 580"/>
                  <a:gd name="T24" fmla="*/ 181 w 363"/>
                  <a:gd name="T25" fmla="*/ 15 h 580"/>
                  <a:gd name="T26" fmla="*/ 348 w 363"/>
                  <a:gd name="T27" fmla="*/ 186 h 580"/>
                  <a:gd name="T28" fmla="*/ 181 w 363"/>
                  <a:gd name="T29" fmla="*/ 357 h 580"/>
                  <a:gd name="T30" fmla="*/ 14 w 363"/>
                  <a:gd name="T31" fmla="*/ 186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3" h="580">
                    <a:moveTo>
                      <a:pt x="363" y="186"/>
                    </a:moveTo>
                    <a:cubicBezTo>
                      <a:pt x="363" y="83"/>
                      <a:pt x="281" y="0"/>
                      <a:pt x="181" y="0"/>
                    </a:cubicBezTo>
                    <a:cubicBezTo>
                      <a:pt x="81" y="0"/>
                      <a:pt x="0" y="83"/>
                      <a:pt x="0" y="186"/>
                    </a:cubicBezTo>
                    <a:cubicBezTo>
                      <a:pt x="0" y="286"/>
                      <a:pt x="77" y="368"/>
                      <a:pt x="174" y="372"/>
                    </a:cubicBezTo>
                    <a:cubicBezTo>
                      <a:pt x="174" y="537"/>
                      <a:pt x="174" y="537"/>
                      <a:pt x="174" y="537"/>
                    </a:cubicBezTo>
                    <a:cubicBezTo>
                      <a:pt x="166" y="540"/>
                      <a:pt x="159" y="548"/>
                      <a:pt x="159" y="558"/>
                    </a:cubicBezTo>
                    <a:cubicBezTo>
                      <a:pt x="159" y="570"/>
                      <a:pt x="169" y="580"/>
                      <a:pt x="181" y="580"/>
                    </a:cubicBezTo>
                    <a:cubicBezTo>
                      <a:pt x="193" y="580"/>
                      <a:pt x="203" y="570"/>
                      <a:pt x="203" y="558"/>
                    </a:cubicBezTo>
                    <a:cubicBezTo>
                      <a:pt x="203" y="548"/>
                      <a:pt x="197" y="540"/>
                      <a:pt x="188" y="537"/>
                    </a:cubicBezTo>
                    <a:cubicBezTo>
                      <a:pt x="188" y="372"/>
                      <a:pt x="188" y="372"/>
                      <a:pt x="188" y="372"/>
                    </a:cubicBezTo>
                    <a:cubicBezTo>
                      <a:pt x="285" y="368"/>
                      <a:pt x="363" y="286"/>
                      <a:pt x="363" y="186"/>
                    </a:cubicBezTo>
                    <a:moveTo>
                      <a:pt x="14" y="186"/>
                    </a:moveTo>
                    <a:cubicBezTo>
                      <a:pt x="14" y="91"/>
                      <a:pt x="89" y="15"/>
                      <a:pt x="181" y="15"/>
                    </a:cubicBezTo>
                    <a:cubicBezTo>
                      <a:pt x="273" y="15"/>
                      <a:pt x="348" y="91"/>
                      <a:pt x="348" y="186"/>
                    </a:cubicBezTo>
                    <a:cubicBezTo>
                      <a:pt x="348" y="280"/>
                      <a:pt x="273" y="357"/>
                      <a:pt x="181" y="357"/>
                    </a:cubicBezTo>
                    <a:cubicBezTo>
                      <a:pt x="89" y="357"/>
                      <a:pt x="14" y="280"/>
                      <a:pt x="14" y="186"/>
                    </a:cubicBezTo>
                  </a:path>
                </a:pathLst>
              </a:custGeom>
              <a:solidFill>
                <a:srgbClr val="004DA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1A5131D-C333-468E-8EFF-408DB6F92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68231" y1="64385" x2="68231" y2="64385"/>
                          <a14:foregroundMark x1="50308" y1="85538" x2="50308" y2="8553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72295" y="2089938"/>
              <a:ext cx="873353" cy="873353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EE0FFD-C7B0-4782-B30B-AF69C68D6952}"/>
              </a:ext>
            </a:extLst>
          </p:cNvPr>
          <p:cNvGrpSpPr/>
          <p:nvPr/>
        </p:nvGrpSpPr>
        <p:grpSpPr>
          <a:xfrm>
            <a:off x="1014547" y="2901069"/>
            <a:ext cx="3294932" cy="3477251"/>
            <a:chOff x="1014547" y="2901069"/>
            <a:chExt cx="3294932" cy="3477251"/>
          </a:xfrm>
        </p:grpSpPr>
        <p:grpSp>
          <p:nvGrpSpPr>
            <p:cNvPr id="123" name="Group 122"/>
            <p:cNvGrpSpPr/>
            <p:nvPr/>
          </p:nvGrpSpPr>
          <p:grpSpPr>
            <a:xfrm>
              <a:off x="2419552" y="5660922"/>
              <a:ext cx="1889927" cy="717398"/>
              <a:chOff x="2394152" y="1625185"/>
              <a:chExt cx="1889927" cy="717398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2394152" y="16251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3200" b="1" dirty="0">
                    <a:solidFill>
                      <a:srgbClr val="957E5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806722" y="1696252"/>
                <a:ext cx="1477357" cy="64633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Inspiration for Product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4547" y="2901069"/>
              <a:ext cx="1850363" cy="2461547"/>
              <a:chOff x="1014547" y="2901069"/>
              <a:chExt cx="1850363" cy="2461547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34" t="35265" r="13155" b="31318"/>
              <a:stretch/>
            </p:blipFill>
            <p:spPr>
              <a:xfrm rot="20782269">
                <a:off x="1342573" y="4952562"/>
                <a:ext cx="1522337" cy="410054"/>
              </a:xfrm>
              <a:prstGeom prst="rect">
                <a:avLst/>
              </a:prstGeom>
            </p:spPr>
          </p:pic>
          <p:sp>
            <p:nvSpPr>
              <p:cNvPr id="81" name="Freeform 161"/>
              <p:cNvSpPr>
                <a:spLocks noEditPoints="1"/>
              </p:cNvSpPr>
              <p:nvPr/>
            </p:nvSpPr>
            <p:spPr bwMode="auto">
              <a:xfrm>
                <a:off x="1073076" y="2962320"/>
                <a:ext cx="1357039" cy="1389704"/>
              </a:xfrm>
              <a:custGeom>
                <a:avLst/>
                <a:gdLst>
                  <a:gd name="T0" fmla="*/ 0 w 465"/>
                  <a:gd name="T1" fmla="*/ 238 h 476"/>
                  <a:gd name="T2" fmla="*/ 233 w 465"/>
                  <a:gd name="T3" fmla="*/ 476 h 476"/>
                  <a:gd name="T4" fmla="*/ 0 w 465"/>
                  <a:gd name="T5" fmla="*/ 238 h 476"/>
                  <a:gd name="T6" fmla="*/ 465 w 465"/>
                  <a:gd name="T7" fmla="*/ 238 h 476"/>
                  <a:gd name="T8" fmla="*/ 233 w 465"/>
                  <a:gd name="T9" fmla="*/ 476 h 476"/>
                  <a:gd name="T10" fmla="*/ 465 w 465"/>
                  <a:gd name="T11" fmla="*/ 238 h 476"/>
                  <a:gd name="T12" fmla="*/ 233 w 465"/>
                  <a:gd name="T13" fmla="*/ 0 h 476"/>
                  <a:gd name="T14" fmla="*/ 0 w 465"/>
                  <a:gd name="T15" fmla="*/ 238 h 476"/>
                  <a:gd name="T16" fmla="*/ 0 w 465"/>
                  <a:gd name="T17" fmla="*/ 238 h 476"/>
                  <a:gd name="T18" fmla="*/ 233 w 465"/>
                  <a:gd name="T19" fmla="*/ 0 h 476"/>
                  <a:gd name="T20" fmla="*/ 465 w 465"/>
                  <a:gd name="T21" fmla="*/ 238 h 476"/>
                  <a:gd name="T22" fmla="*/ 465 w 465"/>
                  <a:gd name="T23" fmla="*/ 238 h 476"/>
                  <a:gd name="T24" fmla="*/ 233 w 465"/>
                  <a:gd name="T25" fmla="*/ 0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5" h="476">
                    <a:moveTo>
                      <a:pt x="0" y="238"/>
                    </a:moveTo>
                    <a:cubicBezTo>
                      <a:pt x="0" y="370"/>
                      <a:pt x="104" y="476"/>
                      <a:pt x="233" y="476"/>
                    </a:cubicBezTo>
                    <a:cubicBezTo>
                      <a:pt x="104" y="476"/>
                      <a:pt x="0" y="369"/>
                      <a:pt x="0" y="238"/>
                    </a:cubicBezTo>
                    <a:moveTo>
                      <a:pt x="465" y="238"/>
                    </a:moveTo>
                    <a:cubicBezTo>
                      <a:pt x="465" y="369"/>
                      <a:pt x="361" y="476"/>
                      <a:pt x="233" y="476"/>
                    </a:cubicBezTo>
                    <a:cubicBezTo>
                      <a:pt x="361" y="476"/>
                      <a:pt x="465" y="370"/>
                      <a:pt x="465" y="238"/>
                    </a:cubicBezTo>
                    <a:moveTo>
                      <a:pt x="233" y="0"/>
                    </a:moveTo>
                    <a:cubicBezTo>
                      <a:pt x="104" y="0"/>
                      <a:pt x="0" y="107"/>
                      <a:pt x="0" y="23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107"/>
                      <a:pt x="104" y="0"/>
                      <a:pt x="233" y="0"/>
                    </a:cubicBezTo>
                    <a:cubicBezTo>
                      <a:pt x="361" y="0"/>
                      <a:pt x="465" y="107"/>
                      <a:pt x="465" y="238"/>
                    </a:cubicBezTo>
                    <a:cubicBezTo>
                      <a:pt x="465" y="238"/>
                      <a:pt x="465" y="238"/>
                      <a:pt x="465" y="238"/>
                    </a:cubicBezTo>
                    <a:cubicBezTo>
                      <a:pt x="465" y="107"/>
                      <a:pt x="361" y="0"/>
                      <a:pt x="233" y="0"/>
                    </a:cubicBezTo>
                  </a:path>
                </a:pathLst>
              </a:custGeom>
              <a:solidFill>
                <a:srgbClr val="F79C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014547" y="2901069"/>
                <a:ext cx="1474096" cy="2360182"/>
                <a:chOff x="1014547" y="2901069"/>
                <a:chExt cx="1474096" cy="2360182"/>
              </a:xfrm>
            </p:grpSpPr>
            <p:sp>
              <p:nvSpPr>
                <p:cNvPr id="79" name="Freeform 159"/>
                <p:cNvSpPr>
                  <a:spLocks noEditPoints="1"/>
                </p:cNvSpPr>
                <p:nvPr/>
              </p:nvSpPr>
              <p:spPr bwMode="auto">
                <a:xfrm>
                  <a:off x="1014547" y="2901069"/>
                  <a:ext cx="1474096" cy="2360182"/>
                </a:xfrm>
                <a:custGeom>
                  <a:avLst/>
                  <a:gdLst>
                    <a:gd name="T0" fmla="*/ 505 w 505"/>
                    <a:gd name="T1" fmla="*/ 259 h 808"/>
                    <a:gd name="T2" fmla="*/ 253 w 505"/>
                    <a:gd name="T3" fmla="*/ 0 h 808"/>
                    <a:gd name="T4" fmla="*/ 0 w 505"/>
                    <a:gd name="T5" fmla="*/ 259 h 808"/>
                    <a:gd name="T6" fmla="*/ 242 w 505"/>
                    <a:gd name="T7" fmla="*/ 518 h 808"/>
                    <a:gd name="T8" fmla="*/ 242 w 505"/>
                    <a:gd name="T9" fmla="*/ 748 h 808"/>
                    <a:gd name="T10" fmla="*/ 222 w 505"/>
                    <a:gd name="T11" fmla="*/ 777 h 808"/>
                    <a:gd name="T12" fmla="*/ 253 w 505"/>
                    <a:gd name="T13" fmla="*/ 808 h 808"/>
                    <a:gd name="T14" fmla="*/ 283 w 505"/>
                    <a:gd name="T15" fmla="*/ 777 h 808"/>
                    <a:gd name="T16" fmla="*/ 263 w 505"/>
                    <a:gd name="T17" fmla="*/ 748 h 808"/>
                    <a:gd name="T18" fmla="*/ 263 w 505"/>
                    <a:gd name="T19" fmla="*/ 518 h 808"/>
                    <a:gd name="T20" fmla="*/ 505 w 505"/>
                    <a:gd name="T21" fmla="*/ 259 h 808"/>
                    <a:gd name="T22" fmla="*/ 20 w 505"/>
                    <a:gd name="T23" fmla="*/ 259 h 808"/>
                    <a:gd name="T24" fmla="*/ 253 w 505"/>
                    <a:gd name="T25" fmla="*/ 21 h 808"/>
                    <a:gd name="T26" fmla="*/ 485 w 505"/>
                    <a:gd name="T27" fmla="*/ 259 h 808"/>
                    <a:gd name="T28" fmla="*/ 253 w 505"/>
                    <a:gd name="T29" fmla="*/ 497 h 808"/>
                    <a:gd name="T30" fmla="*/ 20 w 505"/>
                    <a:gd name="T31" fmla="*/ 259 h 8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05" h="808">
                      <a:moveTo>
                        <a:pt x="505" y="259"/>
                      </a:moveTo>
                      <a:cubicBezTo>
                        <a:pt x="505" y="116"/>
                        <a:pt x="392" y="0"/>
                        <a:pt x="253" y="0"/>
                      </a:cubicBezTo>
                      <a:cubicBezTo>
                        <a:pt x="113" y="0"/>
                        <a:pt x="0" y="116"/>
                        <a:pt x="0" y="259"/>
                      </a:cubicBezTo>
                      <a:cubicBezTo>
                        <a:pt x="0" y="398"/>
                        <a:pt x="108" y="512"/>
                        <a:pt x="242" y="518"/>
                      </a:cubicBezTo>
                      <a:cubicBezTo>
                        <a:pt x="242" y="748"/>
                        <a:pt x="242" y="748"/>
                        <a:pt x="242" y="748"/>
                      </a:cubicBezTo>
                      <a:cubicBezTo>
                        <a:pt x="231" y="752"/>
                        <a:pt x="222" y="763"/>
                        <a:pt x="222" y="777"/>
                      </a:cubicBezTo>
                      <a:cubicBezTo>
                        <a:pt x="222" y="794"/>
                        <a:pt x="236" y="808"/>
                        <a:pt x="253" y="808"/>
                      </a:cubicBezTo>
                      <a:cubicBezTo>
                        <a:pt x="269" y="808"/>
                        <a:pt x="283" y="794"/>
                        <a:pt x="283" y="777"/>
                      </a:cubicBezTo>
                      <a:cubicBezTo>
                        <a:pt x="283" y="763"/>
                        <a:pt x="274" y="752"/>
                        <a:pt x="263" y="748"/>
                      </a:cubicBezTo>
                      <a:cubicBezTo>
                        <a:pt x="263" y="518"/>
                        <a:pt x="263" y="518"/>
                        <a:pt x="263" y="518"/>
                      </a:cubicBezTo>
                      <a:cubicBezTo>
                        <a:pt x="397" y="512"/>
                        <a:pt x="505" y="398"/>
                        <a:pt x="505" y="259"/>
                      </a:cubicBezTo>
                      <a:moveTo>
                        <a:pt x="20" y="259"/>
                      </a:moveTo>
                      <a:cubicBezTo>
                        <a:pt x="20" y="128"/>
                        <a:pt x="124" y="21"/>
                        <a:pt x="253" y="21"/>
                      </a:cubicBezTo>
                      <a:cubicBezTo>
                        <a:pt x="381" y="21"/>
                        <a:pt x="485" y="128"/>
                        <a:pt x="485" y="259"/>
                      </a:cubicBezTo>
                      <a:cubicBezTo>
                        <a:pt x="485" y="390"/>
                        <a:pt x="381" y="497"/>
                        <a:pt x="253" y="497"/>
                      </a:cubicBezTo>
                      <a:cubicBezTo>
                        <a:pt x="124" y="497"/>
                        <a:pt x="20" y="390"/>
                        <a:pt x="20" y="259"/>
                      </a:cubicBezTo>
                    </a:path>
                  </a:pathLst>
                </a:custGeom>
                <a:solidFill>
                  <a:srgbClr val="957E5E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160"/>
                <p:cNvSpPr>
                  <a:spLocks/>
                </p:cNvSpPr>
                <p:nvPr/>
              </p:nvSpPr>
              <p:spPr bwMode="auto">
                <a:xfrm>
                  <a:off x="1073076" y="2962320"/>
                  <a:ext cx="1357039" cy="1389704"/>
                </a:xfrm>
                <a:custGeom>
                  <a:avLst/>
                  <a:gdLst>
                    <a:gd name="T0" fmla="*/ 233 w 465"/>
                    <a:gd name="T1" fmla="*/ 0 h 476"/>
                    <a:gd name="T2" fmla="*/ 0 w 465"/>
                    <a:gd name="T3" fmla="*/ 238 h 476"/>
                    <a:gd name="T4" fmla="*/ 0 w 465"/>
                    <a:gd name="T5" fmla="*/ 238 h 476"/>
                    <a:gd name="T6" fmla="*/ 233 w 465"/>
                    <a:gd name="T7" fmla="*/ 476 h 476"/>
                    <a:gd name="T8" fmla="*/ 233 w 465"/>
                    <a:gd name="T9" fmla="*/ 476 h 476"/>
                    <a:gd name="T10" fmla="*/ 233 w 465"/>
                    <a:gd name="T11" fmla="*/ 476 h 476"/>
                    <a:gd name="T12" fmla="*/ 465 w 465"/>
                    <a:gd name="T13" fmla="*/ 238 h 476"/>
                    <a:gd name="T14" fmla="*/ 465 w 465"/>
                    <a:gd name="T15" fmla="*/ 238 h 476"/>
                    <a:gd name="T16" fmla="*/ 233 w 465"/>
                    <a:gd name="T17" fmla="*/ 0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5" h="476">
                      <a:moveTo>
                        <a:pt x="233" y="0"/>
                      </a:moveTo>
                      <a:cubicBezTo>
                        <a:pt x="104" y="0"/>
                        <a:pt x="0" y="107"/>
                        <a:pt x="0" y="238"/>
                      </a:cubicBezTo>
                      <a:cubicBezTo>
                        <a:pt x="0" y="238"/>
                        <a:pt x="0" y="238"/>
                        <a:pt x="0" y="238"/>
                      </a:cubicBezTo>
                      <a:cubicBezTo>
                        <a:pt x="0" y="369"/>
                        <a:pt x="104" y="476"/>
                        <a:pt x="233" y="476"/>
                      </a:cubicBezTo>
                      <a:cubicBezTo>
                        <a:pt x="233" y="476"/>
                        <a:pt x="233" y="476"/>
                        <a:pt x="233" y="476"/>
                      </a:cubicBezTo>
                      <a:cubicBezTo>
                        <a:pt x="233" y="476"/>
                        <a:pt x="233" y="476"/>
                        <a:pt x="233" y="476"/>
                      </a:cubicBezTo>
                      <a:cubicBezTo>
                        <a:pt x="361" y="476"/>
                        <a:pt x="465" y="369"/>
                        <a:pt x="465" y="238"/>
                      </a:cubicBezTo>
                      <a:cubicBezTo>
                        <a:pt x="465" y="238"/>
                        <a:pt x="465" y="238"/>
                        <a:pt x="465" y="238"/>
                      </a:cubicBezTo>
                      <a:cubicBezTo>
                        <a:pt x="465" y="107"/>
                        <a:pt x="361" y="0"/>
                        <a:pt x="233" y="0"/>
                      </a:cubicBezTo>
                    </a:path>
                  </a:pathLst>
                </a:custGeom>
                <a:solidFill>
                  <a:schemeClr val="bg2">
                    <a:alpha val="50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50A167B-0B3E-49D7-A5AE-47CD100B7A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7846" y1="28923" x2="37846" y2="28923"/>
                          <a14:foregroundMark x1="50154" y1="25692" x2="50154" y2="25692"/>
                          <a14:foregroundMark x1="62308" y1="28538" x2="62308" y2="28538"/>
                          <a14:foregroundMark x1="69615" y1="39308" x2="69615" y2="39308"/>
                          <a14:foregroundMark x1="72385" y1="50615" x2="72385" y2="50615"/>
                          <a14:foregroundMark x1="70769" y1="62538" x2="70769" y2="62538"/>
                          <a14:foregroundMark x1="49308" y1="73000" x2="49308" y2="73000"/>
                          <a14:foregroundMark x1="49692" y1="76385" x2="49692" y2="76385"/>
                          <a14:foregroundMark x1="49538" y1="79538" x2="49538" y2="79538"/>
                          <a14:foregroundMark x1="20615" y1="50000" x2="20615" y2="50000"/>
                          <a14:foregroundMark x1="27385" y1="37385" x2="27385" y2="37385"/>
                          <a14:foregroundMark x1="28769" y1="62615" x2="28769" y2="62615"/>
                          <a14:backgroundMark x1="45538" y1="43462" x2="45538" y2="43462"/>
                          <a14:backgroundMark x1="52846" y1="46308" x2="52846" y2="46308"/>
                          <a14:backgroundMark x1="55846" y1="42154" x2="55846" y2="42154"/>
                          <a14:backgroundMark x1="49000" y1="57923" x2="49000" y2="57923"/>
                        </a14:backgroundRemoval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rcRect l="17114" t="17334" r="15426" b="14122"/>
            <a:stretch/>
          </p:blipFill>
          <p:spPr>
            <a:xfrm>
              <a:off x="1173922" y="3074400"/>
              <a:ext cx="1194763" cy="1213959"/>
            </a:xfrm>
            <a:prstGeom prst="rect">
              <a:avLst/>
            </a:prstGeom>
            <a:noFill/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B560E1-D5DB-4130-AA11-508C8D51E25B}"/>
              </a:ext>
            </a:extLst>
          </p:cNvPr>
          <p:cNvGrpSpPr/>
          <p:nvPr/>
        </p:nvGrpSpPr>
        <p:grpSpPr>
          <a:xfrm>
            <a:off x="3364880" y="1244637"/>
            <a:ext cx="2496883" cy="1507638"/>
            <a:chOff x="3364880" y="1244637"/>
            <a:chExt cx="2496883" cy="1507638"/>
          </a:xfrm>
        </p:grpSpPr>
        <p:grpSp>
          <p:nvGrpSpPr>
            <p:cNvPr id="4" name="Group 3"/>
            <p:cNvGrpSpPr/>
            <p:nvPr/>
          </p:nvGrpSpPr>
          <p:grpSpPr>
            <a:xfrm>
              <a:off x="3364880" y="1324587"/>
              <a:ext cx="1865538" cy="663293"/>
              <a:chOff x="3715437" y="1644052"/>
              <a:chExt cx="1865538" cy="663293"/>
            </a:xfrm>
          </p:grpSpPr>
          <p:sp>
            <p:nvSpPr>
              <p:cNvPr id="118" name="TextBox 117"/>
              <p:cNvSpPr txBox="1"/>
              <p:nvPr/>
            </p:nvSpPr>
            <p:spPr>
              <a:xfrm>
                <a:off x="3715437" y="1644052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3200" b="1" dirty="0">
                    <a:solidFill>
                      <a:srgbClr val="7A962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103618" y="1661014"/>
                <a:ext cx="1477357" cy="64633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 Awareness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018782" y="1244637"/>
              <a:ext cx="1842981" cy="1507638"/>
              <a:chOff x="4018782" y="1244637"/>
              <a:chExt cx="1842981" cy="1507638"/>
            </a:xfrm>
          </p:grpSpPr>
          <p:pic>
            <p:nvPicPr>
              <p:cNvPr id="102" name="Picture 10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34" t="35265" r="13155" b="31318"/>
              <a:stretch/>
            </p:blipFill>
            <p:spPr>
              <a:xfrm rot="21177284">
                <a:off x="4018782" y="2497664"/>
                <a:ext cx="945252" cy="254611"/>
              </a:xfrm>
              <a:prstGeom prst="rect">
                <a:avLst/>
              </a:prstGeom>
            </p:spPr>
          </p:pic>
          <p:grpSp>
            <p:nvGrpSpPr>
              <p:cNvPr id="18" name="Group 17"/>
              <p:cNvGrpSpPr/>
              <p:nvPr/>
            </p:nvGrpSpPr>
            <p:grpSpPr>
              <a:xfrm>
                <a:off x="4027418" y="1244637"/>
                <a:ext cx="1834345" cy="1289428"/>
                <a:chOff x="4027418" y="1244637"/>
                <a:chExt cx="1834345" cy="1289428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5055275" y="1244637"/>
                  <a:ext cx="806488" cy="1289428"/>
                  <a:chOff x="5055275" y="1244637"/>
                  <a:chExt cx="806488" cy="1289428"/>
                </a:xfrm>
              </p:grpSpPr>
              <p:sp>
                <p:nvSpPr>
                  <p:cNvPr id="75" name="Freeform 134"/>
                  <p:cNvSpPr>
                    <a:spLocks noEditPoints="1"/>
                  </p:cNvSpPr>
                  <p:nvPr/>
                </p:nvSpPr>
                <p:spPr bwMode="auto">
                  <a:xfrm>
                    <a:off x="5055275" y="1244637"/>
                    <a:ext cx="806488" cy="1289428"/>
                  </a:xfrm>
                  <a:custGeom>
                    <a:avLst/>
                    <a:gdLst>
                      <a:gd name="T0" fmla="*/ 316 w 316"/>
                      <a:gd name="T1" fmla="*/ 162 h 505"/>
                      <a:gd name="T2" fmla="*/ 158 w 316"/>
                      <a:gd name="T3" fmla="*/ 0 h 505"/>
                      <a:gd name="T4" fmla="*/ 0 w 316"/>
                      <a:gd name="T5" fmla="*/ 162 h 505"/>
                      <a:gd name="T6" fmla="*/ 152 w 316"/>
                      <a:gd name="T7" fmla="*/ 323 h 505"/>
                      <a:gd name="T8" fmla="*/ 152 w 316"/>
                      <a:gd name="T9" fmla="*/ 467 h 505"/>
                      <a:gd name="T10" fmla="*/ 139 w 316"/>
                      <a:gd name="T11" fmla="*/ 485 h 505"/>
                      <a:gd name="T12" fmla="*/ 158 w 316"/>
                      <a:gd name="T13" fmla="*/ 505 h 505"/>
                      <a:gd name="T14" fmla="*/ 177 w 316"/>
                      <a:gd name="T15" fmla="*/ 485 h 505"/>
                      <a:gd name="T16" fmla="*/ 164 w 316"/>
                      <a:gd name="T17" fmla="*/ 467 h 505"/>
                      <a:gd name="T18" fmla="*/ 164 w 316"/>
                      <a:gd name="T19" fmla="*/ 323 h 505"/>
                      <a:gd name="T20" fmla="*/ 316 w 316"/>
                      <a:gd name="T21" fmla="*/ 162 h 505"/>
                      <a:gd name="T22" fmla="*/ 13 w 316"/>
                      <a:gd name="T23" fmla="*/ 162 h 505"/>
                      <a:gd name="T24" fmla="*/ 158 w 316"/>
                      <a:gd name="T25" fmla="*/ 13 h 505"/>
                      <a:gd name="T26" fmla="*/ 303 w 316"/>
                      <a:gd name="T27" fmla="*/ 162 h 505"/>
                      <a:gd name="T28" fmla="*/ 158 w 316"/>
                      <a:gd name="T29" fmla="*/ 311 h 505"/>
                      <a:gd name="T30" fmla="*/ 13 w 316"/>
                      <a:gd name="T31" fmla="*/ 162 h 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16" h="505">
                        <a:moveTo>
                          <a:pt x="316" y="162"/>
                        </a:moveTo>
                        <a:cubicBezTo>
                          <a:pt x="316" y="73"/>
                          <a:pt x="245" y="0"/>
                          <a:pt x="158" y="0"/>
                        </a:cubicBezTo>
                        <a:cubicBezTo>
                          <a:pt x="71" y="0"/>
                          <a:pt x="0" y="73"/>
                          <a:pt x="0" y="162"/>
                        </a:cubicBezTo>
                        <a:cubicBezTo>
                          <a:pt x="0" y="249"/>
                          <a:pt x="68" y="320"/>
                          <a:pt x="152" y="323"/>
                        </a:cubicBezTo>
                        <a:cubicBezTo>
                          <a:pt x="152" y="467"/>
                          <a:pt x="152" y="467"/>
                          <a:pt x="152" y="467"/>
                        </a:cubicBezTo>
                        <a:cubicBezTo>
                          <a:pt x="144" y="470"/>
                          <a:pt x="139" y="477"/>
                          <a:pt x="139" y="485"/>
                        </a:cubicBezTo>
                        <a:cubicBezTo>
                          <a:pt x="139" y="496"/>
                          <a:pt x="148" y="505"/>
                          <a:pt x="158" y="505"/>
                        </a:cubicBezTo>
                        <a:cubicBezTo>
                          <a:pt x="169" y="505"/>
                          <a:pt x="177" y="496"/>
                          <a:pt x="177" y="485"/>
                        </a:cubicBezTo>
                        <a:cubicBezTo>
                          <a:pt x="177" y="477"/>
                          <a:pt x="172" y="470"/>
                          <a:pt x="164" y="467"/>
                        </a:cubicBezTo>
                        <a:cubicBezTo>
                          <a:pt x="164" y="323"/>
                          <a:pt x="164" y="323"/>
                          <a:pt x="164" y="323"/>
                        </a:cubicBezTo>
                        <a:cubicBezTo>
                          <a:pt x="248" y="320"/>
                          <a:pt x="316" y="249"/>
                          <a:pt x="316" y="162"/>
                        </a:cubicBezTo>
                        <a:moveTo>
                          <a:pt x="13" y="162"/>
                        </a:moveTo>
                        <a:cubicBezTo>
                          <a:pt x="13" y="80"/>
                          <a:pt x="78" y="13"/>
                          <a:pt x="158" y="13"/>
                        </a:cubicBezTo>
                        <a:cubicBezTo>
                          <a:pt x="238" y="13"/>
                          <a:pt x="303" y="80"/>
                          <a:pt x="303" y="162"/>
                        </a:cubicBezTo>
                        <a:cubicBezTo>
                          <a:pt x="303" y="244"/>
                          <a:pt x="238" y="311"/>
                          <a:pt x="158" y="311"/>
                        </a:cubicBezTo>
                        <a:cubicBezTo>
                          <a:pt x="78" y="311"/>
                          <a:pt x="13" y="244"/>
                          <a:pt x="13" y="162"/>
                        </a:cubicBezTo>
                      </a:path>
                    </a:pathLst>
                  </a:custGeom>
                  <a:solidFill>
                    <a:srgbClr val="7A962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" name="Freeform 135"/>
                  <p:cNvSpPr>
                    <a:spLocks/>
                  </p:cNvSpPr>
                  <p:nvPr/>
                </p:nvSpPr>
                <p:spPr bwMode="auto">
                  <a:xfrm>
                    <a:off x="5088581" y="1277943"/>
                    <a:ext cx="739875" cy="761286"/>
                  </a:xfrm>
                  <a:custGeom>
                    <a:avLst/>
                    <a:gdLst>
                      <a:gd name="T0" fmla="*/ 145 w 290"/>
                      <a:gd name="T1" fmla="*/ 0 h 298"/>
                      <a:gd name="T2" fmla="*/ 135 w 290"/>
                      <a:gd name="T3" fmla="*/ 0 h 298"/>
                      <a:gd name="T4" fmla="*/ 0 w 290"/>
                      <a:gd name="T5" fmla="*/ 149 h 298"/>
                      <a:gd name="T6" fmla="*/ 0 w 290"/>
                      <a:gd name="T7" fmla="*/ 149 h 298"/>
                      <a:gd name="T8" fmla="*/ 145 w 290"/>
                      <a:gd name="T9" fmla="*/ 298 h 298"/>
                      <a:gd name="T10" fmla="*/ 145 w 290"/>
                      <a:gd name="T11" fmla="*/ 298 h 298"/>
                      <a:gd name="T12" fmla="*/ 145 w 290"/>
                      <a:gd name="T13" fmla="*/ 298 h 298"/>
                      <a:gd name="T14" fmla="*/ 290 w 290"/>
                      <a:gd name="T15" fmla="*/ 149 h 298"/>
                      <a:gd name="T16" fmla="*/ 290 w 290"/>
                      <a:gd name="T17" fmla="*/ 149 h 298"/>
                      <a:gd name="T18" fmla="*/ 155 w 290"/>
                      <a:gd name="T19" fmla="*/ 0 h 298"/>
                      <a:gd name="T20" fmla="*/ 145 w 290"/>
                      <a:gd name="T21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90" h="298">
                        <a:moveTo>
                          <a:pt x="145" y="0"/>
                        </a:moveTo>
                        <a:cubicBezTo>
                          <a:pt x="142" y="0"/>
                          <a:pt x="138" y="0"/>
                          <a:pt x="135" y="0"/>
                        </a:cubicBezTo>
                        <a:cubicBezTo>
                          <a:pt x="59" y="6"/>
                          <a:pt x="0" y="70"/>
                          <a:pt x="0" y="149"/>
                        </a:cubicBezTo>
                        <a:cubicBezTo>
                          <a:pt x="0" y="149"/>
                          <a:pt x="0" y="149"/>
                          <a:pt x="0" y="149"/>
                        </a:cubicBezTo>
                        <a:cubicBezTo>
                          <a:pt x="0" y="231"/>
                          <a:pt x="65" y="298"/>
                          <a:pt x="145" y="298"/>
                        </a:cubicBezTo>
                        <a:cubicBezTo>
                          <a:pt x="145" y="298"/>
                          <a:pt x="145" y="298"/>
                          <a:pt x="145" y="298"/>
                        </a:cubicBezTo>
                        <a:cubicBezTo>
                          <a:pt x="145" y="298"/>
                          <a:pt x="145" y="298"/>
                          <a:pt x="145" y="298"/>
                        </a:cubicBezTo>
                        <a:cubicBezTo>
                          <a:pt x="225" y="298"/>
                          <a:pt x="290" y="231"/>
                          <a:pt x="290" y="149"/>
                        </a:cubicBezTo>
                        <a:cubicBezTo>
                          <a:pt x="290" y="149"/>
                          <a:pt x="290" y="149"/>
                          <a:pt x="290" y="149"/>
                        </a:cubicBezTo>
                        <a:cubicBezTo>
                          <a:pt x="290" y="70"/>
                          <a:pt x="231" y="6"/>
                          <a:pt x="155" y="0"/>
                        </a:cubicBezTo>
                        <a:cubicBezTo>
                          <a:pt x="152" y="0"/>
                          <a:pt x="148" y="0"/>
                          <a:pt x="145" y="0"/>
                        </a:cubicBezTo>
                      </a:path>
                    </a:pathLst>
                  </a:custGeom>
                  <a:solidFill>
                    <a:schemeClr val="bg2">
                      <a:alpha val="50000"/>
                    </a:schemeClr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77" name="Freeform 136"/>
                <p:cNvSpPr>
                  <a:spLocks noEditPoints="1"/>
                </p:cNvSpPr>
                <p:nvPr/>
              </p:nvSpPr>
              <p:spPr bwMode="auto">
                <a:xfrm>
                  <a:off x="4027418" y="1376301"/>
                  <a:ext cx="739875" cy="761286"/>
                </a:xfrm>
                <a:custGeom>
                  <a:avLst/>
                  <a:gdLst>
                    <a:gd name="T0" fmla="*/ 0 w 290"/>
                    <a:gd name="T1" fmla="*/ 149 h 298"/>
                    <a:gd name="T2" fmla="*/ 145 w 290"/>
                    <a:gd name="T3" fmla="*/ 298 h 298"/>
                    <a:gd name="T4" fmla="*/ 0 w 290"/>
                    <a:gd name="T5" fmla="*/ 149 h 298"/>
                    <a:gd name="T6" fmla="*/ 290 w 290"/>
                    <a:gd name="T7" fmla="*/ 149 h 298"/>
                    <a:gd name="T8" fmla="*/ 145 w 290"/>
                    <a:gd name="T9" fmla="*/ 298 h 298"/>
                    <a:gd name="T10" fmla="*/ 290 w 290"/>
                    <a:gd name="T11" fmla="*/ 149 h 298"/>
                    <a:gd name="T12" fmla="*/ 135 w 290"/>
                    <a:gd name="T13" fmla="*/ 0 h 298"/>
                    <a:gd name="T14" fmla="*/ 0 w 290"/>
                    <a:gd name="T15" fmla="*/ 149 h 298"/>
                    <a:gd name="T16" fmla="*/ 0 w 290"/>
                    <a:gd name="T17" fmla="*/ 149 h 298"/>
                    <a:gd name="T18" fmla="*/ 135 w 290"/>
                    <a:gd name="T19" fmla="*/ 0 h 298"/>
                    <a:gd name="T20" fmla="*/ 155 w 290"/>
                    <a:gd name="T21" fmla="*/ 0 h 298"/>
                    <a:gd name="T22" fmla="*/ 290 w 290"/>
                    <a:gd name="T23" fmla="*/ 149 h 298"/>
                    <a:gd name="T24" fmla="*/ 290 w 290"/>
                    <a:gd name="T25" fmla="*/ 149 h 298"/>
                    <a:gd name="T26" fmla="*/ 155 w 290"/>
                    <a:gd name="T2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0" h="298">
                      <a:moveTo>
                        <a:pt x="0" y="149"/>
                      </a:moveTo>
                      <a:cubicBezTo>
                        <a:pt x="0" y="231"/>
                        <a:pt x="65" y="298"/>
                        <a:pt x="145" y="298"/>
                      </a:cubicBezTo>
                      <a:cubicBezTo>
                        <a:pt x="65" y="298"/>
                        <a:pt x="0" y="231"/>
                        <a:pt x="0" y="149"/>
                      </a:cubicBezTo>
                      <a:moveTo>
                        <a:pt x="290" y="149"/>
                      </a:moveTo>
                      <a:cubicBezTo>
                        <a:pt x="290" y="231"/>
                        <a:pt x="225" y="298"/>
                        <a:pt x="145" y="298"/>
                      </a:cubicBezTo>
                      <a:cubicBezTo>
                        <a:pt x="225" y="298"/>
                        <a:pt x="290" y="231"/>
                        <a:pt x="290" y="149"/>
                      </a:cubicBezTo>
                      <a:moveTo>
                        <a:pt x="135" y="0"/>
                      </a:moveTo>
                      <a:cubicBezTo>
                        <a:pt x="59" y="6"/>
                        <a:pt x="0" y="70"/>
                        <a:pt x="0" y="149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0" y="70"/>
                        <a:pt x="59" y="6"/>
                        <a:pt x="135" y="0"/>
                      </a:cubicBezTo>
                      <a:moveTo>
                        <a:pt x="155" y="0"/>
                      </a:moveTo>
                      <a:cubicBezTo>
                        <a:pt x="231" y="6"/>
                        <a:pt x="290" y="70"/>
                        <a:pt x="290" y="149"/>
                      </a:cubicBezTo>
                      <a:cubicBezTo>
                        <a:pt x="290" y="149"/>
                        <a:pt x="290" y="149"/>
                        <a:pt x="290" y="149"/>
                      </a:cubicBezTo>
                      <a:cubicBezTo>
                        <a:pt x="290" y="70"/>
                        <a:pt x="231" y="6"/>
                        <a:pt x="155" y="0"/>
                      </a:cubicBezTo>
                    </a:path>
                  </a:pathLst>
                </a:custGeom>
                <a:solidFill>
                  <a:srgbClr val="66CA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pic>
          <p:nvPicPr>
            <p:cNvPr id="91" name="Picture 2" descr="Image result for megaphone clipart logo">
              <a:extLst>
                <a:ext uri="{FF2B5EF4-FFF2-40B4-BE49-F238E27FC236}">
                  <a16:creationId xmlns:a16="http://schemas.microsoft.com/office/drawing/2014/main" id="{2CD837D5-8C79-4A52-9F1C-313081C063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218" b="97430" l="4463" r="99047">
                          <a14:foregroundMark x1="12478" y1="42160" x2="12478" y2="42160"/>
                          <a14:foregroundMark x1="4506" y1="51394" x2="4506" y2="51394"/>
                          <a14:foregroundMark x1="70017" y1="39591" x2="70017" y2="39591"/>
                          <a14:foregroundMark x1="73224" y1="5183" x2="73224" y2="5183"/>
                          <a14:foregroundMark x1="95971" y1="34016" x2="95971" y2="34016"/>
                          <a14:foregroundMark x1="99090" y1="48301" x2="99090" y2="48301"/>
                          <a14:foregroundMark x1="72834" y1="261" x2="72834" y2="261"/>
                          <a14:foregroundMark x1="40338" y1="97430" x2="40338" y2="97430"/>
                          <a14:foregroundMark x1="96534" y1="37544" x2="96664" y2="35932"/>
                          <a14:backgroundMark x1="41161" y1="93336" x2="41161" y2="93336"/>
                          <a14:backgroundMark x1="40511" y1="81098" x2="40511" y2="81098"/>
                          <a14:backgroundMark x1="23180" y1="61760" x2="23180" y2="61760"/>
                          <a14:backgroundMark x1="19801" y1="62587" x2="25043" y2="61498"/>
                          <a14:backgroundMark x1="98137" y1="42596" x2="96883" y2="35884"/>
                          <a14:backgroundMark x1="96458" y1="35817" x2="97617" y2="34408"/>
                          <a14:backgroundMark x1="56716" y1="32666" x2="60789" y2="466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083" y="1342841"/>
              <a:ext cx="670956" cy="667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E37A1BA-4924-4545-90FC-FF7D77BAACCD}"/>
              </a:ext>
            </a:extLst>
          </p:cNvPr>
          <p:cNvGrpSpPr/>
          <p:nvPr/>
        </p:nvGrpSpPr>
        <p:grpSpPr>
          <a:xfrm>
            <a:off x="4297649" y="2665168"/>
            <a:ext cx="3013387" cy="2904653"/>
            <a:chOff x="4297649" y="2665168"/>
            <a:chExt cx="3013387" cy="2904653"/>
          </a:xfrm>
        </p:grpSpPr>
        <p:grpSp>
          <p:nvGrpSpPr>
            <p:cNvPr id="126" name="Group 125"/>
            <p:cNvGrpSpPr/>
            <p:nvPr/>
          </p:nvGrpSpPr>
          <p:grpSpPr>
            <a:xfrm>
              <a:off x="4905347" y="4923490"/>
              <a:ext cx="2405689" cy="646331"/>
              <a:chOff x="2295497" y="1567203"/>
              <a:chExt cx="2405689" cy="646331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2295497" y="1594189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3200" b="1" dirty="0">
                    <a:solidFill>
                      <a:srgbClr val="00A9B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725036" y="1567203"/>
                <a:ext cx="1976150" cy="64633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 </a:t>
                </a:r>
              </a:p>
              <a:p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Pricing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297649" y="2665168"/>
              <a:ext cx="1583494" cy="1971863"/>
              <a:chOff x="4297649" y="2665168"/>
              <a:chExt cx="1583494" cy="1971863"/>
            </a:xfrm>
          </p:grpSpPr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34" t="35265" r="13155" b="31318"/>
              <a:stretch/>
            </p:blipFill>
            <p:spPr>
              <a:xfrm rot="21009216">
                <a:off x="4358806" y="4226977"/>
                <a:ext cx="1522337" cy="410054"/>
              </a:xfrm>
              <a:prstGeom prst="rect">
                <a:avLst/>
              </a:prstGeom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4297649" y="2665168"/>
                <a:ext cx="1083328" cy="1737118"/>
                <a:chOff x="4926013" y="12979133"/>
                <a:chExt cx="1449388" cy="2324100"/>
              </a:xfrm>
            </p:grpSpPr>
            <p:sp>
              <p:nvSpPr>
                <p:cNvPr id="88" name="Freeform 154"/>
                <p:cNvSpPr>
                  <a:spLocks noEditPoints="1"/>
                </p:cNvSpPr>
                <p:nvPr/>
              </p:nvSpPr>
              <p:spPr bwMode="auto">
                <a:xfrm>
                  <a:off x="4926013" y="12979133"/>
                  <a:ext cx="1449388" cy="2324100"/>
                </a:xfrm>
                <a:custGeom>
                  <a:avLst/>
                  <a:gdLst>
                    <a:gd name="T0" fmla="*/ 426 w 426"/>
                    <a:gd name="T1" fmla="*/ 219 h 682"/>
                    <a:gd name="T2" fmla="*/ 213 w 426"/>
                    <a:gd name="T3" fmla="*/ 0 h 682"/>
                    <a:gd name="T4" fmla="*/ 0 w 426"/>
                    <a:gd name="T5" fmla="*/ 219 h 682"/>
                    <a:gd name="T6" fmla="*/ 205 w 426"/>
                    <a:gd name="T7" fmla="*/ 437 h 682"/>
                    <a:gd name="T8" fmla="*/ 205 w 426"/>
                    <a:gd name="T9" fmla="*/ 631 h 682"/>
                    <a:gd name="T10" fmla="*/ 188 w 426"/>
                    <a:gd name="T11" fmla="*/ 655 h 682"/>
                    <a:gd name="T12" fmla="*/ 213 w 426"/>
                    <a:gd name="T13" fmla="*/ 682 h 682"/>
                    <a:gd name="T14" fmla="*/ 239 w 426"/>
                    <a:gd name="T15" fmla="*/ 655 h 682"/>
                    <a:gd name="T16" fmla="*/ 222 w 426"/>
                    <a:gd name="T17" fmla="*/ 631 h 682"/>
                    <a:gd name="T18" fmla="*/ 222 w 426"/>
                    <a:gd name="T19" fmla="*/ 437 h 682"/>
                    <a:gd name="T20" fmla="*/ 426 w 426"/>
                    <a:gd name="T21" fmla="*/ 219 h 682"/>
                    <a:gd name="T22" fmla="*/ 17 w 426"/>
                    <a:gd name="T23" fmla="*/ 219 h 682"/>
                    <a:gd name="T24" fmla="*/ 213 w 426"/>
                    <a:gd name="T25" fmla="*/ 18 h 682"/>
                    <a:gd name="T26" fmla="*/ 409 w 426"/>
                    <a:gd name="T27" fmla="*/ 219 h 682"/>
                    <a:gd name="T28" fmla="*/ 213 w 426"/>
                    <a:gd name="T29" fmla="*/ 420 h 682"/>
                    <a:gd name="T30" fmla="*/ 17 w 426"/>
                    <a:gd name="T31" fmla="*/ 219 h 6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26" h="682">
                      <a:moveTo>
                        <a:pt x="426" y="219"/>
                      </a:moveTo>
                      <a:cubicBezTo>
                        <a:pt x="426" y="98"/>
                        <a:pt x="331" y="0"/>
                        <a:pt x="213" y="0"/>
                      </a:cubicBezTo>
                      <a:cubicBezTo>
                        <a:pt x="96" y="0"/>
                        <a:pt x="0" y="98"/>
                        <a:pt x="0" y="219"/>
                      </a:cubicBezTo>
                      <a:cubicBezTo>
                        <a:pt x="0" y="336"/>
                        <a:pt x="91" y="432"/>
                        <a:pt x="205" y="437"/>
                      </a:cubicBezTo>
                      <a:cubicBezTo>
                        <a:pt x="205" y="631"/>
                        <a:pt x="205" y="631"/>
                        <a:pt x="205" y="631"/>
                      </a:cubicBezTo>
                      <a:cubicBezTo>
                        <a:pt x="195" y="634"/>
                        <a:pt x="188" y="644"/>
                        <a:pt x="188" y="655"/>
                      </a:cubicBezTo>
                      <a:cubicBezTo>
                        <a:pt x="188" y="670"/>
                        <a:pt x="199" y="682"/>
                        <a:pt x="213" y="682"/>
                      </a:cubicBezTo>
                      <a:cubicBezTo>
                        <a:pt x="227" y="682"/>
                        <a:pt x="239" y="670"/>
                        <a:pt x="239" y="655"/>
                      </a:cubicBezTo>
                      <a:cubicBezTo>
                        <a:pt x="239" y="644"/>
                        <a:pt x="232" y="634"/>
                        <a:pt x="222" y="631"/>
                      </a:cubicBezTo>
                      <a:cubicBezTo>
                        <a:pt x="222" y="437"/>
                        <a:pt x="222" y="437"/>
                        <a:pt x="222" y="437"/>
                      </a:cubicBezTo>
                      <a:cubicBezTo>
                        <a:pt x="335" y="432"/>
                        <a:pt x="426" y="336"/>
                        <a:pt x="426" y="219"/>
                      </a:cubicBezTo>
                      <a:moveTo>
                        <a:pt x="17" y="219"/>
                      </a:moveTo>
                      <a:cubicBezTo>
                        <a:pt x="17" y="108"/>
                        <a:pt x="105" y="18"/>
                        <a:pt x="213" y="18"/>
                      </a:cubicBezTo>
                      <a:cubicBezTo>
                        <a:pt x="321" y="18"/>
                        <a:pt x="409" y="108"/>
                        <a:pt x="409" y="219"/>
                      </a:cubicBezTo>
                      <a:cubicBezTo>
                        <a:pt x="409" y="329"/>
                        <a:pt x="321" y="420"/>
                        <a:pt x="213" y="420"/>
                      </a:cubicBezTo>
                      <a:cubicBezTo>
                        <a:pt x="105" y="420"/>
                        <a:pt x="17" y="329"/>
                        <a:pt x="17" y="219"/>
                      </a:cubicBezTo>
                    </a:path>
                  </a:pathLst>
                </a:custGeom>
                <a:solidFill>
                  <a:srgbClr val="00A9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Freeform 155"/>
                <p:cNvSpPr>
                  <a:spLocks/>
                </p:cNvSpPr>
                <p:nvPr/>
              </p:nvSpPr>
              <p:spPr bwMode="auto">
                <a:xfrm>
                  <a:off x="4983163" y="13041046"/>
                  <a:ext cx="1335088" cy="1368425"/>
                </a:xfrm>
                <a:custGeom>
                  <a:avLst/>
                  <a:gdLst>
                    <a:gd name="T0" fmla="*/ 196 w 392"/>
                    <a:gd name="T1" fmla="*/ 0 h 402"/>
                    <a:gd name="T2" fmla="*/ 0 w 392"/>
                    <a:gd name="T3" fmla="*/ 201 h 402"/>
                    <a:gd name="T4" fmla="*/ 0 w 392"/>
                    <a:gd name="T5" fmla="*/ 201 h 402"/>
                    <a:gd name="T6" fmla="*/ 196 w 392"/>
                    <a:gd name="T7" fmla="*/ 402 h 402"/>
                    <a:gd name="T8" fmla="*/ 196 w 392"/>
                    <a:gd name="T9" fmla="*/ 402 h 402"/>
                    <a:gd name="T10" fmla="*/ 196 w 392"/>
                    <a:gd name="T11" fmla="*/ 402 h 402"/>
                    <a:gd name="T12" fmla="*/ 392 w 392"/>
                    <a:gd name="T13" fmla="*/ 201 h 402"/>
                    <a:gd name="T14" fmla="*/ 392 w 392"/>
                    <a:gd name="T15" fmla="*/ 201 h 402"/>
                    <a:gd name="T16" fmla="*/ 196 w 392"/>
                    <a:gd name="T17" fmla="*/ 0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2" h="402">
                      <a:moveTo>
                        <a:pt x="196" y="0"/>
                      </a:moveTo>
                      <a:cubicBezTo>
                        <a:pt x="88" y="0"/>
                        <a:pt x="0" y="90"/>
                        <a:pt x="0" y="201"/>
                      </a:cubicBezTo>
                      <a:cubicBezTo>
                        <a:pt x="0" y="201"/>
                        <a:pt x="0" y="201"/>
                        <a:pt x="0" y="201"/>
                      </a:cubicBezTo>
                      <a:cubicBezTo>
                        <a:pt x="0" y="311"/>
                        <a:pt x="88" y="402"/>
                        <a:pt x="196" y="402"/>
                      </a:cubicBezTo>
                      <a:cubicBezTo>
                        <a:pt x="196" y="402"/>
                        <a:pt x="196" y="402"/>
                        <a:pt x="196" y="402"/>
                      </a:cubicBezTo>
                      <a:cubicBezTo>
                        <a:pt x="196" y="402"/>
                        <a:pt x="196" y="402"/>
                        <a:pt x="196" y="402"/>
                      </a:cubicBezTo>
                      <a:cubicBezTo>
                        <a:pt x="304" y="402"/>
                        <a:pt x="392" y="311"/>
                        <a:pt x="392" y="201"/>
                      </a:cubicBezTo>
                      <a:cubicBezTo>
                        <a:pt x="392" y="201"/>
                        <a:pt x="392" y="201"/>
                        <a:pt x="392" y="201"/>
                      </a:cubicBezTo>
                      <a:cubicBezTo>
                        <a:pt x="392" y="90"/>
                        <a:pt x="304" y="0"/>
                        <a:pt x="196" y="0"/>
                      </a:cubicBezTo>
                    </a:path>
                  </a:pathLst>
                </a:custGeom>
                <a:solidFill>
                  <a:schemeClr val="bg2">
                    <a:alpha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Freeform 156"/>
                <p:cNvSpPr>
                  <a:spLocks noEditPoints="1"/>
                </p:cNvSpPr>
                <p:nvPr/>
              </p:nvSpPr>
              <p:spPr bwMode="auto">
                <a:xfrm>
                  <a:off x="4983163" y="13041046"/>
                  <a:ext cx="1335088" cy="1368425"/>
                </a:xfrm>
                <a:custGeom>
                  <a:avLst/>
                  <a:gdLst>
                    <a:gd name="T0" fmla="*/ 0 w 392"/>
                    <a:gd name="T1" fmla="*/ 201 h 402"/>
                    <a:gd name="T2" fmla="*/ 196 w 392"/>
                    <a:gd name="T3" fmla="*/ 402 h 402"/>
                    <a:gd name="T4" fmla="*/ 0 w 392"/>
                    <a:gd name="T5" fmla="*/ 201 h 402"/>
                    <a:gd name="T6" fmla="*/ 392 w 392"/>
                    <a:gd name="T7" fmla="*/ 201 h 402"/>
                    <a:gd name="T8" fmla="*/ 196 w 392"/>
                    <a:gd name="T9" fmla="*/ 402 h 402"/>
                    <a:gd name="T10" fmla="*/ 392 w 392"/>
                    <a:gd name="T11" fmla="*/ 201 h 402"/>
                    <a:gd name="T12" fmla="*/ 196 w 392"/>
                    <a:gd name="T13" fmla="*/ 0 h 402"/>
                    <a:gd name="T14" fmla="*/ 0 w 392"/>
                    <a:gd name="T15" fmla="*/ 201 h 402"/>
                    <a:gd name="T16" fmla="*/ 0 w 392"/>
                    <a:gd name="T17" fmla="*/ 201 h 402"/>
                    <a:gd name="T18" fmla="*/ 196 w 392"/>
                    <a:gd name="T19" fmla="*/ 0 h 402"/>
                    <a:gd name="T20" fmla="*/ 392 w 392"/>
                    <a:gd name="T21" fmla="*/ 201 h 402"/>
                    <a:gd name="T22" fmla="*/ 392 w 392"/>
                    <a:gd name="T23" fmla="*/ 201 h 402"/>
                    <a:gd name="T24" fmla="*/ 196 w 392"/>
                    <a:gd name="T25" fmla="*/ 0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92" h="402">
                      <a:moveTo>
                        <a:pt x="0" y="201"/>
                      </a:moveTo>
                      <a:cubicBezTo>
                        <a:pt x="0" y="312"/>
                        <a:pt x="88" y="402"/>
                        <a:pt x="196" y="402"/>
                      </a:cubicBezTo>
                      <a:cubicBezTo>
                        <a:pt x="88" y="402"/>
                        <a:pt x="0" y="311"/>
                        <a:pt x="0" y="201"/>
                      </a:cubicBezTo>
                      <a:moveTo>
                        <a:pt x="392" y="201"/>
                      </a:moveTo>
                      <a:cubicBezTo>
                        <a:pt x="392" y="311"/>
                        <a:pt x="304" y="402"/>
                        <a:pt x="196" y="402"/>
                      </a:cubicBezTo>
                      <a:cubicBezTo>
                        <a:pt x="305" y="402"/>
                        <a:pt x="392" y="312"/>
                        <a:pt x="392" y="201"/>
                      </a:cubicBezTo>
                      <a:moveTo>
                        <a:pt x="196" y="0"/>
                      </a:moveTo>
                      <a:cubicBezTo>
                        <a:pt x="88" y="0"/>
                        <a:pt x="0" y="90"/>
                        <a:pt x="0" y="201"/>
                      </a:cubicBezTo>
                      <a:cubicBezTo>
                        <a:pt x="0" y="201"/>
                        <a:pt x="0" y="201"/>
                        <a:pt x="0" y="201"/>
                      </a:cubicBezTo>
                      <a:cubicBezTo>
                        <a:pt x="0" y="90"/>
                        <a:pt x="88" y="0"/>
                        <a:pt x="196" y="0"/>
                      </a:cubicBezTo>
                      <a:cubicBezTo>
                        <a:pt x="304" y="0"/>
                        <a:pt x="392" y="90"/>
                        <a:pt x="392" y="201"/>
                      </a:cubicBezTo>
                      <a:cubicBezTo>
                        <a:pt x="392" y="201"/>
                        <a:pt x="392" y="201"/>
                        <a:pt x="392" y="201"/>
                      </a:cubicBezTo>
                      <a:cubicBezTo>
                        <a:pt x="392" y="90"/>
                        <a:pt x="305" y="0"/>
                        <a:pt x="196" y="0"/>
                      </a:cubicBezTo>
                    </a:path>
                  </a:pathLst>
                </a:custGeom>
                <a:solidFill>
                  <a:srgbClr val="7DCC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pic>
          <p:nvPicPr>
            <p:cNvPr id="92" name="Picture 2" descr="Image result for rupee clipart black and white">
              <a:extLst>
                <a:ext uri="{FF2B5EF4-FFF2-40B4-BE49-F238E27FC236}">
                  <a16:creationId xmlns:a16="http://schemas.microsoft.com/office/drawing/2014/main" id="{3EF95C31-6AE5-4BA0-8137-6A6F61356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3297" b="97436" l="2703" r="96757">
                          <a14:foregroundMark x1="58919" y1="32234" x2="58919" y2="32234"/>
                          <a14:foregroundMark x1="68108" y1="94505" x2="68108" y2="94505"/>
                          <a14:foregroundMark x1="74595" y1="98168" x2="74595" y2="98168"/>
                          <a14:foregroundMark x1="57297" y1="3663" x2="57297" y2="3663"/>
                          <a14:foregroundMark x1="97297" y1="20513" x2="97297" y2="20513"/>
                          <a14:foregroundMark x1="2703" y1="9158" x2="2703" y2="91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5357" y="2840207"/>
              <a:ext cx="518763" cy="766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048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2068-D3DC-493F-94D4-B2B06BA8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964" y="97965"/>
            <a:ext cx="10018713" cy="1752599"/>
          </a:xfrm>
        </p:spPr>
        <p:txBody>
          <a:bodyPr/>
          <a:lstStyle/>
          <a:p>
            <a:r>
              <a:rPr lang="en-US" dirty="0"/>
              <a:t>Product Awareness Strategy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5BE1B-8CDB-4F15-989B-3E002C5D8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61324" y="2040948"/>
            <a:ext cx="4534676" cy="4207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Different strategies for different distribution channels</a:t>
            </a:r>
          </a:p>
          <a:p>
            <a:pPr lvl="1"/>
            <a:r>
              <a:rPr lang="en-US" dirty="0"/>
              <a:t>Auto expos/ auto fairs to advertise product to auto manufacturers and dealerships</a:t>
            </a:r>
          </a:p>
          <a:p>
            <a:pPr lvl="1"/>
            <a:r>
              <a:rPr lang="en-US" dirty="0"/>
              <a:t>Live demonstrations for car dealerships and garages through sales personnel</a:t>
            </a:r>
          </a:p>
          <a:p>
            <a:pPr lvl="1"/>
            <a:r>
              <a:rPr lang="en-US" dirty="0"/>
              <a:t>Directly approaching transport service providers</a:t>
            </a:r>
          </a:p>
          <a:p>
            <a:pPr lvl="1"/>
            <a:r>
              <a:rPr lang="en-US" dirty="0"/>
              <a:t>Online advertisements (Google AdSense, Flipkart Ads, promoted ads)</a:t>
            </a:r>
            <a:endParaRPr lang="en-IN" dirty="0"/>
          </a:p>
        </p:txBody>
      </p:sp>
      <p:pic>
        <p:nvPicPr>
          <p:cNvPr id="4104" name="Picture 8" descr="Image result for google adsense logo">
            <a:extLst>
              <a:ext uri="{FF2B5EF4-FFF2-40B4-BE49-F238E27FC236}">
                <a16:creationId xmlns:a16="http://schemas.microsoft.com/office/drawing/2014/main" id="{44263C3C-93C7-4496-A659-D3E70E5B3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156" y="2177122"/>
            <a:ext cx="2857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Free Photo Shaking Hands Team Building Handshake True Clipart">
            <a:extLst>
              <a:ext uri="{FF2B5EF4-FFF2-40B4-BE49-F238E27FC236}">
                <a16:creationId xmlns:a16="http://schemas.microsoft.com/office/drawing/2014/main" id="{A4FC2EB2-D9D6-4D7D-9E99-D6BDC6667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5" b="94250" l="10000" r="90000">
                        <a14:foregroundMark x1="29659" y1="7875" x2="29659" y2="7875"/>
                        <a14:foregroundMark x1="68977" y1="6750" x2="68977" y2="6750"/>
                        <a14:foregroundMark x1="72500" y1="92750" x2="72500" y2="92750"/>
                        <a14:foregroundMark x1="30000" y1="94250" x2="30000" y2="94250"/>
                        <a14:foregroundMark x1="28523" y1="6500" x2="28523" y2="6500"/>
                        <a14:foregroundMark x1="68409" y1="5625" x2="68409" y2="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28" t="656" r="15014" b="50000"/>
          <a:stretch/>
        </p:blipFill>
        <p:spPr bwMode="auto">
          <a:xfrm>
            <a:off x="6371276" y="3469317"/>
            <a:ext cx="2656880" cy="175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Image result for auto expo logo">
            <a:extLst>
              <a:ext uri="{FF2B5EF4-FFF2-40B4-BE49-F238E27FC236}">
                <a16:creationId xmlns:a16="http://schemas.microsoft.com/office/drawing/2014/main" id="{643E3958-CDE8-4A3F-80E7-89FAD04FB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 r="17742" b="29613"/>
          <a:stretch/>
        </p:blipFill>
        <p:spPr bwMode="auto">
          <a:xfrm>
            <a:off x="9396757" y="4346204"/>
            <a:ext cx="2253255" cy="181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86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556" y="-239094"/>
            <a:ext cx="10018713" cy="1752599"/>
          </a:xfrm>
        </p:spPr>
        <p:txBody>
          <a:bodyPr/>
          <a:lstStyle/>
          <a:p>
            <a:r>
              <a:rPr lang="en-US" dirty="0"/>
              <a:t>Roadmap</a:t>
            </a:r>
            <a:endParaRPr lang="en-US" sz="2800" b="0" dirty="0"/>
          </a:p>
        </p:txBody>
      </p:sp>
      <p:sp>
        <p:nvSpPr>
          <p:cNvPr id="57" name="Freeform 42"/>
          <p:cNvSpPr>
            <a:spLocks/>
          </p:cNvSpPr>
          <p:nvPr/>
        </p:nvSpPr>
        <p:spPr bwMode="auto">
          <a:xfrm>
            <a:off x="-3175" y="2199153"/>
            <a:ext cx="12198350" cy="4585687"/>
          </a:xfrm>
          <a:custGeom>
            <a:avLst/>
            <a:gdLst>
              <a:gd name="T0" fmla="*/ 3833 w 3833"/>
              <a:gd name="T1" fmla="*/ 14 h 1562"/>
              <a:gd name="T2" fmla="*/ 1685 w 3833"/>
              <a:gd name="T3" fmla="*/ 135 h 1562"/>
              <a:gd name="T4" fmla="*/ 2350 w 3833"/>
              <a:gd name="T5" fmla="*/ 252 h 1562"/>
              <a:gd name="T6" fmla="*/ 2623 w 3833"/>
              <a:gd name="T7" fmla="*/ 678 h 1562"/>
              <a:gd name="T8" fmla="*/ 0 w 3833"/>
              <a:gd name="T9" fmla="*/ 1562 h 1562"/>
              <a:gd name="T10" fmla="*/ 0 w 3833"/>
              <a:gd name="T11" fmla="*/ 838 h 1562"/>
              <a:gd name="T12" fmla="*/ 1337 w 3833"/>
              <a:gd name="T13" fmla="*/ 625 h 1562"/>
              <a:gd name="T14" fmla="*/ 2098 w 3833"/>
              <a:gd name="T15" fmla="*/ 350 h 1562"/>
              <a:gd name="T16" fmla="*/ 1185 w 3833"/>
              <a:gd name="T17" fmla="*/ 168 h 1562"/>
              <a:gd name="T18" fmla="*/ 2194 w 3833"/>
              <a:gd name="T19" fmla="*/ 74 h 1562"/>
              <a:gd name="T20" fmla="*/ 3833 w 3833"/>
              <a:gd name="T21" fmla="*/ 0 h 1562"/>
              <a:gd name="T22" fmla="*/ 3833 w 3833"/>
              <a:gd name="T23" fmla="*/ 14 h 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33" h="1562">
                <a:moveTo>
                  <a:pt x="3833" y="14"/>
                </a:moveTo>
                <a:cubicBezTo>
                  <a:pt x="3833" y="14"/>
                  <a:pt x="1920" y="93"/>
                  <a:pt x="1685" y="135"/>
                </a:cubicBezTo>
                <a:cubicBezTo>
                  <a:pt x="1449" y="177"/>
                  <a:pt x="2033" y="220"/>
                  <a:pt x="2350" y="252"/>
                </a:cubicBezTo>
                <a:cubicBezTo>
                  <a:pt x="2667" y="284"/>
                  <a:pt x="3417" y="419"/>
                  <a:pt x="2623" y="678"/>
                </a:cubicBezTo>
                <a:cubicBezTo>
                  <a:pt x="1830" y="938"/>
                  <a:pt x="1381" y="816"/>
                  <a:pt x="0" y="1562"/>
                </a:cubicBezTo>
                <a:cubicBezTo>
                  <a:pt x="0" y="838"/>
                  <a:pt x="0" y="838"/>
                  <a:pt x="0" y="838"/>
                </a:cubicBezTo>
                <a:cubicBezTo>
                  <a:pt x="0" y="838"/>
                  <a:pt x="956" y="676"/>
                  <a:pt x="1337" y="625"/>
                </a:cubicBezTo>
                <a:cubicBezTo>
                  <a:pt x="1717" y="573"/>
                  <a:pt x="2295" y="444"/>
                  <a:pt x="2098" y="350"/>
                </a:cubicBezTo>
                <a:cubicBezTo>
                  <a:pt x="1902" y="256"/>
                  <a:pt x="1111" y="230"/>
                  <a:pt x="1185" y="168"/>
                </a:cubicBezTo>
                <a:cubicBezTo>
                  <a:pt x="1244" y="120"/>
                  <a:pt x="1471" y="101"/>
                  <a:pt x="2194" y="74"/>
                </a:cubicBezTo>
                <a:cubicBezTo>
                  <a:pt x="2917" y="46"/>
                  <a:pt x="3833" y="0"/>
                  <a:pt x="3833" y="0"/>
                </a:cubicBezTo>
                <a:lnTo>
                  <a:pt x="3833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-3175" y="2202079"/>
            <a:ext cx="12198350" cy="4655921"/>
            <a:chOff x="-3175" y="2202079"/>
            <a:chExt cx="12198350" cy="4655921"/>
          </a:xfrm>
        </p:grpSpPr>
        <p:grpSp>
          <p:nvGrpSpPr>
            <p:cNvPr id="8" name="Group 7"/>
            <p:cNvGrpSpPr/>
            <p:nvPr/>
          </p:nvGrpSpPr>
          <p:grpSpPr>
            <a:xfrm>
              <a:off x="-3175" y="2240123"/>
              <a:ext cx="12198350" cy="4617877"/>
              <a:chOff x="-3175" y="2240123"/>
              <a:chExt cx="12198350" cy="4617877"/>
            </a:xfrm>
          </p:grpSpPr>
          <p:sp>
            <p:nvSpPr>
              <p:cNvPr id="46" name="Freeform 39"/>
              <p:cNvSpPr>
                <a:spLocks/>
              </p:cNvSpPr>
              <p:nvPr/>
            </p:nvSpPr>
            <p:spPr bwMode="auto">
              <a:xfrm>
                <a:off x="3748088" y="2712738"/>
                <a:ext cx="3065463" cy="659906"/>
              </a:xfrm>
              <a:custGeom>
                <a:avLst/>
                <a:gdLst>
                  <a:gd name="T0" fmla="*/ 957 w 963"/>
                  <a:gd name="T1" fmla="*/ 225 h 225"/>
                  <a:gd name="T2" fmla="*/ 919 w 963"/>
                  <a:gd name="T3" fmla="*/ 192 h 225"/>
                  <a:gd name="T4" fmla="*/ 1 w 963"/>
                  <a:gd name="T5" fmla="*/ 17 h 225"/>
                  <a:gd name="T6" fmla="*/ 1 w 963"/>
                  <a:gd name="T7" fmla="*/ 0 h 225"/>
                  <a:gd name="T8" fmla="*/ 6 w 963"/>
                  <a:gd name="T9" fmla="*/ 9 h 225"/>
                  <a:gd name="T10" fmla="*/ 919 w 963"/>
                  <a:gd name="T11" fmla="*/ 175 h 225"/>
                  <a:gd name="T12" fmla="*/ 957 w 963"/>
                  <a:gd name="T13" fmla="*/ 22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3" h="225">
                    <a:moveTo>
                      <a:pt x="957" y="225"/>
                    </a:moveTo>
                    <a:cubicBezTo>
                      <a:pt x="953" y="214"/>
                      <a:pt x="941" y="203"/>
                      <a:pt x="919" y="192"/>
                    </a:cubicBezTo>
                    <a:cubicBezTo>
                      <a:pt x="732" y="103"/>
                      <a:pt x="6" y="72"/>
                      <a:pt x="1" y="17"/>
                    </a:cubicBezTo>
                    <a:cubicBezTo>
                      <a:pt x="1" y="15"/>
                      <a:pt x="0" y="1"/>
                      <a:pt x="1" y="0"/>
                    </a:cubicBezTo>
                    <a:cubicBezTo>
                      <a:pt x="1" y="0"/>
                      <a:pt x="0" y="4"/>
                      <a:pt x="6" y="9"/>
                    </a:cubicBezTo>
                    <a:cubicBezTo>
                      <a:pt x="67" y="60"/>
                      <a:pt x="740" y="89"/>
                      <a:pt x="919" y="175"/>
                    </a:cubicBezTo>
                    <a:cubicBezTo>
                      <a:pt x="952" y="191"/>
                      <a:pt x="963" y="208"/>
                      <a:pt x="957" y="225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40"/>
              <p:cNvSpPr>
                <a:spLocks/>
              </p:cNvSpPr>
              <p:nvPr/>
            </p:nvSpPr>
            <p:spPr bwMode="auto">
              <a:xfrm>
                <a:off x="-3175" y="3590662"/>
                <a:ext cx="9502775" cy="3267338"/>
              </a:xfrm>
              <a:custGeom>
                <a:avLst/>
                <a:gdLst>
                  <a:gd name="T0" fmla="*/ 2975 w 2986"/>
                  <a:gd name="T1" fmla="*/ 0 h 1113"/>
                  <a:gd name="T2" fmla="*/ 2623 w 2986"/>
                  <a:gd name="T3" fmla="*/ 224 h 1113"/>
                  <a:gd name="T4" fmla="*/ 0 w 2986"/>
                  <a:gd name="T5" fmla="*/ 1113 h 1113"/>
                  <a:gd name="T6" fmla="*/ 0 w 2986"/>
                  <a:gd name="T7" fmla="*/ 1088 h 1113"/>
                  <a:gd name="T8" fmla="*/ 2623 w 2986"/>
                  <a:gd name="T9" fmla="*/ 204 h 1113"/>
                  <a:gd name="T10" fmla="*/ 2975 w 2986"/>
                  <a:gd name="T11" fmla="*/ 0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86" h="1113">
                    <a:moveTo>
                      <a:pt x="2975" y="0"/>
                    </a:moveTo>
                    <a:cubicBezTo>
                      <a:pt x="2986" y="61"/>
                      <a:pt x="2895" y="135"/>
                      <a:pt x="2623" y="224"/>
                    </a:cubicBezTo>
                    <a:cubicBezTo>
                      <a:pt x="1830" y="484"/>
                      <a:pt x="1381" y="367"/>
                      <a:pt x="0" y="1113"/>
                    </a:cubicBezTo>
                    <a:cubicBezTo>
                      <a:pt x="0" y="1088"/>
                      <a:pt x="0" y="1088"/>
                      <a:pt x="0" y="1088"/>
                    </a:cubicBezTo>
                    <a:cubicBezTo>
                      <a:pt x="1381" y="342"/>
                      <a:pt x="1830" y="464"/>
                      <a:pt x="2623" y="204"/>
                    </a:cubicBezTo>
                    <a:cubicBezTo>
                      <a:pt x="2867" y="125"/>
                      <a:pt x="2965" y="57"/>
                      <a:pt x="2975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41"/>
              <p:cNvSpPr>
                <a:spLocks/>
              </p:cNvSpPr>
              <p:nvPr/>
            </p:nvSpPr>
            <p:spPr bwMode="auto">
              <a:xfrm>
                <a:off x="5162550" y="2240123"/>
                <a:ext cx="7032625" cy="428719"/>
              </a:xfrm>
              <a:custGeom>
                <a:avLst/>
                <a:gdLst>
                  <a:gd name="T0" fmla="*/ 10 w 2210"/>
                  <a:gd name="T1" fmla="*/ 146 h 146"/>
                  <a:gd name="T2" fmla="*/ 62 w 2210"/>
                  <a:gd name="T3" fmla="*/ 121 h 146"/>
                  <a:gd name="T4" fmla="*/ 2210 w 2210"/>
                  <a:gd name="T5" fmla="*/ 0 h 146"/>
                  <a:gd name="T6" fmla="*/ 2210 w 2210"/>
                  <a:gd name="T7" fmla="*/ 5 h 146"/>
                  <a:gd name="T8" fmla="*/ 62 w 2210"/>
                  <a:gd name="T9" fmla="*/ 131 h 146"/>
                  <a:gd name="T10" fmla="*/ 10 w 2210"/>
                  <a:gd name="T11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10" h="146">
                    <a:moveTo>
                      <a:pt x="10" y="146"/>
                    </a:moveTo>
                    <a:cubicBezTo>
                      <a:pt x="0" y="138"/>
                      <a:pt x="14" y="129"/>
                      <a:pt x="62" y="121"/>
                    </a:cubicBezTo>
                    <a:cubicBezTo>
                      <a:pt x="297" y="79"/>
                      <a:pt x="2210" y="0"/>
                      <a:pt x="2210" y="0"/>
                    </a:cubicBezTo>
                    <a:cubicBezTo>
                      <a:pt x="2210" y="5"/>
                      <a:pt x="2210" y="5"/>
                      <a:pt x="2210" y="5"/>
                    </a:cubicBezTo>
                    <a:cubicBezTo>
                      <a:pt x="2210" y="5"/>
                      <a:pt x="297" y="89"/>
                      <a:pt x="62" y="131"/>
                    </a:cubicBezTo>
                    <a:cubicBezTo>
                      <a:pt x="33" y="136"/>
                      <a:pt x="17" y="141"/>
                      <a:pt x="10" y="146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8" name="Freeform 43"/>
            <p:cNvSpPr>
              <a:spLocks/>
            </p:cNvSpPr>
            <p:nvPr/>
          </p:nvSpPr>
          <p:spPr bwMode="auto">
            <a:xfrm>
              <a:off x="-3175" y="2202079"/>
              <a:ext cx="12198350" cy="4459851"/>
            </a:xfrm>
            <a:custGeom>
              <a:avLst/>
              <a:gdLst>
                <a:gd name="T0" fmla="*/ 3833 w 3833"/>
                <a:gd name="T1" fmla="*/ 12 h 1519"/>
                <a:gd name="T2" fmla="*/ 1685 w 3833"/>
                <a:gd name="T3" fmla="*/ 131 h 1519"/>
                <a:gd name="T4" fmla="*/ 2350 w 3833"/>
                <a:gd name="T5" fmla="*/ 256 h 1519"/>
                <a:gd name="T6" fmla="*/ 2623 w 3833"/>
                <a:gd name="T7" fmla="*/ 660 h 1519"/>
                <a:gd name="T8" fmla="*/ 0 w 3833"/>
                <a:gd name="T9" fmla="*/ 1519 h 1519"/>
                <a:gd name="T10" fmla="*/ 0 w 3833"/>
                <a:gd name="T11" fmla="*/ 865 h 1519"/>
                <a:gd name="T12" fmla="*/ 1349 w 3833"/>
                <a:gd name="T13" fmla="*/ 636 h 1519"/>
                <a:gd name="T14" fmla="*/ 2111 w 3833"/>
                <a:gd name="T15" fmla="*/ 346 h 1519"/>
                <a:gd name="T16" fmla="*/ 1195 w 3833"/>
                <a:gd name="T17" fmla="*/ 167 h 1519"/>
                <a:gd name="T18" fmla="*/ 2194 w 3833"/>
                <a:gd name="T19" fmla="*/ 74 h 1519"/>
                <a:gd name="T20" fmla="*/ 3833 w 3833"/>
                <a:gd name="T21" fmla="*/ 0 h 1519"/>
                <a:gd name="T22" fmla="*/ 3833 w 3833"/>
                <a:gd name="T23" fmla="*/ 12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33" h="1519">
                  <a:moveTo>
                    <a:pt x="3833" y="12"/>
                  </a:moveTo>
                  <a:cubicBezTo>
                    <a:pt x="3833" y="12"/>
                    <a:pt x="1920" y="90"/>
                    <a:pt x="1685" y="131"/>
                  </a:cubicBezTo>
                  <a:cubicBezTo>
                    <a:pt x="1423" y="177"/>
                    <a:pt x="2033" y="224"/>
                    <a:pt x="2350" y="256"/>
                  </a:cubicBezTo>
                  <a:cubicBezTo>
                    <a:pt x="2667" y="288"/>
                    <a:pt x="3374" y="423"/>
                    <a:pt x="2623" y="660"/>
                  </a:cubicBezTo>
                  <a:cubicBezTo>
                    <a:pt x="1826" y="911"/>
                    <a:pt x="1484" y="766"/>
                    <a:pt x="0" y="1519"/>
                  </a:cubicBezTo>
                  <a:cubicBezTo>
                    <a:pt x="0" y="865"/>
                    <a:pt x="0" y="865"/>
                    <a:pt x="0" y="865"/>
                  </a:cubicBezTo>
                  <a:cubicBezTo>
                    <a:pt x="0" y="865"/>
                    <a:pt x="968" y="687"/>
                    <a:pt x="1349" y="636"/>
                  </a:cubicBezTo>
                  <a:cubicBezTo>
                    <a:pt x="1730" y="585"/>
                    <a:pt x="2307" y="440"/>
                    <a:pt x="2111" y="346"/>
                  </a:cubicBezTo>
                  <a:cubicBezTo>
                    <a:pt x="1915" y="252"/>
                    <a:pt x="1121" y="229"/>
                    <a:pt x="1195" y="167"/>
                  </a:cubicBezTo>
                  <a:cubicBezTo>
                    <a:pt x="1253" y="119"/>
                    <a:pt x="1471" y="101"/>
                    <a:pt x="2194" y="74"/>
                  </a:cubicBezTo>
                  <a:cubicBezTo>
                    <a:pt x="2917" y="47"/>
                    <a:pt x="3833" y="0"/>
                    <a:pt x="3833" y="0"/>
                  </a:cubicBezTo>
                  <a:lnTo>
                    <a:pt x="3833" y="12"/>
                  </a:lnTo>
                  <a:close/>
                </a:path>
              </a:pathLst>
            </a:custGeom>
            <a:solidFill>
              <a:schemeClr val="tx2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-3175" y="2389370"/>
              <a:ext cx="8159751" cy="3100532"/>
              <a:chOff x="-3175" y="2389370"/>
              <a:chExt cx="8159751" cy="3100532"/>
            </a:xfrm>
            <a:solidFill>
              <a:schemeClr val="bg2"/>
            </a:solidFill>
          </p:grpSpPr>
          <p:sp>
            <p:nvSpPr>
              <p:cNvPr id="59" name="Freeform 44"/>
              <p:cNvSpPr>
                <a:spLocks/>
              </p:cNvSpPr>
              <p:nvPr/>
            </p:nvSpPr>
            <p:spPr bwMode="auto">
              <a:xfrm>
                <a:off x="-3175" y="4932421"/>
                <a:ext cx="1947863" cy="557481"/>
              </a:xfrm>
              <a:custGeom>
                <a:avLst/>
                <a:gdLst>
                  <a:gd name="T0" fmla="*/ 0 w 612"/>
                  <a:gd name="T1" fmla="*/ 190 h 190"/>
                  <a:gd name="T2" fmla="*/ 612 w 612"/>
                  <a:gd name="T3" fmla="*/ 11 h 190"/>
                  <a:gd name="T4" fmla="*/ 563 w 612"/>
                  <a:gd name="T5" fmla="*/ 0 h 190"/>
                  <a:gd name="T6" fmla="*/ 0 w 612"/>
                  <a:gd name="T7" fmla="*/ 158 h 190"/>
                  <a:gd name="T8" fmla="*/ 0 w 612"/>
                  <a:gd name="T9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2" h="190">
                    <a:moveTo>
                      <a:pt x="0" y="190"/>
                    </a:moveTo>
                    <a:cubicBezTo>
                      <a:pt x="0" y="190"/>
                      <a:pt x="502" y="34"/>
                      <a:pt x="612" y="11"/>
                    </a:cubicBezTo>
                    <a:cubicBezTo>
                      <a:pt x="563" y="0"/>
                      <a:pt x="563" y="0"/>
                      <a:pt x="563" y="0"/>
                    </a:cubicBezTo>
                    <a:cubicBezTo>
                      <a:pt x="563" y="0"/>
                      <a:pt x="19" y="150"/>
                      <a:pt x="0" y="158"/>
                    </a:cubicBezTo>
                    <a:lnTo>
                      <a:pt x="0" y="1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45"/>
              <p:cNvSpPr>
                <a:spLocks/>
              </p:cNvSpPr>
              <p:nvPr/>
            </p:nvSpPr>
            <p:spPr bwMode="auto">
              <a:xfrm>
                <a:off x="3592513" y="4285684"/>
                <a:ext cx="1735138" cy="302884"/>
              </a:xfrm>
              <a:custGeom>
                <a:avLst/>
                <a:gdLst>
                  <a:gd name="T0" fmla="*/ 35 w 545"/>
                  <a:gd name="T1" fmla="*/ 103 h 103"/>
                  <a:gd name="T2" fmla="*/ 545 w 545"/>
                  <a:gd name="T3" fmla="*/ 12 h 103"/>
                  <a:gd name="T4" fmla="*/ 505 w 545"/>
                  <a:gd name="T5" fmla="*/ 0 h 103"/>
                  <a:gd name="T6" fmla="*/ 0 w 545"/>
                  <a:gd name="T7" fmla="*/ 90 h 103"/>
                  <a:gd name="T8" fmla="*/ 35 w 545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5" h="103">
                    <a:moveTo>
                      <a:pt x="35" y="103"/>
                    </a:moveTo>
                    <a:cubicBezTo>
                      <a:pt x="35" y="103"/>
                      <a:pt x="424" y="27"/>
                      <a:pt x="545" y="12"/>
                    </a:cubicBezTo>
                    <a:cubicBezTo>
                      <a:pt x="505" y="0"/>
                      <a:pt x="505" y="0"/>
                      <a:pt x="505" y="0"/>
                    </a:cubicBezTo>
                    <a:cubicBezTo>
                      <a:pt x="505" y="0"/>
                      <a:pt x="127" y="61"/>
                      <a:pt x="0" y="90"/>
                    </a:cubicBezTo>
                    <a:lnTo>
                      <a:pt x="35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46"/>
              <p:cNvSpPr>
                <a:spLocks/>
              </p:cNvSpPr>
              <p:nvPr/>
            </p:nvSpPr>
            <p:spPr bwMode="auto">
              <a:xfrm>
                <a:off x="6499225" y="3861355"/>
                <a:ext cx="928688" cy="216554"/>
              </a:xfrm>
              <a:custGeom>
                <a:avLst/>
                <a:gdLst>
                  <a:gd name="T0" fmla="*/ 36 w 292"/>
                  <a:gd name="T1" fmla="*/ 74 h 74"/>
                  <a:gd name="T2" fmla="*/ 292 w 292"/>
                  <a:gd name="T3" fmla="*/ 2 h 74"/>
                  <a:gd name="T4" fmla="*/ 257 w 292"/>
                  <a:gd name="T5" fmla="*/ 0 h 74"/>
                  <a:gd name="T6" fmla="*/ 0 w 292"/>
                  <a:gd name="T7" fmla="*/ 69 h 74"/>
                  <a:gd name="T8" fmla="*/ 36 w 292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74">
                    <a:moveTo>
                      <a:pt x="36" y="74"/>
                    </a:moveTo>
                    <a:cubicBezTo>
                      <a:pt x="36" y="74"/>
                      <a:pt x="253" y="19"/>
                      <a:pt x="292" y="2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257" y="0"/>
                      <a:pt x="82" y="51"/>
                      <a:pt x="0" y="69"/>
                    </a:cubicBezTo>
                    <a:lnTo>
                      <a:pt x="36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47"/>
              <p:cNvSpPr>
                <a:spLocks/>
              </p:cNvSpPr>
              <p:nvPr/>
            </p:nvSpPr>
            <p:spPr bwMode="auto">
              <a:xfrm>
                <a:off x="7783513" y="3517501"/>
                <a:ext cx="312738" cy="163879"/>
              </a:xfrm>
              <a:custGeom>
                <a:avLst/>
                <a:gdLst>
                  <a:gd name="T0" fmla="*/ 98 w 98"/>
                  <a:gd name="T1" fmla="*/ 0 h 56"/>
                  <a:gd name="T2" fmla="*/ 37 w 98"/>
                  <a:gd name="T3" fmla="*/ 56 h 56"/>
                  <a:gd name="T4" fmla="*/ 0 w 98"/>
                  <a:gd name="T5" fmla="*/ 56 h 56"/>
                  <a:gd name="T6" fmla="*/ 69 w 98"/>
                  <a:gd name="T7" fmla="*/ 0 h 56"/>
                  <a:gd name="T8" fmla="*/ 98 w 98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6">
                    <a:moveTo>
                      <a:pt x="98" y="0"/>
                    </a:moveTo>
                    <a:cubicBezTo>
                      <a:pt x="98" y="0"/>
                      <a:pt x="89" y="27"/>
                      <a:pt x="37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51" y="26"/>
                      <a:pt x="69" y="0"/>
                    </a:cubicBezTo>
                    <a:lnTo>
                      <a:pt x="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48"/>
              <p:cNvSpPr>
                <a:spLocks/>
              </p:cNvSpPr>
              <p:nvPr/>
            </p:nvSpPr>
            <p:spPr bwMode="auto">
              <a:xfrm>
                <a:off x="7861300" y="3255588"/>
                <a:ext cx="234950" cy="122909"/>
              </a:xfrm>
              <a:custGeom>
                <a:avLst/>
                <a:gdLst>
                  <a:gd name="T0" fmla="*/ 74 w 74"/>
                  <a:gd name="T1" fmla="*/ 42 h 42"/>
                  <a:gd name="T2" fmla="*/ 46 w 74"/>
                  <a:gd name="T3" fmla="*/ 42 h 42"/>
                  <a:gd name="T4" fmla="*/ 0 w 74"/>
                  <a:gd name="T5" fmla="*/ 2 h 42"/>
                  <a:gd name="T6" fmla="*/ 30 w 74"/>
                  <a:gd name="T7" fmla="*/ 0 h 42"/>
                  <a:gd name="T8" fmla="*/ 74 w 74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42">
                    <a:moveTo>
                      <a:pt x="74" y="42"/>
                    </a:move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2"/>
                      <a:pt x="21" y="8"/>
                      <a:pt x="0" y="2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62" y="20"/>
                      <a:pt x="74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49"/>
              <p:cNvSpPr>
                <a:spLocks/>
              </p:cNvSpPr>
              <p:nvPr/>
            </p:nvSpPr>
            <p:spPr bwMode="auto">
              <a:xfrm>
                <a:off x="7231063" y="3071224"/>
                <a:ext cx="473075" cy="96572"/>
              </a:xfrm>
              <a:custGeom>
                <a:avLst/>
                <a:gdLst>
                  <a:gd name="T0" fmla="*/ 149 w 149"/>
                  <a:gd name="T1" fmla="*/ 31 h 33"/>
                  <a:gd name="T2" fmla="*/ 120 w 149"/>
                  <a:gd name="T3" fmla="*/ 33 h 33"/>
                  <a:gd name="T4" fmla="*/ 0 w 149"/>
                  <a:gd name="T5" fmla="*/ 4 h 33"/>
                  <a:gd name="T6" fmla="*/ 25 w 149"/>
                  <a:gd name="T7" fmla="*/ 0 h 33"/>
                  <a:gd name="T8" fmla="*/ 149 w 149"/>
                  <a:gd name="T9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33">
                    <a:moveTo>
                      <a:pt x="149" y="31"/>
                    </a:moveTo>
                    <a:cubicBezTo>
                      <a:pt x="120" y="33"/>
                      <a:pt x="120" y="33"/>
                      <a:pt x="120" y="33"/>
                    </a:cubicBezTo>
                    <a:cubicBezTo>
                      <a:pt x="120" y="33"/>
                      <a:pt x="14" y="4"/>
                      <a:pt x="0" y="4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118" y="20"/>
                      <a:pt x="149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50"/>
              <p:cNvSpPr>
                <a:spLocks/>
              </p:cNvSpPr>
              <p:nvPr/>
            </p:nvSpPr>
            <p:spPr bwMode="auto">
              <a:xfrm>
                <a:off x="6275388" y="2939535"/>
                <a:ext cx="573088" cy="64381"/>
              </a:xfrm>
              <a:custGeom>
                <a:avLst/>
                <a:gdLst>
                  <a:gd name="T0" fmla="*/ 180 w 180"/>
                  <a:gd name="T1" fmla="*/ 20 h 22"/>
                  <a:gd name="T2" fmla="*/ 156 w 180"/>
                  <a:gd name="T3" fmla="*/ 22 h 22"/>
                  <a:gd name="T4" fmla="*/ 0 w 180"/>
                  <a:gd name="T5" fmla="*/ 4 h 22"/>
                  <a:gd name="T6" fmla="*/ 21 w 180"/>
                  <a:gd name="T7" fmla="*/ 0 h 22"/>
                  <a:gd name="T8" fmla="*/ 180 w 180"/>
                  <a:gd name="T9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22">
                    <a:moveTo>
                      <a:pt x="180" y="20"/>
                    </a:moveTo>
                    <a:cubicBezTo>
                      <a:pt x="156" y="22"/>
                      <a:pt x="156" y="22"/>
                      <a:pt x="156" y="22"/>
                    </a:cubicBezTo>
                    <a:cubicBezTo>
                      <a:pt x="156" y="22"/>
                      <a:pt x="20" y="4"/>
                      <a:pt x="0" y="4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168" y="17"/>
                      <a:pt x="18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auto">
              <a:xfrm>
                <a:off x="5197475" y="2838574"/>
                <a:ext cx="536575" cy="58528"/>
              </a:xfrm>
              <a:custGeom>
                <a:avLst/>
                <a:gdLst>
                  <a:gd name="T0" fmla="*/ 338 w 338"/>
                  <a:gd name="T1" fmla="*/ 32 h 40"/>
                  <a:gd name="T2" fmla="*/ 304 w 338"/>
                  <a:gd name="T3" fmla="*/ 40 h 40"/>
                  <a:gd name="T4" fmla="*/ 0 w 338"/>
                  <a:gd name="T5" fmla="*/ 6 h 40"/>
                  <a:gd name="T6" fmla="*/ 32 w 338"/>
                  <a:gd name="T7" fmla="*/ 0 h 40"/>
                  <a:gd name="T8" fmla="*/ 338 w 338"/>
                  <a:gd name="T9" fmla="*/ 3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40">
                    <a:moveTo>
                      <a:pt x="338" y="32"/>
                    </a:moveTo>
                    <a:lnTo>
                      <a:pt x="304" y="40"/>
                    </a:lnTo>
                    <a:lnTo>
                      <a:pt x="0" y="6"/>
                    </a:lnTo>
                    <a:lnTo>
                      <a:pt x="32" y="0"/>
                    </a:lnTo>
                    <a:lnTo>
                      <a:pt x="338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52"/>
              <p:cNvSpPr>
                <a:spLocks/>
              </p:cNvSpPr>
              <p:nvPr/>
            </p:nvSpPr>
            <p:spPr bwMode="auto">
              <a:xfrm>
                <a:off x="4589463" y="2750782"/>
                <a:ext cx="273050" cy="46823"/>
              </a:xfrm>
              <a:custGeom>
                <a:avLst/>
                <a:gdLst>
                  <a:gd name="T0" fmla="*/ 86 w 86"/>
                  <a:gd name="T1" fmla="*/ 14 h 16"/>
                  <a:gd name="T2" fmla="*/ 71 w 86"/>
                  <a:gd name="T3" fmla="*/ 16 h 16"/>
                  <a:gd name="T4" fmla="*/ 0 w 86"/>
                  <a:gd name="T5" fmla="*/ 2 h 16"/>
                  <a:gd name="T6" fmla="*/ 17 w 86"/>
                  <a:gd name="T7" fmla="*/ 0 h 16"/>
                  <a:gd name="T8" fmla="*/ 86 w 86"/>
                  <a:gd name="T9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6">
                    <a:moveTo>
                      <a:pt x="86" y="14"/>
                    </a:moveTo>
                    <a:cubicBezTo>
                      <a:pt x="71" y="16"/>
                      <a:pt x="71" y="16"/>
                      <a:pt x="71" y="16"/>
                    </a:cubicBezTo>
                    <a:cubicBezTo>
                      <a:pt x="71" y="16"/>
                      <a:pt x="23" y="6"/>
                      <a:pt x="0" y="2"/>
                    </a:cubicBezTo>
                    <a:cubicBezTo>
                      <a:pt x="17" y="0"/>
                      <a:pt x="17" y="0"/>
                      <a:pt x="17" y="0"/>
                    </a:cubicBezTo>
                    <a:lnTo>
                      <a:pt x="8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53"/>
              <p:cNvSpPr>
                <a:spLocks/>
              </p:cNvSpPr>
              <p:nvPr/>
            </p:nvSpPr>
            <p:spPr bwMode="auto">
              <a:xfrm>
                <a:off x="4503738" y="2671768"/>
                <a:ext cx="50800" cy="43896"/>
              </a:xfrm>
              <a:custGeom>
                <a:avLst/>
                <a:gdLst>
                  <a:gd name="T0" fmla="*/ 16 w 16"/>
                  <a:gd name="T1" fmla="*/ 15 h 15"/>
                  <a:gd name="T2" fmla="*/ 3 w 16"/>
                  <a:gd name="T3" fmla="*/ 14 h 15"/>
                  <a:gd name="T4" fmla="*/ 3 w 16"/>
                  <a:gd name="T5" fmla="*/ 0 h 15"/>
                  <a:gd name="T6" fmla="*/ 15 w 16"/>
                  <a:gd name="T7" fmla="*/ 1 h 15"/>
                  <a:gd name="T8" fmla="*/ 16 w 16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5">
                    <a:moveTo>
                      <a:pt x="16" y="15"/>
                    </a:move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0" y="5"/>
                      <a:pt x="3" y="0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2" y="5"/>
                      <a:pt x="16" y="15"/>
                      <a:pt x="1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54"/>
              <p:cNvSpPr>
                <a:spLocks/>
              </p:cNvSpPr>
              <p:nvPr/>
            </p:nvSpPr>
            <p:spPr bwMode="auto">
              <a:xfrm>
                <a:off x="4586288" y="2598608"/>
                <a:ext cx="196850" cy="40970"/>
              </a:xfrm>
              <a:custGeom>
                <a:avLst/>
                <a:gdLst>
                  <a:gd name="T0" fmla="*/ 11 w 62"/>
                  <a:gd name="T1" fmla="*/ 14 h 14"/>
                  <a:gd name="T2" fmla="*/ 0 w 62"/>
                  <a:gd name="T3" fmla="*/ 12 h 14"/>
                  <a:gd name="T4" fmla="*/ 50 w 62"/>
                  <a:gd name="T5" fmla="*/ 0 h 14"/>
                  <a:gd name="T6" fmla="*/ 62 w 62"/>
                  <a:gd name="T7" fmla="*/ 1 h 14"/>
                  <a:gd name="T8" fmla="*/ 11 w 62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4">
                    <a:moveTo>
                      <a:pt x="11" y="14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26" y="3"/>
                      <a:pt x="50" y="0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21" y="8"/>
                      <a:pt x="1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55"/>
              <p:cNvSpPr>
                <a:spLocks/>
              </p:cNvSpPr>
              <p:nvPr/>
            </p:nvSpPr>
            <p:spPr bwMode="auto">
              <a:xfrm>
                <a:off x="4973638" y="2545933"/>
                <a:ext cx="312738" cy="29264"/>
              </a:xfrm>
              <a:custGeom>
                <a:avLst/>
                <a:gdLst>
                  <a:gd name="T0" fmla="*/ 11 w 98"/>
                  <a:gd name="T1" fmla="*/ 10 h 10"/>
                  <a:gd name="T2" fmla="*/ 0 w 98"/>
                  <a:gd name="T3" fmla="*/ 8 h 10"/>
                  <a:gd name="T4" fmla="*/ 87 w 98"/>
                  <a:gd name="T5" fmla="*/ 0 h 10"/>
                  <a:gd name="T6" fmla="*/ 98 w 98"/>
                  <a:gd name="T7" fmla="*/ 1 h 10"/>
                  <a:gd name="T8" fmla="*/ 11 w 98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10">
                    <a:moveTo>
                      <a:pt x="11" y="1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72" y="1"/>
                      <a:pt x="87" y="0"/>
                    </a:cubicBezTo>
                    <a:cubicBezTo>
                      <a:pt x="98" y="1"/>
                      <a:pt x="98" y="1"/>
                      <a:pt x="98" y="1"/>
                    </a:cubicBezTo>
                    <a:lnTo>
                      <a:pt x="1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auto">
              <a:xfrm>
                <a:off x="5613400" y="2490331"/>
                <a:ext cx="436563" cy="35117"/>
              </a:xfrm>
              <a:custGeom>
                <a:avLst/>
                <a:gdLst>
                  <a:gd name="T0" fmla="*/ 6 w 137"/>
                  <a:gd name="T1" fmla="*/ 12 h 12"/>
                  <a:gd name="T2" fmla="*/ 137 w 137"/>
                  <a:gd name="T3" fmla="*/ 2 h 12"/>
                  <a:gd name="T4" fmla="*/ 132 w 137"/>
                  <a:gd name="T5" fmla="*/ 0 h 12"/>
                  <a:gd name="T6" fmla="*/ 0 w 137"/>
                  <a:gd name="T7" fmla="*/ 10 h 12"/>
                  <a:gd name="T8" fmla="*/ 6 w 137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2">
                    <a:moveTo>
                      <a:pt x="6" y="12"/>
                    </a:moveTo>
                    <a:cubicBezTo>
                      <a:pt x="7" y="12"/>
                      <a:pt x="87" y="4"/>
                      <a:pt x="137" y="2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82" y="2"/>
                      <a:pt x="1" y="10"/>
                      <a:pt x="0" y="10"/>
                    </a:cubicBezTo>
                    <a:lnTo>
                      <a:pt x="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7"/>
              <p:cNvSpPr>
                <a:spLocks/>
              </p:cNvSpPr>
              <p:nvPr/>
            </p:nvSpPr>
            <p:spPr bwMode="auto">
              <a:xfrm>
                <a:off x="6411913" y="2447898"/>
                <a:ext cx="414338" cy="24874"/>
              </a:xfrm>
              <a:custGeom>
                <a:avLst/>
                <a:gdLst>
                  <a:gd name="T0" fmla="*/ 6 w 130"/>
                  <a:gd name="T1" fmla="*/ 8 h 8"/>
                  <a:gd name="T2" fmla="*/ 130 w 130"/>
                  <a:gd name="T3" fmla="*/ 2 h 8"/>
                  <a:gd name="T4" fmla="*/ 125 w 130"/>
                  <a:gd name="T5" fmla="*/ 0 h 8"/>
                  <a:gd name="T6" fmla="*/ 0 w 130"/>
                  <a:gd name="T7" fmla="*/ 6 h 8"/>
                  <a:gd name="T8" fmla="*/ 6 w 130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8">
                    <a:moveTo>
                      <a:pt x="6" y="8"/>
                    </a:moveTo>
                    <a:cubicBezTo>
                      <a:pt x="7" y="8"/>
                      <a:pt x="80" y="4"/>
                      <a:pt x="130" y="2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75" y="3"/>
                      <a:pt x="1" y="6"/>
                      <a:pt x="0" y="6"/>
                    </a:cubicBezTo>
                    <a:lnTo>
                      <a:pt x="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58"/>
              <p:cNvSpPr>
                <a:spLocks/>
              </p:cNvSpPr>
              <p:nvPr/>
            </p:nvSpPr>
            <p:spPr bwMode="auto">
              <a:xfrm>
                <a:off x="7138988" y="2415707"/>
                <a:ext cx="396875" cy="20485"/>
              </a:xfrm>
              <a:custGeom>
                <a:avLst/>
                <a:gdLst>
                  <a:gd name="T0" fmla="*/ 6 w 125"/>
                  <a:gd name="T1" fmla="*/ 7 h 7"/>
                  <a:gd name="T2" fmla="*/ 125 w 125"/>
                  <a:gd name="T3" fmla="*/ 1 h 7"/>
                  <a:gd name="T4" fmla="*/ 120 w 125"/>
                  <a:gd name="T5" fmla="*/ 0 h 7"/>
                  <a:gd name="T6" fmla="*/ 0 w 125"/>
                  <a:gd name="T7" fmla="*/ 6 h 7"/>
                  <a:gd name="T8" fmla="*/ 6 w 125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7">
                    <a:moveTo>
                      <a:pt x="6" y="7"/>
                    </a:moveTo>
                    <a:cubicBezTo>
                      <a:pt x="6" y="7"/>
                      <a:pt x="75" y="4"/>
                      <a:pt x="125" y="1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70" y="2"/>
                      <a:pt x="1" y="6"/>
                      <a:pt x="0" y="6"/>
                    </a:cubicBezTo>
                    <a:lnTo>
                      <a:pt x="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59"/>
              <p:cNvSpPr>
                <a:spLocks/>
              </p:cNvSpPr>
              <p:nvPr/>
            </p:nvSpPr>
            <p:spPr bwMode="auto">
              <a:xfrm>
                <a:off x="7796213" y="2389370"/>
                <a:ext cx="360363" cy="17558"/>
              </a:xfrm>
              <a:custGeom>
                <a:avLst/>
                <a:gdLst>
                  <a:gd name="T0" fmla="*/ 4 w 113"/>
                  <a:gd name="T1" fmla="*/ 6 h 6"/>
                  <a:gd name="T2" fmla="*/ 113 w 113"/>
                  <a:gd name="T3" fmla="*/ 1 h 6"/>
                  <a:gd name="T4" fmla="*/ 109 w 113"/>
                  <a:gd name="T5" fmla="*/ 0 h 6"/>
                  <a:gd name="T6" fmla="*/ 0 w 113"/>
                  <a:gd name="T7" fmla="*/ 5 h 6"/>
                  <a:gd name="T8" fmla="*/ 4 w 11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">
                    <a:moveTo>
                      <a:pt x="4" y="6"/>
                    </a:moveTo>
                    <a:cubicBezTo>
                      <a:pt x="5" y="6"/>
                      <a:pt x="63" y="3"/>
                      <a:pt x="113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9" y="2"/>
                      <a:pt x="0" y="5"/>
                      <a:pt x="0" y="5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1948E4F-9DD1-40E2-A29A-D15DB87D529D}"/>
              </a:ext>
            </a:extLst>
          </p:cNvPr>
          <p:cNvGrpSpPr/>
          <p:nvPr/>
        </p:nvGrpSpPr>
        <p:grpSpPr>
          <a:xfrm>
            <a:off x="9746650" y="1166973"/>
            <a:ext cx="1910781" cy="1955145"/>
            <a:chOff x="9746650" y="1166973"/>
            <a:chExt cx="1910781" cy="1955145"/>
          </a:xfrm>
        </p:grpSpPr>
        <p:grpSp>
          <p:nvGrpSpPr>
            <p:cNvPr id="132" name="Group 131"/>
            <p:cNvGrpSpPr/>
            <p:nvPr/>
          </p:nvGrpSpPr>
          <p:grpSpPr>
            <a:xfrm>
              <a:off x="9746650" y="2466579"/>
              <a:ext cx="1910781" cy="655539"/>
              <a:chOff x="2097630" y="1578607"/>
              <a:chExt cx="1910781" cy="655539"/>
            </a:xfrm>
          </p:grpSpPr>
          <p:sp>
            <p:nvSpPr>
              <p:cNvPr id="133" name="TextBox 132"/>
              <p:cNvSpPr txBox="1"/>
              <p:nvPr/>
            </p:nvSpPr>
            <p:spPr>
              <a:xfrm>
                <a:off x="2097630" y="1578607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32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2531054" y="1587815"/>
                <a:ext cx="1477357" cy="64633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Distribution Strategy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9836579" y="1166973"/>
              <a:ext cx="719772" cy="1182402"/>
              <a:chOff x="9838039" y="1158788"/>
              <a:chExt cx="719772" cy="118240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34" t="35265" r="13155" b="31318"/>
              <a:stretch/>
            </p:blipFill>
            <p:spPr>
              <a:xfrm rot="21405931">
                <a:off x="9994030" y="2270405"/>
                <a:ext cx="364435" cy="70785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/>
            </p:nvGrpSpPr>
            <p:grpSpPr>
              <a:xfrm>
                <a:off x="9838039" y="1158788"/>
                <a:ext cx="719772" cy="1148890"/>
                <a:chOff x="9838039" y="1158788"/>
                <a:chExt cx="719772" cy="1148890"/>
              </a:xfrm>
            </p:grpSpPr>
            <p:sp>
              <p:nvSpPr>
                <p:cNvPr id="106" name="Freeform 132"/>
                <p:cNvSpPr>
                  <a:spLocks noEditPoints="1"/>
                </p:cNvSpPr>
                <p:nvPr/>
              </p:nvSpPr>
              <p:spPr bwMode="auto">
                <a:xfrm>
                  <a:off x="9845528" y="1188726"/>
                  <a:ext cx="659895" cy="677359"/>
                </a:xfrm>
                <a:custGeom>
                  <a:avLst/>
                  <a:gdLst>
                    <a:gd name="T0" fmla="*/ 0 w 247"/>
                    <a:gd name="T1" fmla="*/ 127 h 253"/>
                    <a:gd name="T2" fmla="*/ 124 w 247"/>
                    <a:gd name="T3" fmla="*/ 253 h 253"/>
                    <a:gd name="T4" fmla="*/ 0 w 247"/>
                    <a:gd name="T5" fmla="*/ 127 h 253"/>
                    <a:gd name="T6" fmla="*/ 247 w 247"/>
                    <a:gd name="T7" fmla="*/ 127 h 253"/>
                    <a:gd name="T8" fmla="*/ 124 w 247"/>
                    <a:gd name="T9" fmla="*/ 253 h 253"/>
                    <a:gd name="T10" fmla="*/ 247 w 247"/>
                    <a:gd name="T11" fmla="*/ 127 h 253"/>
                    <a:gd name="T12" fmla="*/ 124 w 247"/>
                    <a:gd name="T13" fmla="*/ 0 h 253"/>
                    <a:gd name="T14" fmla="*/ 0 w 247"/>
                    <a:gd name="T15" fmla="*/ 127 h 253"/>
                    <a:gd name="T16" fmla="*/ 0 w 247"/>
                    <a:gd name="T17" fmla="*/ 127 h 253"/>
                    <a:gd name="T18" fmla="*/ 124 w 247"/>
                    <a:gd name="T19" fmla="*/ 0 h 253"/>
                    <a:gd name="T20" fmla="*/ 247 w 247"/>
                    <a:gd name="T21" fmla="*/ 127 h 253"/>
                    <a:gd name="T22" fmla="*/ 247 w 247"/>
                    <a:gd name="T23" fmla="*/ 127 h 253"/>
                    <a:gd name="T24" fmla="*/ 124 w 247"/>
                    <a:gd name="T25" fmla="*/ 0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47" h="253">
                      <a:moveTo>
                        <a:pt x="0" y="127"/>
                      </a:moveTo>
                      <a:cubicBezTo>
                        <a:pt x="0" y="196"/>
                        <a:pt x="55" y="253"/>
                        <a:pt x="124" y="253"/>
                      </a:cubicBezTo>
                      <a:cubicBezTo>
                        <a:pt x="56" y="253"/>
                        <a:pt x="0" y="196"/>
                        <a:pt x="0" y="127"/>
                      </a:cubicBezTo>
                      <a:moveTo>
                        <a:pt x="247" y="127"/>
                      </a:moveTo>
                      <a:cubicBezTo>
                        <a:pt x="247" y="196"/>
                        <a:pt x="192" y="253"/>
                        <a:pt x="124" y="253"/>
                      </a:cubicBezTo>
                      <a:cubicBezTo>
                        <a:pt x="192" y="253"/>
                        <a:pt x="247" y="196"/>
                        <a:pt x="247" y="127"/>
                      </a:cubicBezTo>
                      <a:moveTo>
                        <a:pt x="124" y="0"/>
                      </a:moveTo>
                      <a:cubicBezTo>
                        <a:pt x="55" y="0"/>
                        <a:pt x="0" y="57"/>
                        <a:pt x="0" y="127"/>
                      </a:cubicBezTo>
                      <a:cubicBezTo>
                        <a:pt x="0" y="127"/>
                        <a:pt x="0" y="127"/>
                        <a:pt x="0" y="127"/>
                      </a:cubicBezTo>
                      <a:cubicBezTo>
                        <a:pt x="0" y="57"/>
                        <a:pt x="56" y="0"/>
                        <a:pt x="124" y="0"/>
                      </a:cubicBezTo>
                      <a:cubicBezTo>
                        <a:pt x="192" y="0"/>
                        <a:pt x="247" y="57"/>
                        <a:pt x="247" y="127"/>
                      </a:cubicBezTo>
                      <a:cubicBezTo>
                        <a:pt x="247" y="127"/>
                        <a:pt x="247" y="127"/>
                        <a:pt x="247" y="127"/>
                      </a:cubicBezTo>
                      <a:cubicBezTo>
                        <a:pt x="247" y="57"/>
                        <a:pt x="192" y="0"/>
                        <a:pt x="124" y="0"/>
                      </a:cubicBezTo>
                    </a:path>
                  </a:pathLst>
                </a:custGeom>
                <a:solidFill>
                  <a:srgbClr val="DF9E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5" name="Group 14"/>
                <p:cNvGrpSpPr/>
                <p:nvPr/>
              </p:nvGrpSpPr>
              <p:grpSpPr>
                <a:xfrm>
                  <a:off x="9838039" y="1158788"/>
                  <a:ext cx="719772" cy="1148890"/>
                  <a:chOff x="9838039" y="1158788"/>
                  <a:chExt cx="719772" cy="1148890"/>
                </a:xfrm>
              </p:grpSpPr>
              <p:sp>
                <p:nvSpPr>
                  <p:cNvPr id="104" name="Freeform 130"/>
                  <p:cNvSpPr>
                    <a:spLocks noEditPoints="1"/>
                  </p:cNvSpPr>
                  <p:nvPr/>
                </p:nvSpPr>
                <p:spPr bwMode="auto">
                  <a:xfrm>
                    <a:off x="9838039" y="1158788"/>
                    <a:ext cx="719772" cy="1148890"/>
                  </a:xfrm>
                  <a:custGeom>
                    <a:avLst/>
                    <a:gdLst>
                      <a:gd name="T0" fmla="*/ 269 w 269"/>
                      <a:gd name="T1" fmla="*/ 138 h 429"/>
                      <a:gd name="T2" fmla="*/ 135 w 269"/>
                      <a:gd name="T3" fmla="*/ 0 h 429"/>
                      <a:gd name="T4" fmla="*/ 0 w 269"/>
                      <a:gd name="T5" fmla="*/ 138 h 429"/>
                      <a:gd name="T6" fmla="*/ 129 w 269"/>
                      <a:gd name="T7" fmla="*/ 275 h 429"/>
                      <a:gd name="T8" fmla="*/ 129 w 269"/>
                      <a:gd name="T9" fmla="*/ 397 h 429"/>
                      <a:gd name="T10" fmla="*/ 119 w 269"/>
                      <a:gd name="T11" fmla="*/ 413 h 429"/>
                      <a:gd name="T12" fmla="*/ 135 w 269"/>
                      <a:gd name="T13" fmla="*/ 429 h 429"/>
                      <a:gd name="T14" fmla="*/ 151 w 269"/>
                      <a:gd name="T15" fmla="*/ 413 h 429"/>
                      <a:gd name="T16" fmla="*/ 140 w 269"/>
                      <a:gd name="T17" fmla="*/ 397 h 429"/>
                      <a:gd name="T18" fmla="*/ 140 w 269"/>
                      <a:gd name="T19" fmla="*/ 275 h 429"/>
                      <a:gd name="T20" fmla="*/ 269 w 269"/>
                      <a:gd name="T21" fmla="*/ 138 h 429"/>
                      <a:gd name="T22" fmla="*/ 11 w 269"/>
                      <a:gd name="T23" fmla="*/ 138 h 429"/>
                      <a:gd name="T24" fmla="*/ 135 w 269"/>
                      <a:gd name="T25" fmla="*/ 11 h 429"/>
                      <a:gd name="T26" fmla="*/ 258 w 269"/>
                      <a:gd name="T27" fmla="*/ 138 h 429"/>
                      <a:gd name="T28" fmla="*/ 135 w 269"/>
                      <a:gd name="T29" fmla="*/ 264 h 429"/>
                      <a:gd name="T30" fmla="*/ 11 w 269"/>
                      <a:gd name="T31" fmla="*/ 138 h 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69" h="429">
                        <a:moveTo>
                          <a:pt x="269" y="138"/>
                        </a:moveTo>
                        <a:cubicBezTo>
                          <a:pt x="269" y="62"/>
                          <a:pt x="209" y="0"/>
                          <a:pt x="135" y="0"/>
                        </a:cubicBezTo>
                        <a:cubicBezTo>
                          <a:pt x="61" y="0"/>
                          <a:pt x="0" y="62"/>
                          <a:pt x="0" y="138"/>
                        </a:cubicBezTo>
                        <a:cubicBezTo>
                          <a:pt x="0" y="212"/>
                          <a:pt x="58" y="272"/>
                          <a:pt x="129" y="275"/>
                        </a:cubicBezTo>
                        <a:cubicBezTo>
                          <a:pt x="129" y="397"/>
                          <a:pt x="129" y="397"/>
                          <a:pt x="129" y="397"/>
                        </a:cubicBezTo>
                        <a:cubicBezTo>
                          <a:pt x="123" y="399"/>
                          <a:pt x="119" y="405"/>
                          <a:pt x="119" y="413"/>
                        </a:cubicBezTo>
                        <a:cubicBezTo>
                          <a:pt x="119" y="422"/>
                          <a:pt x="126" y="429"/>
                          <a:pt x="135" y="429"/>
                        </a:cubicBezTo>
                        <a:cubicBezTo>
                          <a:pt x="143" y="429"/>
                          <a:pt x="151" y="422"/>
                          <a:pt x="151" y="413"/>
                        </a:cubicBezTo>
                        <a:cubicBezTo>
                          <a:pt x="151" y="405"/>
                          <a:pt x="146" y="399"/>
                          <a:pt x="140" y="397"/>
                        </a:cubicBezTo>
                        <a:cubicBezTo>
                          <a:pt x="140" y="275"/>
                          <a:pt x="140" y="275"/>
                          <a:pt x="140" y="275"/>
                        </a:cubicBezTo>
                        <a:cubicBezTo>
                          <a:pt x="211" y="272"/>
                          <a:pt x="269" y="212"/>
                          <a:pt x="269" y="138"/>
                        </a:cubicBezTo>
                        <a:moveTo>
                          <a:pt x="11" y="138"/>
                        </a:moveTo>
                        <a:cubicBezTo>
                          <a:pt x="11" y="68"/>
                          <a:pt x="67" y="11"/>
                          <a:pt x="135" y="11"/>
                        </a:cubicBezTo>
                        <a:cubicBezTo>
                          <a:pt x="203" y="11"/>
                          <a:pt x="258" y="68"/>
                          <a:pt x="258" y="138"/>
                        </a:cubicBezTo>
                        <a:cubicBezTo>
                          <a:pt x="258" y="207"/>
                          <a:pt x="203" y="264"/>
                          <a:pt x="135" y="264"/>
                        </a:cubicBezTo>
                        <a:cubicBezTo>
                          <a:pt x="67" y="264"/>
                          <a:pt x="11" y="207"/>
                          <a:pt x="11" y="138"/>
                        </a:cubicBezTo>
                      </a:path>
                    </a:pathLst>
                  </a:custGeom>
                  <a:solidFill>
                    <a:srgbClr val="00B050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05" name="Freeform 131"/>
                  <p:cNvSpPr>
                    <a:spLocks/>
                  </p:cNvSpPr>
                  <p:nvPr/>
                </p:nvSpPr>
                <p:spPr bwMode="auto">
                  <a:xfrm>
                    <a:off x="9845528" y="1188726"/>
                    <a:ext cx="659895" cy="677359"/>
                  </a:xfrm>
                  <a:custGeom>
                    <a:avLst/>
                    <a:gdLst>
                      <a:gd name="T0" fmla="*/ 124 w 247"/>
                      <a:gd name="T1" fmla="*/ 0 h 253"/>
                      <a:gd name="T2" fmla="*/ 0 w 247"/>
                      <a:gd name="T3" fmla="*/ 127 h 253"/>
                      <a:gd name="T4" fmla="*/ 0 w 247"/>
                      <a:gd name="T5" fmla="*/ 127 h 253"/>
                      <a:gd name="T6" fmla="*/ 124 w 247"/>
                      <a:gd name="T7" fmla="*/ 253 h 253"/>
                      <a:gd name="T8" fmla="*/ 124 w 247"/>
                      <a:gd name="T9" fmla="*/ 253 h 253"/>
                      <a:gd name="T10" fmla="*/ 124 w 247"/>
                      <a:gd name="T11" fmla="*/ 253 h 253"/>
                      <a:gd name="T12" fmla="*/ 247 w 247"/>
                      <a:gd name="T13" fmla="*/ 127 h 253"/>
                      <a:gd name="T14" fmla="*/ 247 w 247"/>
                      <a:gd name="T15" fmla="*/ 127 h 253"/>
                      <a:gd name="T16" fmla="*/ 124 w 247"/>
                      <a:gd name="T17" fmla="*/ 0 h 2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7" h="253">
                        <a:moveTo>
                          <a:pt x="124" y="0"/>
                        </a:moveTo>
                        <a:cubicBezTo>
                          <a:pt x="56" y="0"/>
                          <a:pt x="0" y="57"/>
                          <a:pt x="0" y="127"/>
                        </a:cubicBezTo>
                        <a:cubicBezTo>
                          <a:pt x="0" y="127"/>
                          <a:pt x="0" y="127"/>
                          <a:pt x="0" y="127"/>
                        </a:cubicBezTo>
                        <a:cubicBezTo>
                          <a:pt x="0" y="196"/>
                          <a:pt x="56" y="253"/>
                          <a:pt x="124" y="253"/>
                        </a:cubicBezTo>
                        <a:cubicBezTo>
                          <a:pt x="124" y="253"/>
                          <a:pt x="124" y="253"/>
                          <a:pt x="124" y="253"/>
                        </a:cubicBezTo>
                        <a:cubicBezTo>
                          <a:pt x="124" y="253"/>
                          <a:pt x="124" y="253"/>
                          <a:pt x="124" y="253"/>
                        </a:cubicBezTo>
                        <a:cubicBezTo>
                          <a:pt x="192" y="253"/>
                          <a:pt x="247" y="196"/>
                          <a:pt x="247" y="127"/>
                        </a:cubicBezTo>
                        <a:cubicBezTo>
                          <a:pt x="247" y="127"/>
                          <a:pt x="247" y="127"/>
                          <a:pt x="247" y="127"/>
                        </a:cubicBezTo>
                        <a:cubicBezTo>
                          <a:pt x="247" y="57"/>
                          <a:pt x="192" y="0"/>
                          <a:pt x="124" y="0"/>
                        </a:cubicBezTo>
                      </a:path>
                    </a:pathLst>
                  </a:custGeom>
                  <a:solidFill>
                    <a:schemeClr val="bg2">
                      <a:alpha val="50000"/>
                    </a:schemeClr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97" name="Group 96"/>
            <p:cNvGrpSpPr/>
            <p:nvPr/>
          </p:nvGrpSpPr>
          <p:grpSpPr>
            <a:xfrm>
              <a:off x="9983176" y="1268018"/>
              <a:ext cx="396715" cy="489117"/>
              <a:chOff x="9983176" y="1268018"/>
              <a:chExt cx="396715" cy="489117"/>
            </a:xfrm>
            <a:solidFill>
              <a:schemeClr val="accent3"/>
            </a:solidFill>
          </p:grpSpPr>
          <p:sp>
            <p:nvSpPr>
              <p:cNvPr id="98" name="Rectangle 150"/>
              <p:cNvSpPr>
                <a:spLocks noChangeArrowheads="1"/>
              </p:cNvSpPr>
              <p:nvPr/>
            </p:nvSpPr>
            <p:spPr bwMode="auto">
              <a:xfrm>
                <a:off x="9983176" y="1569866"/>
                <a:ext cx="108419" cy="18726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151"/>
              <p:cNvSpPr>
                <a:spLocks noChangeArrowheads="1"/>
              </p:cNvSpPr>
              <p:nvPr/>
            </p:nvSpPr>
            <p:spPr bwMode="auto">
              <a:xfrm>
                <a:off x="10128556" y="1495944"/>
                <a:ext cx="105955" cy="26119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152"/>
              <p:cNvSpPr>
                <a:spLocks noChangeArrowheads="1"/>
              </p:cNvSpPr>
              <p:nvPr/>
            </p:nvSpPr>
            <p:spPr bwMode="auto">
              <a:xfrm>
                <a:off x="10273936" y="1445431"/>
                <a:ext cx="105955" cy="311704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53"/>
              <p:cNvSpPr>
                <a:spLocks/>
              </p:cNvSpPr>
              <p:nvPr/>
            </p:nvSpPr>
            <p:spPr bwMode="auto">
              <a:xfrm>
                <a:off x="9985640" y="1268018"/>
                <a:ext cx="394251" cy="269815"/>
              </a:xfrm>
              <a:custGeom>
                <a:avLst/>
                <a:gdLst>
                  <a:gd name="T0" fmla="*/ 129 w 320"/>
                  <a:gd name="T1" fmla="*/ 112 h 219"/>
                  <a:gd name="T2" fmla="*/ 157 w 320"/>
                  <a:gd name="T3" fmla="*/ 142 h 219"/>
                  <a:gd name="T4" fmla="*/ 157 w 320"/>
                  <a:gd name="T5" fmla="*/ 142 h 219"/>
                  <a:gd name="T6" fmla="*/ 180 w 320"/>
                  <a:gd name="T7" fmla="*/ 165 h 219"/>
                  <a:gd name="T8" fmla="*/ 180 w 320"/>
                  <a:gd name="T9" fmla="*/ 165 h 219"/>
                  <a:gd name="T10" fmla="*/ 180 w 320"/>
                  <a:gd name="T11" fmla="*/ 165 h 219"/>
                  <a:gd name="T12" fmla="*/ 204 w 320"/>
                  <a:gd name="T13" fmla="*/ 142 h 219"/>
                  <a:gd name="T14" fmla="*/ 204 w 320"/>
                  <a:gd name="T15" fmla="*/ 142 h 219"/>
                  <a:gd name="T16" fmla="*/ 292 w 320"/>
                  <a:gd name="T17" fmla="*/ 54 h 219"/>
                  <a:gd name="T18" fmla="*/ 303 w 320"/>
                  <a:gd name="T19" fmla="*/ 64 h 219"/>
                  <a:gd name="T20" fmla="*/ 311 w 320"/>
                  <a:gd name="T21" fmla="*/ 32 h 219"/>
                  <a:gd name="T22" fmla="*/ 320 w 320"/>
                  <a:gd name="T23" fmla="*/ 0 h 219"/>
                  <a:gd name="T24" fmla="*/ 288 w 320"/>
                  <a:gd name="T25" fmla="*/ 9 h 219"/>
                  <a:gd name="T26" fmla="*/ 255 w 320"/>
                  <a:gd name="T27" fmla="*/ 17 h 219"/>
                  <a:gd name="T28" fmla="*/ 268 w 320"/>
                  <a:gd name="T29" fmla="*/ 28 h 219"/>
                  <a:gd name="T30" fmla="*/ 180 w 320"/>
                  <a:gd name="T31" fmla="*/ 118 h 219"/>
                  <a:gd name="T32" fmla="*/ 129 w 320"/>
                  <a:gd name="T33" fmla="*/ 64 h 219"/>
                  <a:gd name="T34" fmla="*/ 129 w 320"/>
                  <a:gd name="T35" fmla="*/ 64 h 219"/>
                  <a:gd name="T36" fmla="*/ 129 w 320"/>
                  <a:gd name="T37" fmla="*/ 64 h 219"/>
                  <a:gd name="T38" fmla="*/ 0 w 320"/>
                  <a:gd name="T39" fmla="*/ 195 h 219"/>
                  <a:gd name="T40" fmla="*/ 24 w 320"/>
                  <a:gd name="T41" fmla="*/ 219 h 219"/>
                  <a:gd name="T42" fmla="*/ 129 w 320"/>
                  <a:gd name="T43" fmla="*/ 112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20" h="219">
                    <a:moveTo>
                      <a:pt x="129" y="112"/>
                    </a:moveTo>
                    <a:lnTo>
                      <a:pt x="157" y="142"/>
                    </a:lnTo>
                    <a:lnTo>
                      <a:pt x="157" y="142"/>
                    </a:lnTo>
                    <a:lnTo>
                      <a:pt x="180" y="165"/>
                    </a:lnTo>
                    <a:lnTo>
                      <a:pt x="180" y="165"/>
                    </a:lnTo>
                    <a:lnTo>
                      <a:pt x="180" y="165"/>
                    </a:lnTo>
                    <a:lnTo>
                      <a:pt x="204" y="142"/>
                    </a:lnTo>
                    <a:lnTo>
                      <a:pt x="204" y="142"/>
                    </a:lnTo>
                    <a:lnTo>
                      <a:pt x="292" y="54"/>
                    </a:lnTo>
                    <a:lnTo>
                      <a:pt x="303" y="64"/>
                    </a:lnTo>
                    <a:lnTo>
                      <a:pt x="311" y="32"/>
                    </a:lnTo>
                    <a:lnTo>
                      <a:pt x="320" y="0"/>
                    </a:lnTo>
                    <a:lnTo>
                      <a:pt x="288" y="9"/>
                    </a:lnTo>
                    <a:lnTo>
                      <a:pt x="255" y="17"/>
                    </a:lnTo>
                    <a:lnTo>
                      <a:pt x="268" y="28"/>
                    </a:lnTo>
                    <a:lnTo>
                      <a:pt x="180" y="118"/>
                    </a:lnTo>
                    <a:lnTo>
                      <a:pt x="129" y="64"/>
                    </a:lnTo>
                    <a:lnTo>
                      <a:pt x="129" y="64"/>
                    </a:lnTo>
                    <a:lnTo>
                      <a:pt x="129" y="64"/>
                    </a:lnTo>
                    <a:lnTo>
                      <a:pt x="0" y="195"/>
                    </a:lnTo>
                    <a:lnTo>
                      <a:pt x="24" y="219"/>
                    </a:lnTo>
                    <a:lnTo>
                      <a:pt x="129" y="112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0DB218A-FF46-42CB-A0FF-D86792C3C9B5}"/>
              </a:ext>
            </a:extLst>
          </p:cNvPr>
          <p:cNvGrpSpPr/>
          <p:nvPr/>
        </p:nvGrpSpPr>
        <p:grpSpPr>
          <a:xfrm>
            <a:off x="7915164" y="2030665"/>
            <a:ext cx="3019528" cy="2861358"/>
            <a:chOff x="7915164" y="2030665"/>
            <a:chExt cx="3019528" cy="2861358"/>
          </a:xfrm>
        </p:grpSpPr>
        <p:grpSp>
          <p:nvGrpSpPr>
            <p:cNvPr id="129" name="Group 128"/>
            <p:cNvGrpSpPr/>
            <p:nvPr/>
          </p:nvGrpSpPr>
          <p:grpSpPr>
            <a:xfrm>
              <a:off x="8562947" y="4245692"/>
              <a:ext cx="2371745" cy="646331"/>
              <a:chOff x="2295497" y="1587905"/>
              <a:chExt cx="2371745" cy="646331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2295497" y="1594189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3200" b="1" dirty="0">
                    <a:solidFill>
                      <a:srgbClr val="004DA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2703449" y="1587905"/>
                <a:ext cx="1963793" cy="64633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 Differentiation</a:t>
                </a:r>
              </a:p>
            </p:txBody>
          </p:sp>
        </p:grpSp>
        <p:sp>
          <p:nvSpPr>
            <p:cNvPr id="96" name="Freeform 149"/>
            <p:cNvSpPr>
              <a:spLocks noEditPoints="1"/>
            </p:cNvSpPr>
            <p:nvPr/>
          </p:nvSpPr>
          <p:spPr bwMode="auto">
            <a:xfrm>
              <a:off x="7963512" y="2070090"/>
              <a:ext cx="882136" cy="904311"/>
            </a:xfrm>
            <a:custGeom>
              <a:avLst/>
              <a:gdLst>
                <a:gd name="T0" fmla="*/ 334 w 334"/>
                <a:gd name="T1" fmla="*/ 171 h 342"/>
                <a:gd name="T2" fmla="*/ 167 w 334"/>
                <a:gd name="T3" fmla="*/ 342 h 342"/>
                <a:gd name="T4" fmla="*/ 334 w 334"/>
                <a:gd name="T5" fmla="*/ 171 h 342"/>
                <a:gd name="T6" fmla="*/ 0 w 334"/>
                <a:gd name="T7" fmla="*/ 171 h 342"/>
                <a:gd name="T8" fmla="*/ 167 w 334"/>
                <a:gd name="T9" fmla="*/ 342 h 342"/>
                <a:gd name="T10" fmla="*/ 0 w 334"/>
                <a:gd name="T11" fmla="*/ 171 h 342"/>
                <a:gd name="T12" fmla="*/ 167 w 334"/>
                <a:gd name="T13" fmla="*/ 0 h 342"/>
                <a:gd name="T14" fmla="*/ 0 w 334"/>
                <a:gd name="T15" fmla="*/ 171 h 342"/>
                <a:gd name="T16" fmla="*/ 0 w 334"/>
                <a:gd name="T17" fmla="*/ 171 h 342"/>
                <a:gd name="T18" fmla="*/ 167 w 334"/>
                <a:gd name="T19" fmla="*/ 0 h 342"/>
                <a:gd name="T20" fmla="*/ 334 w 334"/>
                <a:gd name="T21" fmla="*/ 171 h 342"/>
                <a:gd name="T22" fmla="*/ 334 w 334"/>
                <a:gd name="T23" fmla="*/ 171 h 342"/>
                <a:gd name="T24" fmla="*/ 167 w 334"/>
                <a:gd name="T25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4" h="342">
                  <a:moveTo>
                    <a:pt x="334" y="171"/>
                  </a:moveTo>
                  <a:cubicBezTo>
                    <a:pt x="334" y="265"/>
                    <a:pt x="259" y="342"/>
                    <a:pt x="167" y="342"/>
                  </a:cubicBezTo>
                  <a:cubicBezTo>
                    <a:pt x="259" y="342"/>
                    <a:pt x="334" y="265"/>
                    <a:pt x="334" y="171"/>
                  </a:cubicBezTo>
                  <a:moveTo>
                    <a:pt x="0" y="171"/>
                  </a:moveTo>
                  <a:cubicBezTo>
                    <a:pt x="0" y="265"/>
                    <a:pt x="75" y="342"/>
                    <a:pt x="167" y="342"/>
                  </a:cubicBezTo>
                  <a:cubicBezTo>
                    <a:pt x="75" y="342"/>
                    <a:pt x="0" y="265"/>
                    <a:pt x="0" y="171"/>
                  </a:cubicBezTo>
                  <a:moveTo>
                    <a:pt x="167" y="0"/>
                  </a:moveTo>
                  <a:cubicBezTo>
                    <a:pt x="75" y="0"/>
                    <a:pt x="0" y="76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76"/>
                    <a:pt x="75" y="0"/>
                    <a:pt x="167" y="0"/>
                  </a:cubicBezTo>
                  <a:cubicBezTo>
                    <a:pt x="259" y="0"/>
                    <a:pt x="334" y="76"/>
                    <a:pt x="334" y="171"/>
                  </a:cubicBezTo>
                  <a:cubicBezTo>
                    <a:pt x="334" y="171"/>
                    <a:pt x="334" y="171"/>
                    <a:pt x="334" y="171"/>
                  </a:cubicBezTo>
                  <a:cubicBezTo>
                    <a:pt x="334" y="76"/>
                    <a:pt x="259" y="0"/>
                    <a:pt x="167" y="0"/>
                  </a:cubicBezTo>
                </a:path>
              </a:pathLst>
            </a:custGeom>
            <a:solidFill>
              <a:srgbClr val="FF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34" t="35265" r="13155" b="31318"/>
            <a:stretch/>
          </p:blipFill>
          <p:spPr>
            <a:xfrm rot="21177284">
              <a:off x="7915164" y="3312718"/>
              <a:ext cx="1522337" cy="41005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7926551" y="2030665"/>
              <a:ext cx="958522" cy="1533880"/>
              <a:chOff x="7926551" y="2030665"/>
              <a:chExt cx="958522" cy="1533880"/>
            </a:xfrm>
          </p:grpSpPr>
          <p:sp>
            <p:nvSpPr>
              <p:cNvPr id="95" name="Freeform 148"/>
              <p:cNvSpPr>
                <a:spLocks/>
              </p:cNvSpPr>
              <p:nvPr/>
            </p:nvSpPr>
            <p:spPr bwMode="auto">
              <a:xfrm>
                <a:off x="7963512" y="2070090"/>
                <a:ext cx="882136" cy="904311"/>
              </a:xfrm>
              <a:custGeom>
                <a:avLst/>
                <a:gdLst>
                  <a:gd name="T0" fmla="*/ 167 w 334"/>
                  <a:gd name="T1" fmla="*/ 0 h 342"/>
                  <a:gd name="T2" fmla="*/ 0 w 334"/>
                  <a:gd name="T3" fmla="*/ 171 h 342"/>
                  <a:gd name="T4" fmla="*/ 0 w 334"/>
                  <a:gd name="T5" fmla="*/ 171 h 342"/>
                  <a:gd name="T6" fmla="*/ 167 w 334"/>
                  <a:gd name="T7" fmla="*/ 342 h 342"/>
                  <a:gd name="T8" fmla="*/ 167 w 334"/>
                  <a:gd name="T9" fmla="*/ 342 h 342"/>
                  <a:gd name="T10" fmla="*/ 167 w 334"/>
                  <a:gd name="T11" fmla="*/ 342 h 342"/>
                  <a:gd name="T12" fmla="*/ 334 w 334"/>
                  <a:gd name="T13" fmla="*/ 171 h 342"/>
                  <a:gd name="T14" fmla="*/ 334 w 334"/>
                  <a:gd name="T15" fmla="*/ 171 h 342"/>
                  <a:gd name="T16" fmla="*/ 167 w 334"/>
                  <a:gd name="T17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342">
                    <a:moveTo>
                      <a:pt x="167" y="0"/>
                    </a:moveTo>
                    <a:cubicBezTo>
                      <a:pt x="75" y="0"/>
                      <a:pt x="0" y="76"/>
                      <a:pt x="0" y="171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0" y="265"/>
                      <a:pt x="75" y="342"/>
                      <a:pt x="167" y="342"/>
                    </a:cubicBezTo>
                    <a:cubicBezTo>
                      <a:pt x="167" y="342"/>
                      <a:pt x="167" y="342"/>
                      <a:pt x="167" y="342"/>
                    </a:cubicBezTo>
                    <a:cubicBezTo>
                      <a:pt x="167" y="342"/>
                      <a:pt x="167" y="342"/>
                      <a:pt x="167" y="342"/>
                    </a:cubicBezTo>
                    <a:cubicBezTo>
                      <a:pt x="259" y="342"/>
                      <a:pt x="334" y="265"/>
                      <a:pt x="334" y="171"/>
                    </a:cubicBezTo>
                    <a:cubicBezTo>
                      <a:pt x="334" y="171"/>
                      <a:pt x="334" y="171"/>
                      <a:pt x="334" y="171"/>
                    </a:cubicBezTo>
                    <a:cubicBezTo>
                      <a:pt x="334" y="76"/>
                      <a:pt x="259" y="0"/>
                      <a:pt x="167" y="0"/>
                    </a:cubicBezTo>
                  </a:path>
                </a:pathLst>
              </a:custGeom>
              <a:solidFill>
                <a:schemeClr val="bg2">
                  <a:alpha val="5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147"/>
              <p:cNvSpPr>
                <a:spLocks noEditPoints="1"/>
              </p:cNvSpPr>
              <p:nvPr/>
            </p:nvSpPr>
            <p:spPr bwMode="auto">
              <a:xfrm>
                <a:off x="7926551" y="2030665"/>
                <a:ext cx="958522" cy="1533880"/>
              </a:xfrm>
              <a:custGeom>
                <a:avLst/>
                <a:gdLst>
                  <a:gd name="T0" fmla="*/ 363 w 363"/>
                  <a:gd name="T1" fmla="*/ 186 h 580"/>
                  <a:gd name="T2" fmla="*/ 181 w 363"/>
                  <a:gd name="T3" fmla="*/ 0 h 580"/>
                  <a:gd name="T4" fmla="*/ 0 w 363"/>
                  <a:gd name="T5" fmla="*/ 186 h 580"/>
                  <a:gd name="T6" fmla="*/ 174 w 363"/>
                  <a:gd name="T7" fmla="*/ 372 h 580"/>
                  <a:gd name="T8" fmla="*/ 174 w 363"/>
                  <a:gd name="T9" fmla="*/ 537 h 580"/>
                  <a:gd name="T10" fmla="*/ 159 w 363"/>
                  <a:gd name="T11" fmla="*/ 558 h 580"/>
                  <a:gd name="T12" fmla="*/ 181 w 363"/>
                  <a:gd name="T13" fmla="*/ 580 h 580"/>
                  <a:gd name="T14" fmla="*/ 203 w 363"/>
                  <a:gd name="T15" fmla="*/ 558 h 580"/>
                  <a:gd name="T16" fmla="*/ 188 w 363"/>
                  <a:gd name="T17" fmla="*/ 537 h 580"/>
                  <a:gd name="T18" fmla="*/ 188 w 363"/>
                  <a:gd name="T19" fmla="*/ 372 h 580"/>
                  <a:gd name="T20" fmla="*/ 363 w 363"/>
                  <a:gd name="T21" fmla="*/ 186 h 580"/>
                  <a:gd name="T22" fmla="*/ 14 w 363"/>
                  <a:gd name="T23" fmla="*/ 186 h 580"/>
                  <a:gd name="T24" fmla="*/ 181 w 363"/>
                  <a:gd name="T25" fmla="*/ 15 h 580"/>
                  <a:gd name="T26" fmla="*/ 348 w 363"/>
                  <a:gd name="T27" fmla="*/ 186 h 580"/>
                  <a:gd name="T28" fmla="*/ 181 w 363"/>
                  <a:gd name="T29" fmla="*/ 357 h 580"/>
                  <a:gd name="T30" fmla="*/ 14 w 363"/>
                  <a:gd name="T31" fmla="*/ 186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3" h="580">
                    <a:moveTo>
                      <a:pt x="363" y="186"/>
                    </a:moveTo>
                    <a:cubicBezTo>
                      <a:pt x="363" y="83"/>
                      <a:pt x="281" y="0"/>
                      <a:pt x="181" y="0"/>
                    </a:cubicBezTo>
                    <a:cubicBezTo>
                      <a:pt x="81" y="0"/>
                      <a:pt x="0" y="83"/>
                      <a:pt x="0" y="186"/>
                    </a:cubicBezTo>
                    <a:cubicBezTo>
                      <a:pt x="0" y="286"/>
                      <a:pt x="77" y="368"/>
                      <a:pt x="174" y="372"/>
                    </a:cubicBezTo>
                    <a:cubicBezTo>
                      <a:pt x="174" y="537"/>
                      <a:pt x="174" y="537"/>
                      <a:pt x="174" y="537"/>
                    </a:cubicBezTo>
                    <a:cubicBezTo>
                      <a:pt x="166" y="540"/>
                      <a:pt x="159" y="548"/>
                      <a:pt x="159" y="558"/>
                    </a:cubicBezTo>
                    <a:cubicBezTo>
                      <a:pt x="159" y="570"/>
                      <a:pt x="169" y="580"/>
                      <a:pt x="181" y="580"/>
                    </a:cubicBezTo>
                    <a:cubicBezTo>
                      <a:pt x="193" y="580"/>
                      <a:pt x="203" y="570"/>
                      <a:pt x="203" y="558"/>
                    </a:cubicBezTo>
                    <a:cubicBezTo>
                      <a:pt x="203" y="548"/>
                      <a:pt x="197" y="540"/>
                      <a:pt x="188" y="537"/>
                    </a:cubicBezTo>
                    <a:cubicBezTo>
                      <a:pt x="188" y="372"/>
                      <a:pt x="188" y="372"/>
                      <a:pt x="188" y="372"/>
                    </a:cubicBezTo>
                    <a:cubicBezTo>
                      <a:pt x="285" y="368"/>
                      <a:pt x="363" y="286"/>
                      <a:pt x="363" y="186"/>
                    </a:cubicBezTo>
                    <a:moveTo>
                      <a:pt x="14" y="186"/>
                    </a:moveTo>
                    <a:cubicBezTo>
                      <a:pt x="14" y="91"/>
                      <a:pt x="89" y="15"/>
                      <a:pt x="181" y="15"/>
                    </a:cubicBezTo>
                    <a:cubicBezTo>
                      <a:pt x="273" y="15"/>
                      <a:pt x="348" y="91"/>
                      <a:pt x="348" y="186"/>
                    </a:cubicBezTo>
                    <a:cubicBezTo>
                      <a:pt x="348" y="280"/>
                      <a:pt x="273" y="357"/>
                      <a:pt x="181" y="357"/>
                    </a:cubicBezTo>
                    <a:cubicBezTo>
                      <a:pt x="89" y="357"/>
                      <a:pt x="14" y="280"/>
                      <a:pt x="14" y="186"/>
                    </a:cubicBezTo>
                  </a:path>
                </a:pathLst>
              </a:custGeom>
              <a:solidFill>
                <a:srgbClr val="004DA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1A5131D-C333-468E-8EFF-408DB6F92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68231" y1="64385" x2="68231" y2="64385"/>
                          <a14:foregroundMark x1="50308" y1="85538" x2="50308" y2="8553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72295" y="2089938"/>
              <a:ext cx="873353" cy="873353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EE0FFD-C7B0-4782-B30B-AF69C68D6952}"/>
              </a:ext>
            </a:extLst>
          </p:cNvPr>
          <p:cNvGrpSpPr/>
          <p:nvPr/>
        </p:nvGrpSpPr>
        <p:grpSpPr>
          <a:xfrm>
            <a:off x="1014547" y="2901069"/>
            <a:ext cx="3294932" cy="3477251"/>
            <a:chOff x="1014547" y="2901069"/>
            <a:chExt cx="3294932" cy="3477251"/>
          </a:xfrm>
        </p:grpSpPr>
        <p:grpSp>
          <p:nvGrpSpPr>
            <p:cNvPr id="123" name="Group 122"/>
            <p:cNvGrpSpPr/>
            <p:nvPr/>
          </p:nvGrpSpPr>
          <p:grpSpPr>
            <a:xfrm>
              <a:off x="2419552" y="5660922"/>
              <a:ext cx="1889927" cy="717398"/>
              <a:chOff x="2394152" y="1625185"/>
              <a:chExt cx="1889927" cy="717398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2394152" y="16251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3200" b="1" dirty="0">
                    <a:solidFill>
                      <a:srgbClr val="957E5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806722" y="1696252"/>
                <a:ext cx="1477357" cy="64633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Inspiration for Product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4547" y="2901069"/>
              <a:ext cx="1850363" cy="2461547"/>
              <a:chOff x="1014547" y="2901069"/>
              <a:chExt cx="1850363" cy="2461547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34" t="35265" r="13155" b="31318"/>
              <a:stretch/>
            </p:blipFill>
            <p:spPr>
              <a:xfrm rot="20782269">
                <a:off x="1342573" y="4952562"/>
                <a:ext cx="1522337" cy="410054"/>
              </a:xfrm>
              <a:prstGeom prst="rect">
                <a:avLst/>
              </a:prstGeom>
            </p:spPr>
          </p:pic>
          <p:sp>
            <p:nvSpPr>
              <p:cNvPr id="81" name="Freeform 161"/>
              <p:cNvSpPr>
                <a:spLocks noEditPoints="1"/>
              </p:cNvSpPr>
              <p:nvPr/>
            </p:nvSpPr>
            <p:spPr bwMode="auto">
              <a:xfrm>
                <a:off x="1073076" y="2962320"/>
                <a:ext cx="1357039" cy="1389704"/>
              </a:xfrm>
              <a:custGeom>
                <a:avLst/>
                <a:gdLst>
                  <a:gd name="T0" fmla="*/ 0 w 465"/>
                  <a:gd name="T1" fmla="*/ 238 h 476"/>
                  <a:gd name="T2" fmla="*/ 233 w 465"/>
                  <a:gd name="T3" fmla="*/ 476 h 476"/>
                  <a:gd name="T4" fmla="*/ 0 w 465"/>
                  <a:gd name="T5" fmla="*/ 238 h 476"/>
                  <a:gd name="T6" fmla="*/ 465 w 465"/>
                  <a:gd name="T7" fmla="*/ 238 h 476"/>
                  <a:gd name="T8" fmla="*/ 233 w 465"/>
                  <a:gd name="T9" fmla="*/ 476 h 476"/>
                  <a:gd name="T10" fmla="*/ 465 w 465"/>
                  <a:gd name="T11" fmla="*/ 238 h 476"/>
                  <a:gd name="T12" fmla="*/ 233 w 465"/>
                  <a:gd name="T13" fmla="*/ 0 h 476"/>
                  <a:gd name="T14" fmla="*/ 0 w 465"/>
                  <a:gd name="T15" fmla="*/ 238 h 476"/>
                  <a:gd name="T16" fmla="*/ 0 w 465"/>
                  <a:gd name="T17" fmla="*/ 238 h 476"/>
                  <a:gd name="T18" fmla="*/ 233 w 465"/>
                  <a:gd name="T19" fmla="*/ 0 h 476"/>
                  <a:gd name="T20" fmla="*/ 465 w 465"/>
                  <a:gd name="T21" fmla="*/ 238 h 476"/>
                  <a:gd name="T22" fmla="*/ 465 w 465"/>
                  <a:gd name="T23" fmla="*/ 238 h 476"/>
                  <a:gd name="T24" fmla="*/ 233 w 465"/>
                  <a:gd name="T25" fmla="*/ 0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5" h="476">
                    <a:moveTo>
                      <a:pt x="0" y="238"/>
                    </a:moveTo>
                    <a:cubicBezTo>
                      <a:pt x="0" y="370"/>
                      <a:pt x="104" y="476"/>
                      <a:pt x="233" y="476"/>
                    </a:cubicBezTo>
                    <a:cubicBezTo>
                      <a:pt x="104" y="476"/>
                      <a:pt x="0" y="369"/>
                      <a:pt x="0" y="238"/>
                    </a:cubicBezTo>
                    <a:moveTo>
                      <a:pt x="465" y="238"/>
                    </a:moveTo>
                    <a:cubicBezTo>
                      <a:pt x="465" y="369"/>
                      <a:pt x="361" y="476"/>
                      <a:pt x="233" y="476"/>
                    </a:cubicBezTo>
                    <a:cubicBezTo>
                      <a:pt x="361" y="476"/>
                      <a:pt x="465" y="370"/>
                      <a:pt x="465" y="238"/>
                    </a:cubicBezTo>
                    <a:moveTo>
                      <a:pt x="233" y="0"/>
                    </a:moveTo>
                    <a:cubicBezTo>
                      <a:pt x="104" y="0"/>
                      <a:pt x="0" y="107"/>
                      <a:pt x="0" y="23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107"/>
                      <a:pt x="104" y="0"/>
                      <a:pt x="233" y="0"/>
                    </a:cubicBezTo>
                    <a:cubicBezTo>
                      <a:pt x="361" y="0"/>
                      <a:pt x="465" y="107"/>
                      <a:pt x="465" y="238"/>
                    </a:cubicBezTo>
                    <a:cubicBezTo>
                      <a:pt x="465" y="238"/>
                      <a:pt x="465" y="238"/>
                      <a:pt x="465" y="238"/>
                    </a:cubicBezTo>
                    <a:cubicBezTo>
                      <a:pt x="465" y="107"/>
                      <a:pt x="361" y="0"/>
                      <a:pt x="233" y="0"/>
                    </a:cubicBezTo>
                  </a:path>
                </a:pathLst>
              </a:custGeom>
              <a:solidFill>
                <a:srgbClr val="F79C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014547" y="2901069"/>
                <a:ext cx="1474096" cy="2360182"/>
                <a:chOff x="1014547" y="2901069"/>
                <a:chExt cx="1474096" cy="2360182"/>
              </a:xfrm>
            </p:grpSpPr>
            <p:sp>
              <p:nvSpPr>
                <p:cNvPr id="79" name="Freeform 159"/>
                <p:cNvSpPr>
                  <a:spLocks noEditPoints="1"/>
                </p:cNvSpPr>
                <p:nvPr/>
              </p:nvSpPr>
              <p:spPr bwMode="auto">
                <a:xfrm>
                  <a:off x="1014547" y="2901069"/>
                  <a:ext cx="1474096" cy="2360182"/>
                </a:xfrm>
                <a:custGeom>
                  <a:avLst/>
                  <a:gdLst>
                    <a:gd name="T0" fmla="*/ 505 w 505"/>
                    <a:gd name="T1" fmla="*/ 259 h 808"/>
                    <a:gd name="T2" fmla="*/ 253 w 505"/>
                    <a:gd name="T3" fmla="*/ 0 h 808"/>
                    <a:gd name="T4" fmla="*/ 0 w 505"/>
                    <a:gd name="T5" fmla="*/ 259 h 808"/>
                    <a:gd name="T6" fmla="*/ 242 w 505"/>
                    <a:gd name="T7" fmla="*/ 518 h 808"/>
                    <a:gd name="T8" fmla="*/ 242 w 505"/>
                    <a:gd name="T9" fmla="*/ 748 h 808"/>
                    <a:gd name="T10" fmla="*/ 222 w 505"/>
                    <a:gd name="T11" fmla="*/ 777 h 808"/>
                    <a:gd name="T12" fmla="*/ 253 w 505"/>
                    <a:gd name="T13" fmla="*/ 808 h 808"/>
                    <a:gd name="T14" fmla="*/ 283 w 505"/>
                    <a:gd name="T15" fmla="*/ 777 h 808"/>
                    <a:gd name="T16" fmla="*/ 263 w 505"/>
                    <a:gd name="T17" fmla="*/ 748 h 808"/>
                    <a:gd name="T18" fmla="*/ 263 w 505"/>
                    <a:gd name="T19" fmla="*/ 518 h 808"/>
                    <a:gd name="T20" fmla="*/ 505 w 505"/>
                    <a:gd name="T21" fmla="*/ 259 h 808"/>
                    <a:gd name="T22" fmla="*/ 20 w 505"/>
                    <a:gd name="T23" fmla="*/ 259 h 808"/>
                    <a:gd name="T24" fmla="*/ 253 w 505"/>
                    <a:gd name="T25" fmla="*/ 21 h 808"/>
                    <a:gd name="T26" fmla="*/ 485 w 505"/>
                    <a:gd name="T27" fmla="*/ 259 h 808"/>
                    <a:gd name="T28" fmla="*/ 253 w 505"/>
                    <a:gd name="T29" fmla="*/ 497 h 808"/>
                    <a:gd name="T30" fmla="*/ 20 w 505"/>
                    <a:gd name="T31" fmla="*/ 259 h 8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05" h="808">
                      <a:moveTo>
                        <a:pt x="505" y="259"/>
                      </a:moveTo>
                      <a:cubicBezTo>
                        <a:pt x="505" y="116"/>
                        <a:pt x="392" y="0"/>
                        <a:pt x="253" y="0"/>
                      </a:cubicBezTo>
                      <a:cubicBezTo>
                        <a:pt x="113" y="0"/>
                        <a:pt x="0" y="116"/>
                        <a:pt x="0" y="259"/>
                      </a:cubicBezTo>
                      <a:cubicBezTo>
                        <a:pt x="0" y="398"/>
                        <a:pt x="108" y="512"/>
                        <a:pt x="242" y="518"/>
                      </a:cubicBezTo>
                      <a:cubicBezTo>
                        <a:pt x="242" y="748"/>
                        <a:pt x="242" y="748"/>
                        <a:pt x="242" y="748"/>
                      </a:cubicBezTo>
                      <a:cubicBezTo>
                        <a:pt x="231" y="752"/>
                        <a:pt x="222" y="763"/>
                        <a:pt x="222" y="777"/>
                      </a:cubicBezTo>
                      <a:cubicBezTo>
                        <a:pt x="222" y="794"/>
                        <a:pt x="236" y="808"/>
                        <a:pt x="253" y="808"/>
                      </a:cubicBezTo>
                      <a:cubicBezTo>
                        <a:pt x="269" y="808"/>
                        <a:pt x="283" y="794"/>
                        <a:pt x="283" y="777"/>
                      </a:cubicBezTo>
                      <a:cubicBezTo>
                        <a:pt x="283" y="763"/>
                        <a:pt x="274" y="752"/>
                        <a:pt x="263" y="748"/>
                      </a:cubicBezTo>
                      <a:cubicBezTo>
                        <a:pt x="263" y="518"/>
                        <a:pt x="263" y="518"/>
                        <a:pt x="263" y="518"/>
                      </a:cubicBezTo>
                      <a:cubicBezTo>
                        <a:pt x="397" y="512"/>
                        <a:pt x="505" y="398"/>
                        <a:pt x="505" y="259"/>
                      </a:cubicBezTo>
                      <a:moveTo>
                        <a:pt x="20" y="259"/>
                      </a:moveTo>
                      <a:cubicBezTo>
                        <a:pt x="20" y="128"/>
                        <a:pt x="124" y="21"/>
                        <a:pt x="253" y="21"/>
                      </a:cubicBezTo>
                      <a:cubicBezTo>
                        <a:pt x="381" y="21"/>
                        <a:pt x="485" y="128"/>
                        <a:pt x="485" y="259"/>
                      </a:cubicBezTo>
                      <a:cubicBezTo>
                        <a:pt x="485" y="390"/>
                        <a:pt x="381" y="497"/>
                        <a:pt x="253" y="497"/>
                      </a:cubicBezTo>
                      <a:cubicBezTo>
                        <a:pt x="124" y="497"/>
                        <a:pt x="20" y="390"/>
                        <a:pt x="20" y="259"/>
                      </a:cubicBezTo>
                    </a:path>
                  </a:pathLst>
                </a:custGeom>
                <a:solidFill>
                  <a:srgbClr val="957E5E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160"/>
                <p:cNvSpPr>
                  <a:spLocks/>
                </p:cNvSpPr>
                <p:nvPr/>
              </p:nvSpPr>
              <p:spPr bwMode="auto">
                <a:xfrm>
                  <a:off x="1073076" y="2962320"/>
                  <a:ext cx="1357039" cy="1389704"/>
                </a:xfrm>
                <a:custGeom>
                  <a:avLst/>
                  <a:gdLst>
                    <a:gd name="T0" fmla="*/ 233 w 465"/>
                    <a:gd name="T1" fmla="*/ 0 h 476"/>
                    <a:gd name="T2" fmla="*/ 0 w 465"/>
                    <a:gd name="T3" fmla="*/ 238 h 476"/>
                    <a:gd name="T4" fmla="*/ 0 w 465"/>
                    <a:gd name="T5" fmla="*/ 238 h 476"/>
                    <a:gd name="T6" fmla="*/ 233 w 465"/>
                    <a:gd name="T7" fmla="*/ 476 h 476"/>
                    <a:gd name="T8" fmla="*/ 233 w 465"/>
                    <a:gd name="T9" fmla="*/ 476 h 476"/>
                    <a:gd name="T10" fmla="*/ 233 w 465"/>
                    <a:gd name="T11" fmla="*/ 476 h 476"/>
                    <a:gd name="T12" fmla="*/ 465 w 465"/>
                    <a:gd name="T13" fmla="*/ 238 h 476"/>
                    <a:gd name="T14" fmla="*/ 465 w 465"/>
                    <a:gd name="T15" fmla="*/ 238 h 476"/>
                    <a:gd name="T16" fmla="*/ 233 w 465"/>
                    <a:gd name="T17" fmla="*/ 0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5" h="476">
                      <a:moveTo>
                        <a:pt x="233" y="0"/>
                      </a:moveTo>
                      <a:cubicBezTo>
                        <a:pt x="104" y="0"/>
                        <a:pt x="0" y="107"/>
                        <a:pt x="0" y="238"/>
                      </a:cubicBezTo>
                      <a:cubicBezTo>
                        <a:pt x="0" y="238"/>
                        <a:pt x="0" y="238"/>
                        <a:pt x="0" y="238"/>
                      </a:cubicBezTo>
                      <a:cubicBezTo>
                        <a:pt x="0" y="369"/>
                        <a:pt x="104" y="476"/>
                        <a:pt x="233" y="476"/>
                      </a:cubicBezTo>
                      <a:cubicBezTo>
                        <a:pt x="233" y="476"/>
                        <a:pt x="233" y="476"/>
                        <a:pt x="233" y="476"/>
                      </a:cubicBezTo>
                      <a:cubicBezTo>
                        <a:pt x="233" y="476"/>
                        <a:pt x="233" y="476"/>
                        <a:pt x="233" y="476"/>
                      </a:cubicBezTo>
                      <a:cubicBezTo>
                        <a:pt x="361" y="476"/>
                        <a:pt x="465" y="369"/>
                        <a:pt x="465" y="238"/>
                      </a:cubicBezTo>
                      <a:cubicBezTo>
                        <a:pt x="465" y="238"/>
                        <a:pt x="465" y="238"/>
                        <a:pt x="465" y="238"/>
                      </a:cubicBezTo>
                      <a:cubicBezTo>
                        <a:pt x="465" y="107"/>
                        <a:pt x="361" y="0"/>
                        <a:pt x="233" y="0"/>
                      </a:cubicBezTo>
                    </a:path>
                  </a:pathLst>
                </a:custGeom>
                <a:solidFill>
                  <a:schemeClr val="bg2">
                    <a:alpha val="50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50A167B-0B3E-49D7-A5AE-47CD100B7A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7846" y1="28923" x2="37846" y2="28923"/>
                          <a14:foregroundMark x1="50154" y1="25692" x2="50154" y2="25692"/>
                          <a14:foregroundMark x1="62308" y1="28538" x2="62308" y2="28538"/>
                          <a14:foregroundMark x1="69615" y1="39308" x2="69615" y2="39308"/>
                          <a14:foregroundMark x1="72385" y1="50615" x2="72385" y2="50615"/>
                          <a14:foregroundMark x1="70769" y1="62538" x2="70769" y2="62538"/>
                          <a14:foregroundMark x1="49308" y1="73000" x2="49308" y2="73000"/>
                          <a14:foregroundMark x1="49692" y1="76385" x2="49692" y2="76385"/>
                          <a14:foregroundMark x1="49538" y1="79538" x2="49538" y2="79538"/>
                          <a14:foregroundMark x1="20615" y1="50000" x2="20615" y2="50000"/>
                          <a14:foregroundMark x1="27385" y1="37385" x2="27385" y2="37385"/>
                          <a14:foregroundMark x1="28769" y1="62615" x2="28769" y2="62615"/>
                          <a14:backgroundMark x1="45538" y1="43462" x2="45538" y2="43462"/>
                          <a14:backgroundMark x1="52846" y1="46308" x2="52846" y2="46308"/>
                          <a14:backgroundMark x1="55846" y1="42154" x2="55846" y2="42154"/>
                          <a14:backgroundMark x1="49000" y1="57923" x2="49000" y2="57923"/>
                        </a14:backgroundRemoval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rcRect l="17114" t="17334" r="15426" b="14122"/>
            <a:stretch/>
          </p:blipFill>
          <p:spPr>
            <a:xfrm>
              <a:off x="1173922" y="3074400"/>
              <a:ext cx="1194763" cy="1213959"/>
            </a:xfrm>
            <a:prstGeom prst="rect">
              <a:avLst/>
            </a:prstGeom>
            <a:noFill/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B560E1-D5DB-4130-AA11-508C8D51E25B}"/>
              </a:ext>
            </a:extLst>
          </p:cNvPr>
          <p:cNvGrpSpPr/>
          <p:nvPr/>
        </p:nvGrpSpPr>
        <p:grpSpPr>
          <a:xfrm>
            <a:off x="3364880" y="1244637"/>
            <a:ext cx="2496883" cy="1507638"/>
            <a:chOff x="3364880" y="1244637"/>
            <a:chExt cx="2496883" cy="1507638"/>
          </a:xfrm>
        </p:grpSpPr>
        <p:grpSp>
          <p:nvGrpSpPr>
            <p:cNvPr id="4" name="Group 3"/>
            <p:cNvGrpSpPr/>
            <p:nvPr/>
          </p:nvGrpSpPr>
          <p:grpSpPr>
            <a:xfrm>
              <a:off x="3364880" y="1324587"/>
              <a:ext cx="1865538" cy="663293"/>
              <a:chOff x="3715437" y="1644052"/>
              <a:chExt cx="1865538" cy="663293"/>
            </a:xfrm>
          </p:grpSpPr>
          <p:sp>
            <p:nvSpPr>
              <p:cNvPr id="118" name="TextBox 117"/>
              <p:cNvSpPr txBox="1"/>
              <p:nvPr/>
            </p:nvSpPr>
            <p:spPr>
              <a:xfrm>
                <a:off x="3715437" y="1644052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3200" b="1" dirty="0">
                    <a:solidFill>
                      <a:srgbClr val="7A962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103618" y="1661014"/>
                <a:ext cx="1477357" cy="64633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 Awareness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018782" y="1244637"/>
              <a:ext cx="1842981" cy="1507638"/>
              <a:chOff x="4018782" y="1244637"/>
              <a:chExt cx="1842981" cy="1507638"/>
            </a:xfrm>
          </p:grpSpPr>
          <p:pic>
            <p:nvPicPr>
              <p:cNvPr id="102" name="Picture 101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34" t="35265" r="13155" b="31318"/>
              <a:stretch/>
            </p:blipFill>
            <p:spPr>
              <a:xfrm rot="21177284">
                <a:off x="4018782" y="2497664"/>
                <a:ext cx="945252" cy="254611"/>
              </a:xfrm>
              <a:prstGeom prst="rect">
                <a:avLst/>
              </a:prstGeom>
            </p:spPr>
          </p:pic>
          <p:grpSp>
            <p:nvGrpSpPr>
              <p:cNvPr id="18" name="Group 17"/>
              <p:cNvGrpSpPr/>
              <p:nvPr/>
            </p:nvGrpSpPr>
            <p:grpSpPr>
              <a:xfrm>
                <a:off x="4027418" y="1244637"/>
                <a:ext cx="1834345" cy="1289428"/>
                <a:chOff x="4027418" y="1244637"/>
                <a:chExt cx="1834345" cy="1289428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5055275" y="1244637"/>
                  <a:ext cx="806488" cy="1289428"/>
                  <a:chOff x="5055275" y="1244637"/>
                  <a:chExt cx="806488" cy="1289428"/>
                </a:xfrm>
              </p:grpSpPr>
              <p:sp>
                <p:nvSpPr>
                  <p:cNvPr id="75" name="Freeform 134"/>
                  <p:cNvSpPr>
                    <a:spLocks noEditPoints="1"/>
                  </p:cNvSpPr>
                  <p:nvPr/>
                </p:nvSpPr>
                <p:spPr bwMode="auto">
                  <a:xfrm>
                    <a:off x="5055275" y="1244637"/>
                    <a:ext cx="806488" cy="1289428"/>
                  </a:xfrm>
                  <a:custGeom>
                    <a:avLst/>
                    <a:gdLst>
                      <a:gd name="T0" fmla="*/ 316 w 316"/>
                      <a:gd name="T1" fmla="*/ 162 h 505"/>
                      <a:gd name="T2" fmla="*/ 158 w 316"/>
                      <a:gd name="T3" fmla="*/ 0 h 505"/>
                      <a:gd name="T4" fmla="*/ 0 w 316"/>
                      <a:gd name="T5" fmla="*/ 162 h 505"/>
                      <a:gd name="T6" fmla="*/ 152 w 316"/>
                      <a:gd name="T7" fmla="*/ 323 h 505"/>
                      <a:gd name="T8" fmla="*/ 152 w 316"/>
                      <a:gd name="T9" fmla="*/ 467 h 505"/>
                      <a:gd name="T10" fmla="*/ 139 w 316"/>
                      <a:gd name="T11" fmla="*/ 485 h 505"/>
                      <a:gd name="T12" fmla="*/ 158 w 316"/>
                      <a:gd name="T13" fmla="*/ 505 h 505"/>
                      <a:gd name="T14" fmla="*/ 177 w 316"/>
                      <a:gd name="T15" fmla="*/ 485 h 505"/>
                      <a:gd name="T16" fmla="*/ 164 w 316"/>
                      <a:gd name="T17" fmla="*/ 467 h 505"/>
                      <a:gd name="T18" fmla="*/ 164 w 316"/>
                      <a:gd name="T19" fmla="*/ 323 h 505"/>
                      <a:gd name="T20" fmla="*/ 316 w 316"/>
                      <a:gd name="T21" fmla="*/ 162 h 505"/>
                      <a:gd name="T22" fmla="*/ 13 w 316"/>
                      <a:gd name="T23" fmla="*/ 162 h 505"/>
                      <a:gd name="T24" fmla="*/ 158 w 316"/>
                      <a:gd name="T25" fmla="*/ 13 h 505"/>
                      <a:gd name="T26" fmla="*/ 303 w 316"/>
                      <a:gd name="T27" fmla="*/ 162 h 505"/>
                      <a:gd name="T28" fmla="*/ 158 w 316"/>
                      <a:gd name="T29" fmla="*/ 311 h 505"/>
                      <a:gd name="T30" fmla="*/ 13 w 316"/>
                      <a:gd name="T31" fmla="*/ 162 h 5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16" h="505">
                        <a:moveTo>
                          <a:pt x="316" y="162"/>
                        </a:moveTo>
                        <a:cubicBezTo>
                          <a:pt x="316" y="73"/>
                          <a:pt x="245" y="0"/>
                          <a:pt x="158" y="0"/>
                        </a:cubicBezTo>
                        <a:cubicBezTo>
                          <a:pt x="71" y="0"/>
                          <a:pt x="0" y="73"/>
                          <a:pt x="0" y="162"/>
                        </a:cubicBezTo>
                        <a:cubicBezTo>
                          <a:pt x="0" y="249"/>
                          <a:pt x="68" y="320"/>
                          <a:pt x="152" y="323"/>
                        </a:cubicBezTo>
                        <a:cubicBezTo>
                          <a:pt x="152" y="467"/>
                          <a:pt x="152" y="467"/>
                          <a:pt x="152" y="467"/>
                        </a:cubicBezTo>
                        <a:cubicBezTo>
                          <a:pt x="144" y="470"/>
                          <a:pt x="139" y="477"/>
                          <a:pt x="139" y="485"/>
                        </a:cubicBezTo>
                        <a:cubicBezTo>
                          <a:pt x="139" y="496"/>
                          <a:pt x="148" y="505"/>
                          <a:pt x="158" y="505"/>
                        </a:cubicBezTo>
                        <a:cubicBezTo>
                          <a:pt x="169" y="505"/>
                          <a:pt x="177" y="496"/>
                          <a:pt x="177" y="485"/>
                        </a:cubicBezTo>
                        <a:cubicBezTo>
                          <a:pt x="177" y="477"/>
                          <a:pt x="172" y="470"/>
                          <a:pt x="164" y="467"/>
                        </a:cubicBezTo>
                        <a:cubicBezTo>
                          <a:pt x="164" y="323"/>
                          <a:pt x="164" y="323"/>
                          <a:pt x="164" y="323"/>
                        </a:cubicBezTo>
                        <a:cubicBezTo>
                          <a:pt x="248" y="320"/>
                          <a:pt x="316" y="249"/>
                          <a:pt x="316" y="162"/>
                        </a:cubicBezTo>
                        <a:moveTo>
                          <a:pt x="13" y="162"/>
                        </a:moveTo>
                        <a:cubicBezTo>
                          <a:pt x="13" y="80"/>
                          <a:pt x="78" y="13"/>
                          <a:pt x="158" y="13"/>
                        </a:cubicBezTo>
                        <a:cubicBezTo>
                          <a:pt x="238" y="13"/>
                          <a:pt x="303" y="80"/>
                          <a:pt x="303" y="162"/>
                        </a:cubicBezTo>
                        <a:cubicBezTo>
                          <a:pt x="303" y="244"/>
                          <a:pt x="238" y="311"/>
                          <a:pt x="158" y="311"/>
                        </a:cubicBezTo>
                        <a:cubicBezTo>
                          <a:pt x="78" y="311"/>
                          <a:pt x="13" y="244"/>
                          <a:pt x="13" y="162"/>
                        </a:cubicBezTo>
                      </a:path>
                    </a:pathLst>
                  </a:custGeom>
                  <a:solidFill>
                    <a:srgbClr val="7A962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" name="Freeform 135"/>
                  <p:cNvSpPr>
                    <a:spLocks/>
                  </p:cNvSpPr>
                  <p:nvPr/>
                </p:nvSpPr>
                <p:spPr bwMode="auto">
                  <a:xfrm>
                    <a:off x="5088581" y="1277943"/>
                    <a:ext cx="739875" cy="761286"/>
                  </a:xfrm>
                  <a:custGeom>
                    <a:avLst/>
                    <a:gdLst>
                      <a:gd name="T0" fmla="*/ 145 w 290"/>
                      <a:gd name="T1" fmla="*/ 0 h 298"/>
                      <a:gd name="T2" fmla="*/ 135 w 290"/>
                      <a:gd name="T3" fmla="*/ 0 h 298"/>
                      <a:gd name="T4" fmla="*/ 0 w 290"/>
                      <a:gd name="T5" fmla="*/ 149 h 298"/>
                      <a:gd name="T6" fmla="*/ 0 w 290"/>
                      <a:gd name="T7" fmla="*/ 149 h 298"/>
                      <a:gd name="T8" fmla="*/ 145 w 290"/>
                      <a:gd name="T9" fmla="*/ 298 h 298"/>
                      <a:gd name="T10" fmla="*/ 145 w 290"/>
                      <a:gd name="T11" fmla="*/ 298 h 298"/>
                      <a:gd name="T12" fmla="*/ 145 w 290"/>
                      <a:gd name="T13" fmla="*/ 298 h 298"/>
                      <a:gd name="T14" fmla="*/ 290 w 290"/>
                      <a:gd name="T15" fmla="*/ 149 h 298"/>
                      <a:gd name="T16" fmla="*/ 290 w 290"/>
                      <a:gd name="T17" fmla="*/ 149 h 298"/>
                      <a:gd name="T18" fmla="*/ 155 w 290"/>
                      <a:gd name="T19" fmla="*/ 0 h 298"/>
                      <a:gd name="T20" fmla="*/ 145 w 290"/>
                      <a:gd name="T21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90" h="298">
                        <a:moveTo>
                          <a:pt x="145" y="0"/>
                        </a:moveTo>
                        <a:cubicBezTo>
                          <a:pt x="142" y="0"/>
                          <a:pt x="138" y="0"/>
                          <a:pt x="135" y="0"/>
                        </a:cubicBezTo>
                        <a:cubicBezTo>
                          <a:pt x="59" y="6"/>
                          <a:pt x="0" y="70"/>
                          <a:pt x="0" y="149"/>
                        </a:cubicBezTo>
                        <a:cubicBezTo>
                          <a:pt x="0" y="149"/>
                          <a:pt x="0" y="149"/>
                          <a:pt x="0" y="149"/>
                        </a:cubicBezTo>
                        <a:cubicBezTo>
                          <a:pt x="0" y="231"/>
                          <a:pt x="65" y="298"/>
                          <a:pt x="145" y="298"/>
                        </a:cubicBezTo>
                        <a:cubicBezTo>
                          <a:pt x="145" y="298"/>
                          <a:pt x="145" y="298"/>
                          <a:pt x="145" y="298"/>
                        </a:cubicBezTo>
                        <a:cubicBezTo>
                          <a:pt x="145" y="298"/>
                          <a:pt x="145" y="298"/>
                          <a:pt x="145" y="298"/>
                        </a:cubicBezTo>
                        <a:cubicBezTo>
                          <a:pt x="225" y="298"/>
                          <a:pt x="290" y="231"/>
                          <a:pt x="290" y="149"/>
                        </a:cubicBezTo>
                        <a:cubicBezTo>
                          <a:pt x="290" y="149"/>
                          <a:pt x="290" y="149"/>
                          <a:pt x="290" y="149"/>
                        </a:cubicBezTo>
                        <a:cubicBezTo>
                          <a:pt x="290" y="70"/>
                          <a:pt x="231" y="6"/>
                          <a:pt x="155" y="0"/>
                        </a:cubicBezTo>
                        <a:cubicBezTo>
                          <a:pt x="152" y="0"/>
                          <a:pt x="148" y="0"/>
                          <a:pt x="145" y="0"/>
                        </a:cubicBezTo>
                      </a:path>
                    </a:pathLst>
                  </a:custGeom>
                  <a:solidFill>
                    <a:schemeClr val="bg2">
                      <a:alpha val="50000"/>
                    </a:schemeClr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77" name="Freeform 136"/>
                <p:cNvSpPr>
                  <a:spLocks noEditPoints="1"/>
                </p:cNvSpPr>
                <p:nvPr/>
              </p:nvSpPr>
              <p:spPr bwMode="auto">
                <a:xfrm>
                  <a:off x="4027418" y="1376301"/>
                  <a:ext cx="739875" cy="761286"/>
                </a:xfrm>
                <a:custGeom>
                  <a:avLst/>
                  <a:gdLst>
                    <a:gd name="T0" fmla="*/ 0 w 290"/>
                    <a:gd name="T1" fmla="*/ 149 h 298"/>
                    <a:gd name="T2" fmla="*/ 145 w 290"/>
                    <a:gd name="T3" fmla="*/ 298 h 298"/>
                    <a:gd name="T4" fmla="*/ 0 w 290"/>
                    <a:gd name="T5" fmla="*/ 149 h 298"/>
                    <a:gd name="T6" fmla="*/ 290 w 290"/>
                    <a:gd name="T7" fmla="*/ 149 h 298"/>
                    <a:gd name="T8" fmla="*/ 145 w 290"/>
                    <a:gd name="T9" fmla="*/ 298 h 298"/>
                    <a:gd name="T10" fmla="*/ 290 w 290"/>
                    <a:gd name="T11" fmla="*/ 149 h 298"/>
                    <a:gd name="T12" fmla="*/ 135 w 290"/>
                    <a:gd name="T13" fmla="*/ 0 h 298"/>
                    <a:gd name="T14" fmla="*/ 0 w 290"/>
                    <a:gd name="T15" fmla="*/ 149 h 298"/>
                    <a:gd name="T16" fmla="*/ 0 w 290"/>
                    <a:gd name="T17" fmla="*/ 149 h 298"/>
                    <a:gd name="T18" fmla="*/ 135 w 290"/>
                    <a:gd name="T19" fmla="*/ 0 h 298"/>
                    <a:gd name="T20" fmla="*/ 155 w 290"/>
                    <a:gd name="T21" fmla="*/ 0 h 298"/>
                    <a:gd name="T22" fmla="*/ 290 w 290"/>
                    <a:gd name="T23" fmla="*/ 149 h 298"/>
                    <a:gd name="T24" fmla="*/ 290 w 290"/>
                    <a:gd name="T25" fmla="*/ 149 h 298"/>
                    <a:gd name="T26" fmla="*/ 155 w 290"/>
                    <a:gd name="T2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0" h="298">
                      <a:moveTo>
                        <a:pt x="0" y="149"/>
                      </a:moveTo>
                      <a:cubicBezTo>
                        <a:pt x="0" y="231"/>
                        <a:pt x="65" y="298"/>
                        <a:pt x="145" y="298"/>
                      </a:cubicBezTo>
                      <a:cubicBezTo>
                        <a:pt x="65" y="298"/>
                        <a:pt x="0" y="231"/>
                        <a:pt x="0" y="149"/>
                      </a:cubicBezTo>
                      <a:moveTo>
                        <a:pt x="290" y="149"/>
                      </a:moveTo>
                      <a:cubicBezTo>
                        <a:pt x="290" y="231"/>
                        <a:pt x="225" y="298"/>
                        <a:pt x="145" y="298"/>
                      </a:cubicBezTo>
                      <a:cubicBezTo>
                        <a:pt x="225" y="298"/>
                        <a:pt x="290" y="231"/>
                        <a:pt x="290" y="149"/>
                      </a:cubicBezTo>
                      <a:moveTo>
                        <a:pt x="135" y="0"/>
                      </a:moveTo>
                      <a:cubicBezTo>
                        <a:pt x="59" y="6"/>
                        <a:pt x="0" y="70"/>
                        <a:pt x="0" y="149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0" y="70"/>
                        <a:pt x="59" y="6"/>
                        <a:pt x="135" y="0"/>
                      </a:cubicBezTo>
                      <a:moveTo>
                        <a:pt x="155" y="0"/>
                      </a:moveTo>
                      <a:cubicBezTo>
                        <a:pt x="231" y="6"/>
                        <a:pt x="290" y="70"/>
                        <a:pt x="290" y="149"/>
                      </a:cubicBezTo>
                      <a:cubicBezTo>
                        <a:pt x="290" y="149"/>
                        <a:pt x="290" y="149"/>
                        <a:pt x="290" y="149"/>
                      </a:cubicBezTo>
                      <a:cubicBezTo>
                        <a:pt x="290" y="70"/>
                        <a:pt x="231" y="6"/>
                        <a:pt x="155" y="0"/>
                      </a:cubicBezTo>
                    </a:path>
                  </a:pathLst>
                </a:custGeom>
                <a:solidFill>
                  <a:srgbClr val="66CA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pic>
          <p:nvPicPr>
            <p:cNvPr id="91" name="Picture 2" descr="Image result for megaphone clipart logo">
              <a:extLst>
                <a:ext uri="{FF2B5EF4-FFF2-40B4-BE49-F238E27FC236}">
                  <a16:creationId xmlns:a16="http://schemas.microsoft.com/office/drawing/2014/main" id="{2CD837D5-8C79-4A52-9F1C-313081C063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18" b="97430" l="4463" r="99047">
                          <a14:foregroundMark x1="12478" y1="42160" x2="12478" y2="42160"/>
                          <a14:foregroundMark x1="4506" y1="51394" x2="4506" y2="51394"/>
                          <a14:foregroundMark x1="70017" y1="39591" x2="70017" y2="39591"/>
                          <a14:foregroundMark x1="73224" y1="5183" x2="73224" y2="5183"/>
                          <a14:foregroundMark x1="95971" y1="34016" x2="95971" y2="34016"/>
                          <a14:foregroundMark x1="99090" y1="48301" x2="99090" y2="48301"/>
                          <a14:foregroundMark x1="72834" y1="261" x2="72834" y2="261"/>
                          <a14:foregroundMark x1="40338" y1="97430" x2="40338" y2="97430"/>
                          <a14:foregroundMark x1="96534" y1="37544" x2="96664" y2="35932"/>
                          <a14:backgroundMark x1="41161" y1="93336" x2="41161" y2="93336"/>
                          <a14:backgroundMark x1="40511" y1="81098" x2="40511" y2="81098"/>
                          <a14:backgroundMark x1="23180" y1="61760" x2="23180" y2="61760"/>
                          <a14:backgroundMark x1="19801" y1="62587" x2="25043" y2="61498"/>
                          <a14:backgroundMark x1="98137" y1="42596" x2="96883" y2="35884"/>
                          <a14:backgroundMark x1="96458" y1="35817" x2="97617" y2="34408"/>
                          <a14:backgroundMark x1="56716" y1="32666" x2="60789" y2="466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083" y="1342841"/>
              <a:ext cx="670956" cy="667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E37A1BA-4924-4545-90FC-FF7D77BAACCD}"/>
              </a:ext>
            </a:extLst>
          </p:cNvPr>
          <p:cNvGrpSpPr/>
          <p:nvPr/>
        </p:nvGrpSpPr>
        <p:grpSpPr>
          <a:xfrm>
            <a:off x="4297649" y="2665168"/>
            <a:ext cx="3013387" cy="2904653"/>
            <a:chOff x="4297649" y="2665168"/>
            <a:chExt cx="3013387" cy="2904653"/>
          </a:xfrm>
        </p:grpSpPr>
        <p:grpSp>
          <p:nvGrpSpPr>
            <p:cNvPr id="126" name="Group 125"/>
            <p:cNvGrpSpPr/>
            <p:nvPr/>
          </p:nvGrpSpPr>
          <p:grpSpPr>
            <a:xfrm>
              <a:off x="4905347" y="4923490"/>
              <a:ext cx="2405689" cy="646331"/>
              <a:chOff x="2295497" y="1567203"/>
              <a:chExt cx="2405689" cy="646331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2295497" y="1594189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3200" b="1" dirty="0">
                    <a:solidFill>
                      <a:srgbClr val="00A9B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725036" y="1567203"/>
                <a:ext cx="1976150" cy="64633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 </a:t>
                </a:r>
              </a:p>
              <a:p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Pricing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297649" y="2665168"/>
              <a:ext cx="1583494" cy="1971863"/>
              <a:chOff x="4297649" y="2665168"/>
              <a:chExt cx="1583494" cy="1971863"/>
            </a:xfrm>
          </p:grpSpPr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34" t="35265" r="13155" b="31318"/>
              <a:stretch/>
            </p:blipFill>
            <p:spPr>
              <a:xfrm rot="21009216">
                <a:off x="4358806" y="4226977"/>
                <a:ext cx="1522337" cy="410054"/>
              </a:xfrm>
              <a:prstGeom prst="rect">
                <a:avLst/>
              </a:prstGeom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4297649" y="2665168"/>
                <a:ext cx="1083328" cy="1737118"/>
                <a:chOff x="4926013" y="12979133"/>
                <a:chExt cx="1449388" cy="2324100"/>
              </a:xfrm>
            </p:grpSpPr>
            <p:sp>
              <p:nvSpPr>
                <p:cNvPr id="88" name="Freeform 154"/>
                <p:cNvSpPr>
                  <a:spLocks noEditPoints="1"/>
                </p:cNvSpPr>
                <p:nvPr/>
              </p:nvSpPr>
              <p:spPr bwMode="auto">
                <a:xfrm>
                  <a:off x="4926013" y="12979133"/>
                  <a:ext cx="1449388" cy="2324100"/>
                </a:xfrm>
                <a:custGeom>
                  <a:avLst/>
                  <a:gdLst>
                    <a:gd name="T0" fmla="*/ 426 w 426"/>
                    <a:gd name="T1" fmla="*/ 219 h 682"/>
                    <a:gd name="T2" fmla="*/ 213 w 426"/>
                    <a:gd name="T3" fmla="*/ 0 h 682"/>
                    <a:gd name="T4" fmla="*/ 0 w 426"/>
                    <a:gd name="T5" fmla="*/ 219 h 682"/>
                    <a:gd name="T6" fmla="*/ 205 w 426"/>
                    <a:gd name="T7" fmla="*/ 437 h 682"/>
                    <a:gd name="T8" fmla="*/ 205 w 426"/>
                    <a:gd name="T9" fmla="*/ 631 h 682"/>
                    <a:gd name="T10" fmla="*/ 188 w 426"/>
                    <a:gd name="T11" fmla="*/ 655 h 682"/>
                    <a:gd name="T12" fmla="*/ 213 w 426"/>
                    <a:gd name="T13" fmla="*/ 682 h 682"/>
                    <a:gd name="T14" fmla="*/ 239 w 426"/>
                    <a:gd name="T15" fmla="*/ 655 h 682"/>
                    <a:gd name="T16" fmla="*/ 222 w 426"/>
                    <a:gd name="T17" fmla="*/ 631 h 682"/>
                    <a:gd name="T18" fmla="*/ 222 w 426"/>
                    <a:gd name="T19" fmla="*/ 437 h 682"/>
                    <a:gd name="T20" fmla="*/ 426 w 426"/>
                    <a:gd name="T21" fmla="*/ 219 h 682"/>
                    <a:gd name="T22" fmla="*/ 17 w 426"/>
                    <a:gd name="T23" fmla="*/ 219 h 682"/>
                    <a:gd name="T24" fmla="*/ 213 w 426"/>
                    <a:gd name="T25" fmla="*/ 18 h 682"/>
                    <a:gd name="T26" fmla="*/ 409 w 426"/>
                    <a:gd name="T27" fmla="*/ 219 h 682"/>
                    <a:gd name="T28" fmla="*/ 213 w 426"/>
                    <a:gd name="T29" fmla="*/ 420 h 682"/>
                    <a:gd name="T30" fmla="*/ 17 w 426"/>
                    <a:gd name="T31" fmla="*/ 219 h 6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26" h="682">
                      <a:moveTo>
                        <a:pt x="426" y="219"/>
                      </a:moveTo>
                      <a:cubicBezTo>
                        <a:pt x="426" y="98"/>
                        <a:pt x="331" y="0"/>
                        <a:pt x="213" y="0"/>
                      </a:cubicBezTo>
                      <a:cubicBezTo>
                        <a:pt x="96" y="0"/>
                        <a:pt x="0" y="98"/>
                        <a:pt x="0" y="219"/>
                      </a:cubicBezTo>
                      <a:cubicBezTo>
                        <a:pt x="0" y="336"/>
                        <a:pt x="91" y="432"/>
                        <a:pt x="205" y="437"/>
                      </a:cubicBezTo>
                      <a:cubicBezTo>
                        <a:pt x="205" y="631"/>
                        <a:pt x="205" y="631"/>
                        <a:pt x="205" y="631"/>
                      </a:cubicBezTo>
                      <a:cubicBezTo>
                        <a:pt x="195" y="634"/>
                        <a:pt x="188" y="644"/>
                        <a:pt x="188" y="655"/>
                      </a:cubicBezTo>
                      <a:cubicBezTo>
                        <a:pt x="188" y="670"/>
                        <a:pt x="199" y="682"/>
                        <a:pt x="213" y="682"/>
                      </a:cubicBezTo>
                      <a:cubicBezTo>
                        <a:pt x="227" y="682"/>
                        <a:pt x="239" y="670"/>
                        <a:pt x="239" y="655"/>
                      </a:cubicBezTo>
                      <a:cubicBezTo>
                        <a:pt x="239" y="644"/>
                        <a:pt x="232" y="634"/>
                        <a:pt x="222" y="631"/>
                      </a:cubicBezTo>
                      <a:cubicBezTo>
                        <a:pt x="222" y="437"/>
                        <a:pt x="222" y="437"/>
                        <a:pt x="222" y="437"/>
                      </a:cubicBezTo>
                      <a:cubicBezTo>
                        <a:pt x="335" y="432"/>
                        <a:pt x="426" y="336"/>
                        <a:pt x="426" y="219"/>
                      </a:cubicBezTo>
                      <a:moveTo>
                        <a:pt x="17" y="219"/>
                      </a:moveTo>
                      <a:cubicBezTo>
                        <a:pt x="17" y="108"/>
                        <a:pt x="105" y="18"/>
                        <a:pt x="213" y="18"/>
                      </a:cubicBezTo>
                      <a:cubicBezTo>
                        <a:pt x="321" y="18"/>
                        <a:pt x="409" y="108"/>
                        <a:pt x="409" y="219"/>
                      </a:cubicBezTo>
                      <a:cubicBezTo>
                        <a:pt x="409" y="329"/>
                        <a:pt x="321" y="420"/>
                        <a:pt x="213" y="420"/>
                      </a:cubicBezTo>
                      <a:cubicBezTo>
                        <a:pt x="105" y="420"/>
                        <a:pt x="17" y="329"/>
                        <a:pt x="17" y="219"/>
                      </a:cubicBezTo>
                    </a:path>
                  </a:pathLst>
                </a:custGeom>
                <a:solidFill>
                  <a:srgbClr val="00A9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Freeform 155"/>
                <p:cNvSpPr>
                  <a:spLocks/>
                </p:cNvSpPr>
                <p:nvPr/>
              </p:nvSpPr>
              <p:spPr bwMode="auto">
                <a:xfrm>
                  <a:off x="4983163" y="13041046"/>
                  <a:ext cx="1335088" cy="1368425"/>
                </a:xfrm>
                <a:custGeom>
                  <a:avLst/>
                  <a:gdLst>
                    <a:gd name="T0" fmla="*/ 196 w 392"/>
                    <a:gd name="T1" fmla="*/ 0 h 402"/>
                    <a:gd name="T2" fmla="*/ 0 w 392"/>
                    <a:gd name="T3" fmla="*/ 201 h 402"/>
                    <a:gd name="T4" fmla="*/ 0 w 392"/>
                    <a:gd name="T5" fmla="*/ 201 h 402"/>
                    <a:gd name="T6" fmla="*/ 196 w 392"/>
                    <a:gd name="T7" fmla="*/ 402 h 402"/>
                    <a:gd name="T8" fmla="*/ 196 w 392"/>
                    <a:gd name="T9" fmla="*/ 402 h 402"/>
                    <a:gd name="T10" fmla="*/ 196 w 392"/>
                    <a:gd name="T11" fmla="*/ 402 h 402"/>
                    <a:gd name="T12" fmla="*/ 392 w 392"/>
                    <a:gd name="T13" fmla="*/ 201 h 402"/>
                    <a:gd name="T14" fmla="*/ 392 w 392"/>
                    <a:gd name="T15" fmla="*/ 201 h 402"/>
                    <a:gd name="T16" fmla="*/ 196 w 392"/>
                    <a:gd name="T17" fmla="*/ 0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2" h="402">
                      <a:moveTo>
                        <a:pt x="196" y="0"/>
                      </a:moveTo>
                      <a:cubicBezTo>
                        <a:pt x="88" y="0"/>
                        <a:pt x="0" y="90"/>
                        <a:pt x="0" y="201"/>
                      </a:cubicBezTo>
                      <a:cubicBezTo>
                        <a:pt x="0" y="201"/>
                        <a:pt x="0" y="201"/>
                        <a:pt x="0" y="201"/>
                      </a:cubicBezTo>
                      <a:cubicBezTo>
                        <a:pt x="0" y="311"/>
                        <a:pt x="88" y="402"/>
                        <a:pt x="196" y="402"/>
                      </a:cubicBezTo>
                      <a:cubicBezTo>
                        <a:pt x="196" y="402"/>
                        <a:pt x="196" y="402"/>
                        <a:pt x="196" y="402"/>
                      </a:cubicBezTo>
                      <a:cubicBezTo>
                        <a:pt x="196" y="402"/>
                        <a:pt x="196" y="402"/>
                        <a:pt x="196" y="402"/>
                      </a:cubicBezTo>
                      <a:cubicBezTo>
                        <a:pt x="304" y="402"/>
                        <a:pt x="392" y="311"/>
                        <a:pt x="392" y="201"/>
                      </a:cubicBezTo>
                      <a:cubicBezTo>
                        <a:pt x="392" y="201"/>
                        <a:pt x="392" y="201"/>
                        <a:pt x="392" y="201"/>
                      </a:cubicBezTo>
                      <a:cubicBezTo>
                        <a:pt x="392" y="90"/>
                        <a:pt x="304" y="0"/>
                        <a:pt x="196" y="0"/>
                      </a:cubicBezTo>
                    </a:path>
                  </a:pathLst>
                </a:custGeom>
                <a:solidFill>
                  <a:schemeClr val="bg2">
                    <a:alpha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Freeform 156"/>
                <p:cNvSpPr>
                  <a:spLocks noEditPoints="1"/>
                </p:cNvSpPr>
                <p:nvPr/>
              </p:nvSpPr>
              <p:spPr bwMode="auto">
                <a:xfrm>
                  <a:off x="4983163" y="13041046"/>
                  <a:ext cx="1335088" cy="1368425"/>
                </a:xfrm>
                <a:custGeom>
                  <a:avLst/>
                  <a:gdLst>
                    <a:gd name="T0" fmla="*/ 0 w 392"/>
                    <a:gd name="T1" fmla="*/ 201 h 402"/>
                    <a:gd name="T2" fmla="*/ 196 w 392"/>
                    <a:gd name="T3" fmla="*/ 402 h 402"/>
                    <a:gd name="T4" fmla="*/ 0 w 392"/>
                    <a:gd name="T5" fmla="*/ 201 h 402"/>
                    <a:gd name="T6" fmla="*/ 392 w 392"/>
                    <a:gd name="T7" fmla="*/ 201 h 402"/>
                    <a:gd name="T8" fmla="*/ 196 w 392"/>
                    <a:gd name="T9" fmla="*/ 402 h 402"/>
                    <a:gd name="T10" fmla="*/ 392 w 392"/>
                    <a:gd name="T11" fmla="*/ 201 h 402"/>
                    <a:gd name="T12" fmla="*/ 196 w 392"/>
                    <a:gd name="T13" fmla="*/ 0 h 402"/>
                    <a:gd name="T14" fmla="*/ 0 w 392"/>
                    <a:gd name="T15" fmla="*/ 201 h 402"/>
                    <a:gd name="T16" fmla="*/ 0 w 392"/>
                    <a:gd name="T17" fmla="*/ 201 h 402"/>
                    <a:gd name="T18" fmla="*/ 196 w 392"/>
                    <a:gd name="T19" fmla="*/ 0 h 402"/>
                    <a:gd name="T20" fmla="*/ 392 w 392"/>
                    <a:gd name="T21" fmla="*/ 201 h 402"/>
                    <a:gd name="T22" fmla="*/ 392 w 392"/>
                    <a:gd name="T23" fmla="*/ 201 h 402"/>
                    <a:gd name="T24" fmla="*/ 196 w 392"/>
                    <a:gd name="T25" fmla="*/ 0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92" h="402">
                      <a:moveTo>
                        <a:pt x="0" y="201"/>
                      </a:moveTo>
                      <a:cubicBezTo>
                        <a:pt x="0" y="312"/>
                        <a:pt x="88" y="402"/>
                        <a:pt x="196" y="402"/>
                      </a:cubicBezTo>
                      <a:cubicBezTo>
                        <a:pt x="88" y="402"/>
                        <a:pt x="0" y="311"/>
                        <a:pt x="0" y="201"/>
                      </a:cubicBezTo>
                      <a:moveTo>
                        <a:pt x="392" y="201"/>
                      </a:moveTo>
                      <a:cubicBezTo>
                        <a:pt x="392" y="311"/>
                        <a:pt x="304" y="402"/>
                        <a:pt x="196" y="402"/>
                      </a:cubicBezTo>
                      <a:cubicBezTo>
                        <a:pt x="305" y="402"/>
                        <a:pt x="392" y="312"/>
                        <a:pt x="392" y="201"/>
                      </a:cubicBezTo>
                      <a:moveTo>
                        <a:pt x="196" y="0"/>
                      </a:moveTo>
                      <a:cubicBezTo>
                        <a:pt x="88" y="0"/>
                        <a:pt x="0" y="90"/>
                        <a:pt x="0" y="201"/>
                      </a:cubicBezTo>
                      <a:cubicBezTo>
                        <a:pt x="0" y="201"/>
                        <a:pt x="0" y="201"/>
                        <a:pt x="0" y="201"/>
                      </a:cubicBezTo>
                      <a:cubicBezTo>
                        <a:pt x="0" y="90"/>
                        <a:pt x="88" y="0"/>
                        <a:pt x="196" y="0"/>
                      </a:cubicBezTo>
                      <a:cubicBezTo>
                        <a:pt x="304" y="0"/>
                        <a:pt x="392" y="90"/>
                        <a:pt x="392" y="201"/>
                      </a:cubicBezTo>
                      <a:cubicBezTo>
                        <a:pt x="392" y="201"/>
                        <a:pt x="392" y="201"/>
                        <a:pt x="392" y="201"/>
                      </a:cubicBezTo>
                      <a:cubicBezTo>
                        <a:pt x="392" y="90"/>
                        <a:pt x="305" y="0"/>
                        <a:pt x="196" y="0"/>
                      </a:cubicBezTo>
                    </a:path>
                  </a:pathLst>
                </a:custGeom>
                <a:solidFill>
                  <a:srgbClr val="7DCC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pic>
          <p:nvPicPr>
            <p:cNvPr id="92" name="Picture 2" descr="Image result for rupee clipart black and white">
              <a:extLst>
                <a:ext uri="{FF2B5EF4-FFF2-40B4-BE49-F238E27FC236}">
                  <a16:creationId xmlns:a16="http://schemas.microsoft.com/office/drawing/2014/main" id="{3EF95C31-6AE5-4BA0-8137-6A6F61356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297" b="97436" l="2703" r="96757">
                          <a14:foregroundMark x1="58919" y1="32234" x2="58919" y2="32234"/>
                          <a14:foregroundMark x1="68108" y1="94505" x2="68108" y2="94505"/>
                          <a14:foregroundMark x1="74595" y1="98168" x2="74595" y2="98168"/>
                          <a14:foregroundMark x1="57297" y1="3663" x2="57297" y2="3663"/>
                          <a14:foregroundMark x1="97297" y1="20513" x2="97297" y2="20513"/>
                          <a14:foregroundMark x1="2703" y1="9158" x2="2703" y2="91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5357" y="2840207"/>
              <a:ext cx="518763" cy="766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05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2068-D3DC-493F-94D4-B2B06BA8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43" y="410869"/>
            <a:ext cx="10018713" cy="1752599"/>
          </a:xfrm>
        </p:spPr>
        <p:txBody>
          <a:bodyPr/>
          <a:lstStyle/>
          <a:p>
            <a:r>
              <a:rPr lang="en-US" dirty="0"/>
              <a:t>Product Distribution Channels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5BE1B-8CDB-4F15-989B-3E002C5D8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299" y="1992529"/>
            <a:ext cx="5542350" cy="4347667"/>
          </a:xfrm>
        </p:spPr>
        <p:txBody>
          <a:bodyPr>
            <a:normAutofit/>
          </a:bodyPr>
          <a:lstStyle/>
          <a:p>
            <a:r>
              <a:rPr lang="en-US" dirty="0"/>
              <a:t>3 Major Customer Segments</a:t>
            </a:r>
          </a:p>
          <a:p>
            <a:pPr lvl="1"/>
            <a:r>
              <a:rPr lang="en-US" dirty="0"/>
              <a:t>Transport service providers (Truck companies, car hailing apps etc.)</a:t>
            </a:r>
          </a:p>
          <a:p>
            <a:pPr lvl="1"/>
            <a:r>
              <a:rPr lang="en-US" dirty="0"/>
              <a:t>Automobile manufacturers (as an add-on system)</a:t>
            </a:r>
          </a:p>
          <a:p>
            <a:pPr lvl="1"/>
            <a:r>
              <a:rPr lang="en-US" dirty="0"/>
              <a:t>Personal automobile owners</a:t>
            </a:r>
          </a:p>
          <a:p>
            <a:r>
              <a:rPr lang="en-US" dirty="0"/>
              <a:t>3 delivery channels to fulfill the needs of above segments :</a:t>
            </a:r>
          </a:p>
          <a:p>
            <a:pPr lvl="1"/>
            <a:r>
              <a:rPr lang="en-US" dirty="0"/>
              <a:t>Online Retail Stores ( Flipkart, Amazon etc.)</a:t>
            </a:r>
          </a:p>
          <a:p>
            <a:pPr lvl="1"/>
            <a:r>
              <a:rPr lang="en-US" dirty="0"/>
              <a:t>Offline Stores ( Garages and Car Vendors)</a:t>
            </a:r>
          </a:p>
          <a:p>
            <a:pPr lvl="1"/>
            <a:r>
              <a:rPr lang="en-US" dirty="0"/>
              <a:t>Direct tie-ups with Car manufacturers and transport service providers</a:t>
            </a:r>
            <a:endParaRPr lang="en-IN" dirty="0"/>
          </a:p>
        </p:txBody>
      </p:sp>
      <p:pic>
        <p:nvPicPr>
          <p:cNvPr id="3074" name="Picture 2" descr="Image result for car owners clipart">
            <a:extLst>
              <a:ext uri="{FF2B5EF4-FFF2-40B4-BE49-F238E27FC236}">
                <a16:creationId xmlns:a16="http://schemas.microsoft.com/office/drawing/2014/main" id="{023FC7F9-C35D-42B7-83E6-8F7CEA8CB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5000" y1="15000" x2="75000" y2="15000"/>
                        <a14:backgroundMark x1="75588" y1="62000" x2="75588" y2="62000"/>
                        <a14:backgroundMark x1="75294" y1="65000" x2="75294" y2="65000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044" y="1927215"/>
            <a:ext cx="2623795" cy="154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759ABB-48F8-4EAA-A175-6E152052C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617" y="5201507"/>
            <a:ext cx="2738591" cy="791078"/>
          </a:xfrm>
          <a:prstGeom prst="rect">
            <a:avLst/>
          </a:prstGeom>
        </p:spPr>
      </p:pic>
      <p:pic>
        <p:nvPicPr>
          <p:cNvPr id="3076" name="Picture 4" descr="Image result for ola">
            <a:extLst>
              <a:ext uri="{FF2B5EF4-FFF2-40B4-BE49-F238E27FC236}">
                <a16:creationId xmlns:a16="http://schemas.microsoft.com/office/drawing/2014/main" id="{9E5C48C2-94E5-40CA-808A-71501A73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486" y="3786336"/>
            <a:ext cx="2612353" cy="9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delhi transport corporation logo">
            <a:extLst>
              <a:ext uri="{FF2B5EF4-FFF2-40B4-BE49-F238E27FC236}">
                <a16:creationId xmlns:a16="http://schemas.microsoft.com/office/drawing/2014/main" id="{B814C3DA-8CDB-4F23-916A-299F4016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26" b="89970" l="8778" r="91889">
                        <a14:foregroundMark x1="8778" y1="82979" x2="8778" y2="82979"/>
                        <a14:foregroundMark x1="12667" y1="82979" x2="12667" y2="82979"/>
                        <a14:foregroundMark x1="15444" y1="82067" x2="15444" y2="82067"/>
                        <a14:foregroundMark x1="17000" y1="81003" x2="17000" y2="81003"/>
                        <a14:foregroundMark x1="21222" y1="80699" x2="21222" y2="80699"/>
                        <a14:foregroundMark x1="21222" y1="77508" x2="21222" y2="77508"/>
                        <a14:foregroundMark x1="26000" y1="77964" x2="26000" y2="77964"/>
                        <a14:foregroundMark x1="28667" y1="80395" x2="28667" y2="80395"/>
                        <a14:foregroundMark x1="31778" y1="79483" x2="31778" y2="79483"/>
                        <a14:foregroundMark x1="36111" y1="79331" x2="36111" y2="79331"/>
                        <a14:foregroundMark x1="38667" y1="80243" x2="38667" y2="80243"/>
                        <a14:foregroundMark x1="42333" y1="80547" x2="42333" y2="80547"/>
                        <a14:foregroundMark x1="46778" y1="80395" x2="46778" y2="80395"/>
                        <a14:foregroundMark x1="51444" y1="80395" x2="51444" y2="80395"/>
                        <a14:foregroundMark x1="57111" y1="79331" x2="57111" y2="79331"/>
                        <a14:foregroundMark x1="62000" y1="80547" x2="62000" y2="80547"/>
                        <a14:foregroundMark x1="66556" y1="80547" x2="66556" y2="80547"/>
                        <a14:foregroundMark x1="68778" y1="81003" x2="68778" y2="81003"/>
                        <a14:foregroundMark x1="72778" y1="81915" x2="72778" y2="81915"/>
                        <a14:foregroundMark x1="77000" y1="81915" x2="77000" y2="81915"/>
                        <a14:foregroundMark x1="81111" y1="81307" x2="81111" y2="81307"/>
                        <a14:foregroundMark x1="83333" y1="81307" x2="83333" y2="81307"/>
                        <a14:foregroundMark x1="85889" y1="81003" x2="85889" y2="81003"/>
                        <a14:foregroundMark x1="85333" y1="77812" x2="85333" y2="77812"/>
                        <a14:foregroundMark x1="88444" y1="80091" x2="88444" y2="80091"/>
                        <a14:foregroundMark x1="91889" y1="80395" x2="91889" y2="80395"/>
                        <a14:foregroundMark x1="89333" y1="80547" x2="89333" y2="80547"/>
                        <a14:foregroundMark x1="89333" y1="82523" x2="89333" y2="82523"/>
                        <a14:backgroundMark x1="12667" y1="80395" x2="12667" y2="80395"/>
                        <a14:backgroundMark x1="31889" y1="82219" x2="31889" y2="82219"/>
                        <a14:backgroundMark x1="12556" y1="82371" x2="12556" y2="82371"/>
                        <a14:backgroundMark x1="43667" y1="81611" x2="43667" y2="81611"/>
                        <a14:backgroundMark x1="47778" y1="81611" x2="47778" y2="81611"/>
                        <a14:backgroundMark x1="63444" y1="82067" x2="63444" y2="82067"/>
                        <a14:backgroundMark x1="69889" y1="81611" x2="69889" y2="81611"/>
                        <a14:backgroundMark x1="74222" y1="81763" x2="74222" y2="81763"/>
                        <a14:backgroundMark x1="80222" y1="82523" x2="80222" y2="82523"/>
                        <a14:backgroundMark x1="89333" y1="81763" x2="89333" y2="81763"/>
                        <a14:backgroundMark x1="88222" y1="80851" x2="88222" y2="808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662" y="1720526"/>
            <a:ext cx="2464484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maruti suzuki new logo">
            <a:extLst>
              <a:ext uri="{FF2B5EF4-FFF2-40B4-BE49-F238E27FC236}">
                <a16:creationId xmlns:a16="http://schemas.microsoft.com/office/drawing/2014/main" id="{1452D3C6-9D17-4768-8335-C7013EF8A2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663" b="69153" l="8782" r="41904">
                        <a14:foregroundMark x1="11111" y1="62917" x2="11111" y2="62917"/>
                        <a14:foregroundMark x1="14722" y1="62500" x2="14722" y2="62500"/>
                        <a14:foregroundMark x1="21667" y1="66667" x2="21667" y2="66667"/>
                        <a14:foregroundMark x1="26111" y1="65833" x2="26111" y2="65833"/>
                        <a14:foregroundMark x1="33056" y1="63333" x2="33056" y2="63333"/>
                        <a14:foregroundMark x1="38611" y1="65417" x2="38611" y2="65417"/>
                        <a14:backgroundMark x1="27222" y1="65417" x2="27222" y2="65417"/>
                        <a14:backgroundMark x1="37500" y1="65417" x2="37500" y2="65417"/>
                        <a14:backgroundMark x1="29167" y1="36667" x2="29167" y2="36667"/>
                        <a14:backgroundMark x1="18333" y1="36250" x2="18333" y2="36250"/>
                        <a14:backgroundMark x1="24722" y1="39167" x2="24722" y2="39167"/>
                        <a14:backgroundMark x1="25000" y1="47083" x2="25000" y2="47083"/>
                        <a14:backgroundMark x1="26389" y1="65833" x2="26389" y2="65833"/>
                        <a14:backgroundMark x1="14167" y1="62083" x2="14167" y2="62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2" t="23602" r="53956" b="25786"/>
          <a:stretch/>
        </p:blipFill>
        <p:spPr bwMode="auto">
          <a:xfrm>
            <a:off x="1744674" y="5018548"/>
            <a:ext cx="1419671" cy="115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maruti suzuki new logo">
            <a:extLst>
              <a:ext uri="{FF2B5EF4-FFF2-40B4-BE49-F238E27FC236}">
                <a16:creationId xmlns:a16="http://schemas.microsoft.com/office/drawing/2014/main" id="{5A14EDB4-36DF-4815-B413-6D0D3BA43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2" t="26637" r="3908" b="26675"/>
          <a:stretch/>
        </p:blipFill>
        <p:spPr bwMode="auto">
          <a:xfrm>
            <a:off x="4443755" y="3710943"/>
            <a:ext cx="1533810" cy="106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01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up 278">
            <a:extLst>
              <a:ext uri="{FF2B5EF4-FFF2-40B4-BE49-F238E27FC236}">
                <a16:creationId xmlns:a16="http://schemas.microsoft.com/office/drawing/2014/main" id="{9C45588C-0C4F-43CD-B41B-B7782E013D37}"/>
              </a:ext>
            </a:extLst>
          </p:cNvPr>
          <p:cNvGrpSpPr/>
          <p:nvPr/>
        </p:nvGrpSpPr>
        <p:grpSpPr>
          <a:xfrm>
            <a:off x="3110901" y="819971"/>
            <a:ext cx="3474180" cy="2700290"/>
            <a:chOff x="1385860" y="708003"/>
            <a:chExt cx="3474180" cy="2700290"/>
          </a:xfrm>
        </p:grpSpPr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C636D39F-0211-449B-9C01-848329E556A9}"/>
                </a:ext>
              </a:extLst>
            </p:cNvPr>
            <p:cNvGrpSpPr/>
            <p:nvPr/>
          </p:nvGrpSpPr>
          <p:grpSpPr>
            <a:xfrm>
              <a:off x="1385860" y="708003"/>
              <a:ext cx="3474180" cy="2700290"/>
              <a:chOff x="1417517" y="734123"/>
              <a:chExt cx="3474180" cy="2700290"/>
            </a:xfrm>
          </p:grpSpPr>
          <p:grpSp>
            <p:nvGrpSpPr>
              <p:cNvPr id="325" name="Group 324">
                <a:extLst>
                  <a:ext uri="{FF2B5EF4-FFF2-40B4-BE49-F238E27FC236}">
                    <a16:creationId xmlns:a16="http://schemas.microsoft.com/office/drawing/2014/main" id="{1BE888CF-B97E-438B-8F44-2A1E3B005891}"/>
                  </a:ext>
                </a:extLst>
              </p:cNvPr>
              <p:cNvGrpSpPr/>
              <p:nvPr/>
            </p:nvGrpSpPr>
            <p:grpSpPr>
              <a:xfrm>
                <a:off x="1417517" y="861139"/>
                <a:ext cx="3474180" cy="2573274"/>
                <a:chOff x="1417517" y="861139"/>
                <a:chExt cx="3474180" cy="2573274"/>
              </a:xfrm>
            </p:grpSpPr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FFC61152-FB63-41F5-A973-62CE7C87063F}"/>
                    </a:ext>
                  </a:extLst>
                </p:cNvPr>
                <p:cNvSpPr/>
                <p:nvPr/>
              </p:nvSpPr>
              <p:spPr>
                <a:xfrm rot="16200000">
                  <a:off x="1378651" y="1939458"/>
                  <a:ext cx="258992" cy="174518"/>
                </a:xfrm>
                <a:prstGeom prst="rect">
                  <a:avLst/>
                </a:prstGeom>
                <a:solidFill>
                  <a:schemeClr val="bg2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EDDFC29B-83C9-41D2-B044-DF79DBDB14A8}"/>
                    </a:ext>
                  </a:extLst>
                </p:cNvPr>
                <p:cNvSpPr/>
                <p:nvPr/>
              </p:nvSpPr>
              <p:spPr>
                <a:xfrm rot="16200000">
                  <a:off x="2469755" y="921580"/>
                  <a:ext cx="258992" cy="15842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Rounded Rectangle 16">
                  <a:extLst>
                    <a:ext uri="{FF2B5EF4-FFF2-40B4-BE49-F238E27FC236}">
                      <a16:creationId xmlns:a16="http://schemas.microsoft.com/office/drawing/2014/main" id="{C8A4DC98-9737-4963-8F85-BD607E4641D5}"/>
                    </a:ext>
                  </a:extLst>
                </p:cNvPr>
                <p:cNvSpPr/>
                <p:nvPr/>
              </p:nvSpPr>
              <p:spPr>
                <a:xfrm rot="16200000">
                  <a:off x="1995174" y="537890"/>
                  <a:ext cx="2452197" cy="3340849"/>
                </a:xfrm>
                <a:prstGeom prst="roundRect">
                  <a:avLst>
                    <a:gd name="adj" fmla="val 5770"/>
                  </a:avLst>
                </a:prstGeom>
                <a:solidFill>
                  <a:srgbClr val="D8232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Rectangle 7">
                  <a:extLst>
                    <a:ext uri="{FF2B5EF4-FFF2-40B4-BE49-F238E27FC236}">
                      <a16:creationId xmlns:a16="http://schemas.microsoft.com/office/drawing/2014/main" id="{A6772603-B284-4079-8704-D60D9F8BBC91}"/>
                    </a:ext>
                  </a:extLst>
                </p:cNvPr>
                <p:cNvSpPr/>
                <p:nvPr/>
              </p:nvSpPr>
              <p:spPr>
                <a:xfrm rot="16200000">
                  <a:off x="1401264" y="877392"/>
                  <a:ext cx="1294914" cy="1262407"/>
                </a:xfrm>
                <a:custGeom>
                  <a:avLst/>
                  <a:gdLst>
                    <a:gd name="connsiteX0" fmla="*/ 0 w 1291103"/>
                    <a:gd name="connsiteY0" fmla="*/ 0 h 1108953"/>
                    <a:gd name="connsiteX1" fmla="*/ 1291103 w 1291103"/>
                    <a:gd name="connsiteY1" fmla="*/ 0 h 1108953"/>
                    <a:gd name="connsiteX2" fmla="*/ 1291103 w 1291103"/>
                    <a:gd name="connsiteY2" fmla="*/ 1108953 h 1108953"/>
                    <a:gd name="connsiteX3" fmla="*/ 0 w 1291103"/>
                    <a:gd name="connsiteY3" fmla="*/ 1108953 h 1108953"/>
                    <a:gd name="connsiteX4" fmla="*/ 0 w 1291103"/>
                    <a:gd name="connsiteY4" fmla="*/ 0 h 1108953"/>
                    <a:gd name="connsiteX0" fmla="*/ 0 w 1291104"/>
                    <a:gd name="connsiteY0" fmla="*/ 0 h 1108953"/>
                    <a:gd name="connsiteX1" fmla="*/ 1291103 w 1291104"/>
                    <a:gd name="connsiteY1" fmla="*/ 0 h 1108953"/>
                    <a:gd name="connsiteX2" fmla="*/ 1291104 w 1291104"/>
                    <a:gd name="connsiteY2" fmla="*/ 658076 h 1108953"/>
                    <a:gd name="connsiteX3" fmla="*/ 1291103 w 1291104"/>
                    <a:gd name="connsiteY3" fmla="*/ 1108953 h 1108953"/>
                    <a:gd name="connsiteX4" fmla="*/ 0 w 1291104"/>
                    <a:gd name="connsiteY4" fmla="*/ 1108953 h 1108953"/>
                    <a:gd name="connsiteX5" fmla="*/ 0 w 1291104"/>
                    <a:gd name="connsiteY5" fmla="*/ 0 h 1108953"/>
                    <a:gd name="connsiteX0" fmla="*/ 0 w 1294913"/>
                    <a:gd name="connsiteY0" fmla="*/ 0 h 1108953"/>
                    <a:gd name="connsiteX1" fmla="*/ 1294913 w 1294913"/>
                    <a:gd name="connsiteY1" fmla="*/ 11430 h 1108953"/>
                    <a:gd name="connsiteX2" fmla="*/ 1291104 w 1294913"/>
                    <a:gd name="connsiteY2" fmla="*/ 658076 h 1108953"/>
                    <a:gd name="connsiteX3" fmla="*/ 1291103 w 1294913"/>
                    <a:gd name="connsiteY3" fmla="*/ 1108953 h 1108953"/>
                    <a:gd name="connsiteX4" fmla="*/ 0 w 1294913"/>
                    <a:gd name="connsiteY4" fmla="*/ 1108953 h 1108953"/>
                    <a:gd name="connsiteX5" fmla="*/ 0 w 1294913"/>
                    <a:gd name="connsiteY5" fmla="*/ 0 h 1108953"/>
                    <a:gd name="connsiteX0" fmla="*/ 0 w 1294913"/>
                    <a:gd name="connsiteY0" fmla="*/ 1054 h 1110007"/>
                    <a:gd name="connsiteX1" fmla="*/ 609113 w 1294913"/>
                    <a:gd name="connsiteY1" fmla="*/ 0 h 1110007"/>
                    <a:gd name="connsiteX2" fmla="*/ 1294913 w 1294913"/>
                    <a:gd name="connsiteY2" fmla="*/ 12484 h 1110007"/>
                    <a:gd name="connsiteX3" fmla="*/ 1291104 w 1294913"/>
                    <a:gd name="connsiteY3" fmla="*/ 659130 h 1110007"/>
                    <a:gd name="connsiteX4" fmla="*/ 1291103 w 1294913"/>
                    <a:gd name="connsiteY4" fmla="*/ 1110007 h 1110007"/>
                    <a:gd name="connsiteX5" fmla="*/ 0 w 1294913"/>
                    <a:gd name="connsiteY5" fmla="*/ 1110007 h 1110007"/>
                    <a:gd name="connsiteX6" fmla="*/ 0 w 1294913"/>
                    <a:gd name="connsiteY6" fmla="*/ 1054 h 1110007"/>
                    <a:gd name="connsiteX0" fmla="*/ 0 w 1291104"/>
                    <a:gd name="connsiteY0" fmla="*/ 1054 h 1110007"/>
                    <a:gd name="connsiteX1" fmla="*/ 609113 w 1291104"/>
                    <a:gd name="connsiteY1" fmla="*/ 0 h 1110007"/>
                    <a:gd name="connsiteX2" fmla="*/ 1291104 w 1291104"/>
                    <a:gd name="connsiteY2" fmla="*/ 659130 h 1110007"/>
                    <a:gd name="connsiteX3" fmla="*/ 1291103 w 1291104"/>
                    <a:gd name="connsiteY3" fmla="*/ 1110007 h 1110007"/>
                    <a:gd name="connsiteX4" fmla="*/ 0 w 1291104"/>
                    <a:gd name="connsiteY4" fmla="*/ 1110007 h 1110007"/>
                    <a:gd name="connsiteX5" fmla="*/ 0 w 1291104"/>
                    <a:gd name="connsiteY5" fmla="*/ 1054 h 1110007"/>
                    <a:gd name="connsiteX0" fmla="*/ 0 w 1291103"/>
                    <a:gd name="connsiteY0" fmla="*/ 1054 h 1110007"/>
                    <a:gd name="connsiteX1" fmla="*/ 609113 w 1291103"/>
                    <a:gd name="connsiteY1" fmla="*/ 0 h 1110007"/>
                    <a:gd name="connsiteX2" fmla="*/ 1287294 w 1291103"/>
                    <a:gd name="connsiteY2" fmla="*/ 685800 h 1110007"/>
                    <a:gd name="connsiteX3" fmla="*/ 1291103 w 1291103"/>
                    <a:gd name="connsiteY3" fmla="*/ 1110007 h 1110007"/>
                    <a:gd name="connsiteX4" fmla="*/ 0 w 1291103"/>
                    <a:gd name="connsiteY4" fmla="*/ 1110007 h 1110007"/>
                    <a:gd name="connsiteX5" fmla="*/ 0 w 1291103"/>
                    <a:gd name="connsiteY5" fmla="*/ 1054 h 1110007"/>
                    <a:gd name="connsiteX0" fmla="*/ 0 w 1291103"/>
                    <a:gd name="connsiteY0" fmla="*/ 1054 h 1110007"/>
                    <a:gd name="connsiteX1" fmla="*/ 601493 w 1291103"/>
                    <a:gd name="connsiteY1" fmla="*/ 0 h 1110007"/>
                    <a:gd name="connsiteX2" fmla="*/ 1287294 w 1291103"/>
                    <a:gd name="connsiteY2" fmla="*/ 685800 h 1110007"/>
                    <a:gd name="connsiteX3" fmla="*/ 1291103 w 1291103"/>
                    <a:gd name="connsiteY3" fmla="*/ 1110007 h 1110007"/>
                    <a:gd name="connsiteX4" fmla="*/ 0 w 1291103"/>
                    <a:gd name="connsiteY4" fmla="*/ 1110007 h 1110007"/>
                    <a:gd name="connsiteX5" fmla="*/ 0 w 1291103"/>
                    <a:gd name="connsiteY5" fmla="*/ 1054 h 1110007"/>
                    <a:gd name="connsiteX0" fmla="*/ 0 w 1287294"/>
                    <a:gd name="connsiteY0" fmla="*/ 1054 h 1110007"/>
                    <a:gd name="connsiteX1" fmla="*/ 601493 w 1287294"/>
                    <a:gd name="connsiteY1" fmla="*/ 0 h 1110007"/>
                    <a:gd name="connsiteX2" fmla="*/ 1287294 w 1287294"/>
                    <a:gd name="connsiteY2" fmla="*/ 685800 h 1110007"/>
                    <a:gd name="connsiteX3" fmla="*/ 1058693 w 1287294"/>
                    <a:gd name="connsiteY3" fmla="*/ 961417 h 1110007"/>
                    <a:gd name="connsiteX4" fmla="*/ 0 w 1287294"/>
                    <a:gd name="connsiteY4" fmla="*/ 1110007 h 1110007"/>
                    <a:gd name="connsiteX5" fmla="*/ 0 w 1287294"/>
                    <a:gd name="connsiteY5" fmla="*/ 1054 h 1110007"/>
                    <a:gd name="connsiteX0" fmla="*/ 0 w 1287294"/>
                    <a:gd name="connsiteY0" fmla="*/ 1054 h 1262407"/>
                    <a:gd name="connsiteX1" fmla="*/ 601493 w 1287294"/>
                    <a:gd name="connsiteY1" fmla="*/ 0 h 1262407"/>
                    <a:gd name="connsiteX2" fmla="*/ 1287294 w 1287294"/>
                    <a:gd name="connsiteY2" fmla="*/ 685800 h 1262407"/>
                    <a:gd name="connsiteX3" fmla="*/ 1287293 w 1287294"/>
                    <a:gd name="connsiteY3" fmla="*/ 1262407 h 1262407"/>
                    <a:gd name="connsiteX4" fmla="*/ 0 w 1287294"/>
                    <a:gd name="connsiteY4" fmla="*/ 1110007 h 1262407"/>
                    <a:gd name="connsiteX5" fmla="*/ 0 w 1287294"/>
                    <a:gd name="connsiteY5" fmla="*/ 1054 h 1262407"/>
                    <a:gd name="connsiteX0" fmla="*/ 0 w 1294914"/>
                    <a:gd name="connsiteY0" fmla="*/ 1054 h 1262407"/>
                    <a:gd name="connsiteX1" fmla="*/ 601493 w 1294914"/>
                    <a:gd name="connsiteY1" fmla="*/ 0 h 1262407"/>
                    <a:gd name="connsiteX2" fmla="*/ 1294914 w 1294914"/>
                    <a:gd name="connsiteY2" fmla="*/ 701040 h 1262407"/>
                    <a:gd name="connsiteX3" fmla="*/ 1287293 w 1294914"/>
                    <a:gd name="connsiteY3" fmla="*/ 1262407 h 1262407"/>
                    <a:gd name="connsiteX4" fmla="*/ 0 w 1294914"/>
                    <a:gd name="connsiteY4" fmla="*/ 1110007 h 1262407"/>
                    <a:gd name="connsiteX5" fmla="*/ 0 w 1294914"/>
                    <a:gd name="connsiteY5" fmla="*/ 1054 h 1262407"/>
                    <a:gd name="connsiteX0" fmla="*/ 0 w 1294914"/>
                    <a:gd name="connsiteY0" fmla="*/ 1054 h 1262407"/>
                    <a:gd name="connsiteX1" fmla="*/ 601493 w 1294914"/>
                    <a:gd name="connsiteY1" fmla="*/ 0 h 1262407"/>
                    <a:gd name="connsiteX2" fmla="*/ 1294914 w 1294914"/>
                    <a:gd name="connsiteY2" fmla="*/ 701040 h 1262407"/>
                    <a:gd name="connsiteX3" fmla="*/ 1287293 w 1294914"/>
                    <a:gd name="connsiteY3" fmla="*/ 1262407 h 1262407"/>
                    <a:gd name="connsiteX4" fmla="*/ 0 w 1294914"/>
                    <a:gd name="connsiteY4" fmla="*/ 1054 h 1262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4914" h="1262407">
                      <a:moveTo>
                        <a:pt x="0" y="1054"/>
                      </a:moveTo>
                      <a:lnTo>
                        <a:pt x="601493" y="0"/>
                      </a:lnTo>
                      <a:lnTo>
                        <a:pt x="1294914" y="701040"/>
                      </a:lnTo>
                      <a:cubicBezTo>
                        <a:pt x="1294914" y="851332"/>
                        <a:pt x="1287293" y="1112115"/>
                        <a:pt x="1287293" y="1262407"/>
                      </a:cubicBezTo>
                      <a:lnTo>
                        <a:pt x="0" y="1054"/>
                      </a:lnTo>
                      <a:close/>
                    </a:path>
                  </a:pathLst>
                </a:custGeom>
                <a:solidFill>
                  <a:schemeClr val="bg2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052CCDC8-A6D4-448D-AC0A-54C4AD707B50}"/>
                  </a:ext>
                </a:extLst>
              </p:cNvPr>
              <p:cNvSpPr txBox="1"/>
              <p:nvPr/>
            </p:nvSpPr>
            <p:spPr>
              <a:xfrm rot="18840000">
                <a:off x="1351887" y="1116279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Strength</a:t>
                </a:r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F0B19ECE-36DD-49F4-87C6-E4E79A6A7DD1}"/>
                </a:ext>
              </a:extLst>
            </p:cNvPr>
            <p:cNvGrpSpPr/>
            <p:nvPr/>
          </p:nvGrpSpPr>
          <p:grpSpPr>
            <a:xfrm>
              <a:off x="2033232" y="1243399"/>
              <a:ext cx="2157681" cy="1857661"/>
              <a:chOff x="2033232" y="1219664"/>
              <a:chExt cx="2157681" cy="1857661"/>
            </a:xfrm>
          </p:grpSpPr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7D84AFD0-3295-4B4B-9468-32C82B9A01F2}"/>
                  </a:ext>
                </a:extLst>
              </p:cNvPr>
              <p:cNvSpPr txBox="1"/>
              <p:nvPr/>
            </p:nvSpPr>
            <p:spPr>
              <a:xfrm>
                <a:off x="2362103" y="1219664"/>
                <a:ext cx="1480185" cy="4308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Multitude of Product Features</a:t>
                </a:r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9AB97468-29FD-473B-AE29-3B610BD8F915}"/>
                  </a:ext>
                </a:extLst>
              </p:cNvPr>
              <p:cNvSpPr/>
              <p:nvPr/>
            </p:nvSpPr>
            <p:spPr>
              <a:xfrm flipH="1">
                <a:off x="2033232" y="1692330"/>
                <a:ext cx="2157681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2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Low cost, low power solution to collision avoidance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2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Installable in existing as well as new cars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2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Availability of driver feedback to companies</a:t>
                </a:r>
              </a:p>
            </p:txBody>
          </p: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C40B29C8-1CAF-4CE3-9527-87134B204FFB}"/>
              </a:ext>
            </a:extLst>
          </p:cNvPr>
          <p:cNvGrpSpPr/>
          <p:nvPr/>
        </p:nvGrpSpPr>
        <p:grpSpPr>
          <a:xfrm>
            <a:off x="7205565" y="665845"/>
            <a:ext cx="3471513" cy="2844525"/>
            <a:chOff x="3684373" y="602864"/>
            <a:chExt cx="3471513" cy="2844525"/>
          </a:xfrm>
        </p:grpSpPr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4E23879B-7E68-48F3-A8C0-2D732FFF82C0}"/>
                </a:ext>
              </a:extLst>
            </p:cNvPr>
            <p:cNvGrpSpPr/>
            <p:nvPr/>
          </p:nvGrpSpPr>
          <p:grpSpPr>
            <a:xfrm>
              <a:off x="3684373" y="602864"/>
              <a:ext cx="3471513" cy="2844525"/>
              <a:chOff x="3664617" y="579982"/>
              <a:chExt cx="3471513" cy="2844525"/>
            </a:xfrm>
          </p:grpSpPr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516C97EC-0FF8-45C4-8717-689BA170B5D9}"/>
                  </a:ext>
                </a:extLst>
              </p:cNvPr>
              <p:cNvGrpSpPr/>
              <p:nvPr/>
            </p:nvGrpSpPr>
            <p:grpSpPr>
              <a:xfrm>
                <a:off x="3664617" y="871044"/>
                <a:ext cx="3471513" cy="2553463"/>
                <a:chOff x="3664617" y="514350"/>
                <a:chExt cx="3471513" cy="2553463"/>
              </a:xfrm>
            </p:grpSpPr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299C7DC1-2A27-4503-9263-3523603ED40E}"/>
                    </a:ext>
                  </a:extLst>
                </p:cNvPr>
                <p:cNvSpPr/>
                <p:nvPr/>
              </p:nvSpPr>
              <p:spPr>
                <a:xfrm>
                  <a:off x="5841055" y="517721"/>
                  <a:ext cx="258992" cy="174518"/>
                </a:xfrm>
                <a:prstGeom prst="rect">
                  <a:avLst/>
                </a:prstGeom>
                <a:solidFill>
                  <a:schemeClr val="bg2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9EB0ADBE-BC3B-44E0-98E5-9B67D78AC04E}"/>
                    </a:ext>
                  </a:extLst>
                </p:cNvPr>
                <p:cNvSpPr/>
                <p:nvPr/>
              </p:nvSpPr>
              <p:spPr>
                <a:xfrm>
                  <a:off x="6868212" y="1616870"/>
                  <a:ext cx="258992" cy="158428"/>
                </a:xfrm>
                <a:prstGeom prst="rect">
                  <a:avLst/>
                </a:prstGeom>
                <a:solidFill>
                  <a:schemeClr val="bg2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Rounded Rectangle 3">
                  <a:extLst>
                    <a:ext uri="{FF2B5EF4-FFF2-40B4-BE49-F238E27FC236}">
                      <a16:creationId xmlns:a16="http://schemas.microsoft.com/office/drawing/2014/main" id="{C2BFFB8A-FA5D-486A-B8A3-B7297AE0581B}"/>
                    </a:ext>
                  </a:extLst>
                </p:cNvPr>
                <p:cNvSpPr/>
                <p:nvPr/>
              </p:nvSpPr>
              <p:spPr>
                <a:xfrm>
                  <a:off x="3664617" y="647681"/>
                  <a:ext cx="3350435" cy="2420132"/>
                </a:xfrm>
                <a:prstGeom prst="roundRect">
                  <a:avLst>
                    <a:gd name="adj" fmla="val 577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8" name="Rectangle 7">
                  <a:extLst>
                    <a:ext uri="{FF2B5EF4-FFF2-40B4-BE49-F238E27FC236}">
                      <a16:creationId xmlns:a16="http://schemas.microsoft.com/office/drawing/2014/main" id="{4DFEBC0B-923F-4360-9A08-4EEC49A30A73}"/>
                    </a:ext>
                  </a:extLst>
                </p:cNvPr>
                <p:cNvSpPr/>
                <p:nvPr/>
              </p:nvSpPr>
              <p:spPr>
                <a:xfrm>
                  <a:off x="5841216" y="514350"/>
                  <a:ext cx="1294914" cy="1262407"/>
                </a:xfrm>
                <a:custGeom>
                  <a:avLst/>
                  <a:gdLst>
                    <a:gd name="connsiteX0" fmla="*/ 0 w 1291103"/>
                    <a:gd name="connsiteY0" fmla="*/ 0 h 1108953"/>
                    <a:gd name="connsiteX1" fmla="*/ 1291103 w 1291103"/>
                    <a:gd name="connsiteY1" fmla="*/ 0 h 1108953"/>
                    <a:gd name="connsiteX2" fmla="*/ 1291103 w 1291103"/>
                    <a:gd name="connsiteY2" fmla="*/ 1108953 h 1108953"/>
                    <a:gd name="connsiteX3" fmla="*/ 0 w 1291103"/>
                    <a:gd name="connsiteY3" fmla="*/ 1108953 h 1108953"/>
                    <a:gd name="connsiteX4" fmla="*/ 0 w 1291103"/>
                    <a:gd name="connsiteY4" fmla="*/ 0 h 1108953"/>
                    <a:gd name="connsiteX0" fmla="*/ 0 w 1291104"/>
                    <a:gd name="connsiteY0" fmla="*/ 0 h 1108953"/>
                    <a:gd name="connsiteX1" fmla="*/ 1291103 w 1291104"/>
                    <a:gd name="connsiteY1" fmla="*/ 0 h 1108953"/>
                    <a:gd name="connsiteX2" fmla="*/ 1291104 w 1291104"/>
                    <a:gd name="connsiteY2" fmla="*/ 658076 h 1108953"/>
                    <a:gd name="connsiteX3" fmla="*/ 1291103 w 1291104"/>
                    <a:gd name="connsiteY3" fmla="*/ 1108953 h 1108953"/>
                    <a:gd name="connsiteX4" fmla="*/ 0 w 1291104"/>
                    <a:gd name="connsiteY4" fmla="*/ 1108953 h 1108953"/>
                    <a:gd name="connsiteX5" fmla="*/ 0 w 1291104"/>
                    <a:gd name="connsiteY5" fmla="*/ 0 h 1108953"/>
                    <a:gd name="connsiteX0" fmla="*/ 0 w 1294913"/>
                    <a:gd name="connsiteY0" fmla="*/ 0 h 1108953"/>
                    <a:gd name="connsiteX1" fmla="*/ 1294913 w 1294913"/>
                    <a:gd name="connsiteY1" fmla="*/ 11430 h 1108953"/>
                    <a:gd name="connsiteX2" fmla="*/ 1291104 w 1294913"/>
                    <a:gd name="connsiteY2" fmla="*/ 658076 h 1108953"/>
                    <a:gd name="connsiteX3" fmla="*/ 1291103 w 1294913"/>
                    <a:gd name="connsiteY3" fmla="*/ 1108953 h 1108953"/>
                    <a:gd name="connsiteX4" fmla="*/ 0 w 1294913"/>
                    <a:gd name="connsiteY4" fmla="*/ 1108953 h 1108953"/>
                    <a:gd name="connsiteX5" fmla="*/ 0 w 1294913"/>
                    <a:gd name="connsiteY5" fmla="*/ 0 h 1108953"/>
                    <a:gd name="connsiteX0" fmla="*/ 0 w 1294913"/>
                    <a:gd name="connsiteY0" fmla="*/ 1054 h 1110007"/>
                    <a:gd name="connsiteX1" fmla="*/ 609113 w 1294913"/>
                    <a:gd name="connsiteY1" fmla="*/ 0 h 1110007"/>
                    <a:gd name="connsiteX2" fmla="*/ 1294913 w 1294913"/>
                    <a:gd name="connsiteY2" fmla="*/ 12484 h 1110007"/>
                    <a:gd name="connsiteX3" fmla="*/ 1291104 w 1294913"/>
                    <a:gd name="connsiteY3" fmla="*/ 659130 h 1110007"/>
                    <a:gd name="connsiteX4" fmla="*/ 1291103 w 1294913"/>
                    <a:gd name="connsiteY4" fmla="*/ 1110007 h 1110007"/>
                    <a:gd name="connsiteX5" fmla="*/ 0 w 1294913"/>
                    <a:gd name="connsiteY5" fmla="*/ 1110007 h 1110007"/>
                    <a:gd name="connsiteX6" fmla="*/ 0 w 1294913"/>
                    <a:gd name="connsiteY6" fmla="*/ 1054 h 1110007"/>
                    <a:gd name="connsiteX0" fmla="*/ 0 w 1291104"/>
                    <a:gd name="connsiteY0" fmla="*/ 1054 h 1110007"/>
                    <a:gd name="connsiteX1" fmla="*/ 609113 w 1291104"/>
                    <a:gd name="connsiteY1" fmla="*/ 0 h 1110007"/>
                    <a:gd name="connsiteX2" fmla="*/ 1291104 w 1291104"/>
                    <a:gd name="connsiteY2" fmla="*/ 659130 h 1110007"/>
                    <a:gd name="connsiteX3" fmla="*/ 1291103 w 1291104"/>
                    <a:gd name="connsiteY3" fmla="*/ 1110007 h 1110007"/>
                    <a:gd name="connsiteX4" fmla="*/ 0 w 1291104"/>
                    <a:gd name="connsiteY4" fmla="*/ 1110007 h 1110007"/>
                    <a:gd name="connsiteX5" fmla="*/ 0 w 1291104"/>
                    <a:gd name="connsiteY5" fmla="*/ 1054 h 1110007"/>
                    <a:gd name="connsiteX0" fmla="*/ 0 w 1291103"/>
                    <a:gd name="connsiteY0" fmla="*/ 1054 h 1110007"/>
                    <a:gd name="connsiteX1" fmla="*/ 609113 w 1291103"/>
                    <a:gd name="connsiteY1" fmla="*/ 0 h 1110007"/>
                    <a:gd name="connsiteX2" fmla="*/ 1287294 w 1291103"/>
                    <a:gd name="connsiteY2" fmla="*/ 685800 h 1110007"/>
                    <a:gd name="connsiteX3" fmla="*/ 1291103 w 1291103"/>
                    <a:gd name="connsiteY3" fmla="*/ 1110007 h 1110007"/>
                    <a:gd name="connsiteX4" fmla="*/ 0 w 1291103"/>
                    <a:gd name="connsiteY4" fmla="*/ 1110007 h 1110007"/>
                    <a:gd name="connsiteX5" fmla="*/ 0 w 1291103"/>
                    <a:gd name="connsiteY5" fmla="*/ 1054 h 1110007"/>
                    <a:gd name="connsiteX0" fmla="*/ 0 w 1291103"/>
                    <a:gd name="connsiteY0" fmla="*/ 1054 h 1110007"/>
                    <a:gd name="connsiteX1" fmla="*/ 601493 w 1291103"/>
                    <a:gd name="connsiteY1" fmla="*/ 0 h 1110007"/>
                    <a:gd name="connsiteX2" fmla="*/ 1287294 w 1291103"/>
                    <a:gd name="connsiteY2" fmla="*/ 685800 h 1110007"/>
                    <a:gd name="connsiteX3" fmla="*/ 1291103 w 1291103"/>
                    <a:gd name="connsiteY3" fmla="*/ 1110007 h 1110007"/>
                    <a:gd name="connsiteX4" fmla="*/ 0 w 1291103"/>
                    <a:gd name="connsiteY4" fmla="*/ 1110007 h 1110007"/>
                    <a:gd name="connsiteX5" fmla="*/ 0 w 1291103"/>
                    <a:gd name="connsiteY5" fmla="*/ 1054 h 1110007"/>
                    <a:gd name="connsiteX0" fmla="*/ 0 w 1287294"/>
                    <a:gd name="connsiteY0" fmla="*/ 1054 h 1110007"/>
                    <a:gd name="connsiteX1" fmla="*/ 601493 w 1287294"/>
                    <a:gd name="connsiteY1" fmla="*/ 0 h 1110007"/>
                    <a:gd name="connsiteX2" fmla="*/ 1287294 w 1287294"/>
                    <a:gd name="connsiteY2" fmla="*/ 685800 h 1110007"/>
                    <a:gd name="connsiteX3" fmla="*/ 1058693 w 1287294"/>
                    <a:gd name="connsiteY3" fmla="*/ 961417 h 1110007"/>
                    <a:gd name="connsiteX4" fmla="*/ 0 w 1287294"/>
                    <a:gd name="connsiteY4" fmla="*/ 1110007 h 1110007"/>
                    <a:gd name="connsiteX5" fmla="*/ 0 w 1287294"/>
                    <a:gd name="connsiteY5" fmla="*/ 1054 h 1110007"/>
                    <a:gd name="connsiteX0" fmla="*/ 0 w 1287294"/>
                    <a:gd name="connsiteY0" fmla="*/ 1054 h 1262407"/>
                    <a:gd name="connsiteX1" fmla="*/ 601493 w 1287294"/>
                    <a:gd name="connsiteY1" fmla="*/ 0 h 1262407"/>
                    <a:gd name="connsiteX2" fmla="*/ 1287294 w 1287294"/>
                    <a:gd name="connsiteY2" fmla="*/ 685800 h 1262407"/>
                    <a:gd name="connsiteX3" fmla="*/ 1287293 w 1287294"/>
                    <a:gd name="connsiteY3" fmla="*/ 1262407 h 1262407"/>
                    <a:gd name="connsiteX4" fmla="*/ 0 w 1287294"/>
                    <a:gd name="connsiteY4" fmla="*/ 1110007 h 1262407"/>
                    <a:gd name="connsiteX5" fmla="*/ 0 w 1287294"/>
                    <a:gd name="connsiteY5" fmla="*/ 1054 h 1262407"/>
                    <a:gd name="connsiteX0" fmla="*/ 0 w 1294914"/>
                    <a:gd name="connsiteY0" fmla="*/ 1054 h 1262407"/>
                    <a:gd name="connsiteX1" fmla="*/ 601493 w 1294914"/>
                    <a:gd name="connsiteY1" fmla="*/ 0 h 1262407"/>
                    <a:gd name="connsiteX2" fmla="*/ 1294914 w 1294914"/>
                    <a:gd name="connsiteY2" fmla="*/ 701040 h 1262407"/>
                    <a:gd name="connsiteX3" fmla="*/ 1287293 w 1294914"/>
                    <a:gd name="connsiteY3" fmla="*/ 1262407 h 1262407"/>
                    <a:gd name="connsiteX4" fmla="*/ 0 w 1294914"/>
                    <a:gd name="connsiteY4" fmla="*/ 1110007 h 1262407"/>
                    <a:gd name="connsiteX5" fmla="*/ 0 w 1294914"/>
                    <a:gd name="connsiteY5" fmla="*/ 1054 h 1262407"/>
                    <a:gd name="connsiteX0" fmla="*/ 0 w 1294914"/>
                    <a:gd name="connsiteY0" fmla="*/ 1054 h 1262407"/>
                    <a:gd name="connsiteX1" fmla="*/ 601493 w 1294914"/>
                    <a:gd name="connsiteY1" fmla="*/ 0 h 1262407"/>
                    <a:gd name="connsiteX2" fmla="*/ 1294914 w 1294914"/>
                    <a:gd name="connsiteY2" fmla="*/ 701040 h 1262407"/>
                    <a:gd name="connsiteX3" fmla="*/ 1287293 w 1294914"/>
                    <a:gd name="connsiteY3" fmla="*/ 1262407 h 1262407"/>
                    <a:gd name="connsiteX4" fmla="*/ 0 w 1294914"/>
                    <a:gd name="connsiteY4" fmla="*/ 1054 h 1262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4914" h="1262407">
                      <a:moveTo>
                        <a:pt x="0" y="1054"/>
                      </a:moveTo>
                      <a:lnTo>
                        <a:pt x="601493" y="0"/>
                      </a:lnTo>
                      <a:lnTo>
                        <a:pt x="1294914" y="701040"/>
                      </a:lnTo>
                      <a:cubicBezTo>
                        <a:pt x="1294914" y="851332"/>
                        <a:pt x="1287293" y="1112115"/>
                        <a:pt x="1287293" y="1262407"/>
                      </a:cubicBezTo>
                      <a:lnTo>
                        <a:pt x="0" y="1054"/>
                      </a:lnTo>
                      <a:close/>
                    </a:path>
                  </a:pathLst>
                </a:custGeom>
                <a:solidFill>
                  <a:schemeClr val="bg2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6D2EC5EB-0277-408D-B8B3-E91F1BB7280D}"/>
                  </a:ext>
                </a:extLst>
              </p:cNvPr>
              <p:cNvSpPr txBox="1"/>
              <p:nvPr/>
            </p:nvSpPr>
            <p:spPr>
              <a:xfrm rot="2700000">
                <a:off x="5876375" y="1178063"/>
                <a:ext cx="1565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Weaknesses</a:t>
                </a:r>
              </a:p>
            </p:txBody>
          </p: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EEDEEA95-CC58-40D6-9542-0CEEB91F1C8D}"/>
                </a:ext>
              </a:extLst>
            </p:cNvPr>
            <p:cNvGrpSpPr/>
            <p:nvPr/>
          </p:nvGrpSpPr>
          <p:grpSpPr>
            <a:xfrm>
              <a:off x="4369155" y="1229132"/>
              <a:ext cx="2389288" cy="2095853"/>
              <a:chOff x="1308663" y="1205397"/>
              <a:chExt cx="2389288" cy="2095853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78F8017A-380E-4B0D-885C-D212F26782EB}"/>
                  </a:ext>
                </a:extLst>
              </p:cNvPr>
              <p:cNvSpPr txBox="1"/>
              <p:nvPr/>
            </p:nvSpPr>
            <p:spPr>
              <a:xfrm>
                <a:off x="1308663" y="1205397"/>
                <a:ext cx="1499524" cy="261610"/>
              </a:xfrm>
              <a:prstGeom prst="rect">
                <a:avLst/>
              </a:prstGeom>
              <a:noFill/>
            </p:spPr>
            <p:txBody>
              <a:bodyPr vert="horz" wrap="square" rtlCol="0" anchor="b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Product Drawbacks</a:t>
                </a:r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0F2A3846-29DB-4531-84DB-D15867D558DD}"/>
                  </a:ext>
                </a:extLst>
              </p:cNvPr>
              <p:cNvSpPr/>
              <p:nvPr/>
            </p:nvSpPr>
            <p:spPr>
              <a:xfrm flipH="1">
                <a:off x="1597755" y="1546924"/>
                <a:ext cx="210019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2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Need for scale to break even on product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2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Component quality is consumer, not industry grade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2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Certain scenarios not taken care of (e.g. no quantitative measure of attentiveness)</a:t>
                </a: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12A2B903-208B-4490-814B-2093E77BDCED}"/>
              </a:ext>
            </a:extLst>
          </p:cNvPr>
          <p:cNvGrpSpPr/>
          <p:nvPr/>
        </p:nvGrpSpPr>
        <p:grpSpPr>
          <a:xfrm>
            <a:off x="2792180" y="4062218"/>
            <a:ext cx="3809230" cy="2573274"/>
            <a:chOff x="1148784" y="3966579"/>
            <a:chExt cx="3809230" cy="2573274"/>
          </a:xfrm>
        </p:grpSpPr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A6D3E777-F56C-44BA-A337-8B382D6CE389}"/>
                </a:ext>
              </a:extLst>
            </p:cNvPr>
            <p:cNvGrpSpPr/>
            <p:nvPr/>
          </p:nvGrpSpPr>
          <p:grpSpPr>
            <a:xfrm>
              <a:off x="1148784" y="3966579"/>
              <a:ext cx="3809230" cy="2573274"/>
              <a:chOff x="1148784" y="3948650"/>
              <a:chExt cx="3809230" cy="2573274"/>
            </a:xfrm>
          </p:grpSpPr>
          <p:grpSp>
            <p:nvGrpSpPr>
              <p:cNvPr id="301" name="Group 300">
                <a:extLst>
                  <a:ext uri="{FF2B5EF4-FFF2-40B4-BE49-F238E27FC236}">
                    <a16:creationId xmlns:a16="http://schemas.microsoft.com/office/drawing/2014/main" id="{162893CA-DA9C-4E0E-A421-17A3B45148B2}"/>
                  </a:ext>
                </a:extLst>
              </p:cNvPr>
              <p:cNvGrpSpPr/>
              <p:nvPr/>
            </p:nvGrpSpPr>
            <p:grpSpPr>
              <a:xfrm rot="5400000" flipV="1">
                <a:off x="1920884" y="3484794"/>
                <a:ext cx="2573274" cy="3500986"/>
                <a:chOff x="4562856" y="514350"/>
                <a:chExt cx="2573274" cy="3500986"/>
              </a:xfrm>
            </p:grpSpPr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EB6BFB82-D6A3-41E1-8A16-CD2D19D9032F}"/>
                    </a:ext>
                  </a:extLst>
                </p:cNvPr>
                <p:cNvSpPr/>
                <p:nvPr/>
              </p:nvSpPr>
              <p:spPr>
                <a:xfrm>
                  <a:off x="5841055" y="517721"/>
                  <a:ext cx="258992" cy="174518"/>
                </a:xfrm>
                <a:prstGeom prst="rect">
                  <a:avLst/>
                </a:prstGeom>
                <a:solidFill>
                  <a:schemeClr val="bg2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B631DE32-9F03-4292-8CC5-4AD0BD166991}"/>
                    </a:ext>
                  </a:extLst>
                </p:cNvPr>
                <p:cNvSpPr/>
                <p:nvPr/>
              </p:nvSpPr>
              <p:spPr>
                <a:xfrm>
                  <a:off x="6868212" y="1616870"/>
                  <a:ext cx="258992" cy="158428"/>
                </a:xfrm>
                <a:prstGeom prst="rect">
                  <a:avLst/>
                </a:prstGeom>
                <a:solidFill>
                  <a:schemeClr val="bg2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ounded Rectangle 26">
                  <a:extLst>
                    <a:ext uri="{FF2B5EF4-FFF2-40B4-BE49-F238E27FC236}">
                      <a16:creationId xmlns:a16="http://schemas.microsoft.com/office/drawing/2014/main" id="{94B5B5D5-2891-47A1-A7CE-976F8F2739EA}"/>
                    </a:ext>
                  </a:extLst>
                </p:cNvPr>
                <p:cNvSpPr/>
                <p:nvPr/>
              </p:nvSpPr>
              <p:spPr>
                <a:xfrm>
                  <a:off x="4562856" y="647681"/>
                  <a:ext cx="2452197" cy="3367655"/>
                </a:xfrm>
                <a:prstGeom prst="roundRect">
                  <a:avLst>
                    <a:gd name="adj" fmla="val 577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Rectangle 7">
                  <a:extLst>
                    <a:ext uri="{FF2B5EF4-FFF2-40B4-BE49-F238E27FC236}">
                      <a16:creationId xmlns:a16="http://schemas.microsoft.com/office/drawing/2014/main" id="{07BAD9CC-F9E0-4E68-A0C0-E266B04B3FCA}"/>
                    </a:ext>
                  </a:extLst>
                </p:cNvPr>
                <p:cNvSpPr/>
                <p:nvPr/>
              </p:nvSpPr>
              <p:spPr>
                <a:xfrm>
                  <a:off x="5841216" y="514350"/>
                  <a:ext cx="1294914" cy="1262407"/>
                </a:xfrm>
                <a:custGeom>
                  <a:avLst/>
                  <a:gdLst>
                    <a:gd name="connsiteX0" fmla="*/ 0 w 1291103"/>
                    <a:gd name="connsiteY0" fmla="*/ 0 h 1108953"/>
                    <a:gd name="connsiteX1" fmla="*/ 1291103 w 1291103"/>
                    <a:gd name="connsiteY1" fmla="*/ 0 h 1108953"/>
                    <a:gd name="connsiteX2" fmla="*/ 1291103 w 1291103"/>
                    <a:gd name="connsiteY2" fmla="*/ 1108953 h 1108953"/>
                    <a:gd name="connsiteX3" fmla="*/ 0 w 1291103"/>
                    <a:gd name="connsiteY3" fmla="*/ 1108953 h 1108953"/>
                    <a:gd name="connsiteX4" fmla="*/ 0 w 1291103"/>
                    <a:gd name="connsiteY4" fmla="*/ 0 h 1108953"/>
                    <a:gd name="connsiteX0" fmla="*/ 0 w 1291104"/>
                    <a:gd name="connsiteY0" fmla="*/ 0 h 1108953"/>
                    <a:gd name="connsiteX1" fmla="*/ 1291103 w 1291104"/>
                    <a:gd name="connsiteY1" fmla="*/ 0 h 1108953"/>
                    <a:gd name="connsiteX2" fmla="*/ 1291104 w 1291104"/>
                    <a:gd name="connsiteY2" fmla="*/ 658076 h 1108953"/>
                    <a:gd name="connsiteX3" fmla="*/ 1291103 w 1291104"/>
                    <a:gd name="connsiteY3" fmla="*/ 1108953 h 1108953"/>
                    <a:gd name="connsiteX4" fmla="*/ 0 w 1291104"/>
                    <a:gd name="connsiteY4" fmla="*/ 1108953 h 1108953"/>
                    <a:gd name="connsiteX5" fmla="*/ 0 w 1291104"/>
                    <a:gd name="connsiteY5" fmla="*/ 0 h 1108953"/>
                    <a:gd name="connsiteX0" fmla="*/ 0 w 1294913"/>
                    <a:gd name="connsiteY0" fmla="*/ 0 h 1108953"/>
                    <a:gd name="connsiteX1" fmla="*/ 1294913 w 1294913"/>
                    <a:gd name="connsiteY1" fmla="*/ 11430 h 1108953"/>
                    <a:gd name="connsiteX2" fmla="*/ 1291104 w 1294913"/>
                    <a:gd name="connsiteY2" fmla="*/ 658076 h 1108953"/>
                    <a:gd name="connsiteX3" fmla="*/ 1291103 w 1294913"/>
                    <a:gd name="connsiteY3" fmla="*/ 1108953 h 1108953"/>
                    <a:gd name="connsiteX4" fmla="*/ 0 w 1294913"/>
                    <a:gd name="connsiteY4" fmla="*/ 1108953 h 1108953"/>
                    <a:gd name="connsiteX5" fmla="*/ 0 w 1294913"/>
                    <a:gd name="connsiteY5" fmla="*/ 0 h 1108953"/>
                    <a:gd name="connsiteX0" fmla="*/ 0 w 1294913"/>
                    <a:gd name="connsiteY0" fmla="*/ 1054 h 1110007"/>
                    <a:gd name="connsiteX1" fmla="*/ 609113 w 1294913"/>
                    <a:gd name="connsiteY1" fmla="*/ 0 h 1110007"/>
                    <a:gd name="connsiteX2" fmla="*/ 1294913 w 1294913"/>
                    <a:gd name="connsiteY2" fmla="*/ 12484 h 1110007"/>
                    <a:gd name="connsiteX3" fmla="*/ 1291104 w 1294913"/>
                    <a:gd name="connsiteY3" fmla="*/ 659130 h 1110007"/>
                    <a:gd name="connsiteX4" fmla="*/ 1291103 w 1294913"/>
                    <a:gd name="connsiteY4" fmla="*/ 1110007 h 1110007"/>
                    <a:gd name="connsiteX5" fmla="*/ 0 w 1294913"/>
                    <a:gd name="connsiteY5" fmla="*/ 1110007 h 1110007"/>
                    <a:gd name="connsiteX6" fmla="*/ 0 w 1294913"/>
                    <a:gd name="connsiteY6" fmla="*/ 1054 h 1110007"/>
                    <a:gd name="connsiteX0" fmla="*/ 0 w 1291104"/>
                    <a:gd name="connsiteY0" fmla="*/ 1054 h 1110007"/>
                    <a:gd name="connsiteX1" fmla="*/ 609113 w 1291104"/>
                    <a:gd name="connsiteY1" fmla="*/ 0 h 1110007"/>
                    <a:gd name="connsiteX2" fmla="*/ 1291104 w 1291104"/>
                    <a:gd name="connsiteY2" fmla="*/ 659130 h 1110007"/>
                    <a:gd name="connsiteX3" fmla="*/ 1291103 w 1291104"/>
                    <a:gd name="connsiteY3" fmla="*/ 1110007 h 1110007"/>
                    <a:gd name="connsiteX4" fmla="*/ 0 w 1291104"/>
                    <a:gd name="connsiteY4" fmla="*/ 1110007 h 1110007"/>
                    <a:gd name="connsiteX5" fmla="*/ 0 w 1291104"/>
                    <a:gd name="connsiteY5" fmla="*/ 1054 h 1110007"/>
                    <a:gd name="connsiteX0" fmla="*/ 0 w 1291103"/>
                    <a:gd name="connsiteY0" fmla="*/ 1054 h 1110007"/>
                    <a:gd name="connsiteX1" fmla="*/ 609113 w 1291103"/>
                    <a:gd name="connsiteY1" fmla="*/ 0 h 1110007"/>
                    <a:gd name="connsiteX2" fmla="*/ 1287294 w 1291103"/>
                    <a:gd name="connsiteY2" fmla="*/ 685800 h 1110007"/>
                    <a:gd name="connsiteX3" fmla="*/ 1291103 w 1291103"/>
                    <a:gd name="connsiteY3" fmla="*/ 1110007 h 1110007"/>
                    <a:gd name="connsiteX4" fmla="*/ 0 w 1291103"/>
                    <a:gd name="connsiteY4" fmla="*/ 1110007 h 1110007"/>
                    <a:gd name="connsiteX5" fmla="*/ 0 w 1291103"/>
                    <a:gd name="connsiteY5" fmla="*/ 1054 h 1110007"/>
                    <a:gd name="connsiteX0" fmla="*/ 0 w 1291103"/>
                    <a:gd name="connsiteY0" fmla="*/ 1054 h 1110007"/>
                    <a:gd name="connsiteX1" fmla="*/ 601493 w 1291103"/>
                    <a:gd name="connsiteY1" fmla="*/ 0 h 1110007"/>
                    <a:gd name="connsiteX2" fmla="*/ 1287294 w 1291103"/>
                    <a:gd name="connsiteY2" fmla="*/ 685800 h 1110007"/>
                    <a:gd name="connsiteX3" fmla="*/ 1291103 w 1291103"/>
                    <a:gd name="connsiteY3" fmla="*/ 1110007 h 1110007"/>
                    <a:gd name="connsiteX4" fmla="*/ 0 w 1291103"/>
                    <a:gd name="connsiteY4" fmla="*/ 1110007 h 1110007"/>
                    <a:gd name="connsiteX5" fmla="*/ 0 w 1291103"/>
                    <a:gd name="connsiteY5" fmla="*/ 1054 h 1110007"/>
                    <a:gd name="connsiteX0" fmla="*/ 0 w 1287294"/>
                    <a:gd name="connsiteY0" fmla="*/ 1054 h 1110007"/>
                    <a:gd name="connsiteX1" fmla="*/ 601493 w 1287294"/>
                    <a:gd name="connsiteY1" fmla="*/ 0 h 1110007"/>
                    <a:gd name="connsiteX2" fmla="*/ 1287294 w 1287294"/>
                    <a:gd name="connsiteY2" fmla="*/ 685800 h 1110007"/>
                    <a:gd name="connsiteX3" fmla="*/ 1058693 w 1287294"/>
                    <a:gd name="connsiteY3" fmla="*/ 961417 h 1110007"/>
                    <a:gd name="connsiteX4" fmla="*/ 0 w 1287294"/>
                    <a:gd name="connsiteY4" fmla="*/ 1110007 h 1110007"/>
                    <a:gd name="connsiteX5" fmla="*/ 0 w 1287294"/>
                    <a:gd name="connsiteY5" fmla="*/ 1054 h 1110007"/>
                    <a:gd name="connsiteX0" fmla="*/ 0 w 1287294"/>
                    <a:gd name="connsiteY0" fmla="*/ 1054 h 1262407"/>
                    <a:gd name="connsiteX1" fmla="*/ 601493 w 1287294"/>
                    <a:gd name="connsiteY1" fmla="*/ 0 h 1262407"/>
                    <a:gd name="connsiteX2" fmla="*/ 1287294 w 1287294"/>
                    <a:gd name="connsiteY2" fmla="*/ 685800 h 1262407"/>
                    <a:gd name="connsiteX3" fmla="*/ 1287293 w 1287294"/>
                    <a:gd name="connsiteY3" fmla="*/ 1262407 h 1262407"/>
                    <a:gd name="connsiteX4" fmla="*/ 0 w 1287294"/>
                    <a:gd name="connsiteY4" fmla="*/ 1110007 h 1262407"/>
                    <a:gd name="connsiteX5" fmla="*/ 0 w 1287294"/>
                    <a:gd name="connsiteY5" fmla="*/ 1054 h 1262407"/>
                    <a:gd name="connsiteX0" fmla="*/ 0 w 1294914"/>
                    <a:gd name="connsiteY0" fmla="*/ 1054 h 1262407"/>
                    <a:gd name="connsiteX1" fmla="*/ 601493 w 1294914"/>
                    <a:gd name="connsiteY1" fmla="*/ 0 h 1262407"/>
                    <a:gd name="connsiteX2" fmla="*/ 1294914 w 1294914"/>
                    <a:gd name="connsiteY2" fmla="*/ 701040 h 1262407"/>
                    <a:gd name="connsiteX3" fmla="*/ 1287293 w 1294914"/>
                    <a:gd name="connsiteY3" fmla="*/ 1262407 h 1262407"/>
                    <a:gd name="connsiteX4" fmla="*/ 0 w 1294914"/>
                    <a:gd name="connsiteY4" fmla="*/ 1110007 h 1262407"/>
                    <a:gd name="connsiteX5" fmla="*/ 0 w 1294914"/>
                    <a:gd name="connsiteY5" fmla="*/ 1054 h 1262407"/>
                    <a:gd name="connsiteX0" fmla="*/ 0 w 1294914"/>
                    <a:gd name="connsiteY0" fmla="*/ 1054 h 1262407"/>
                    <a:gd name="connsiteX1" fmla="*/ 601493 w 1294914"/>
                    <a:gd name="connsiteY1" fmla="*/ 0 h 1262407"/>
                    <a:gd name="connsiteX2" fmla="*/ 1294914 w 1294914"/>
                    <a:gd name="connsiteY2" fmla="*/ 701040 h 1262407"/>
                    <a:gd name="connsiteX3" fmla="*/ 1287293 w 1294914"/>
                    <a:gd name="connsiteY3" fmla="*/ 1262407 h 1262407"/>
                    <a:gd name="connsiteX4" fmla="*/ 0 w 1294914"/>
                    <a:gd name="connsiteY4" fmla="*/ 1054 h 1262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4914" h="1262407">
                      <a:moveTo>
                        <a:pt x="0" y="1054"/>
                      </a:moveTo>
                      <a:lnTo>
                        <a:pt x="601493" y="0"/>
                      </a:lnTo>
                      <a:lnTo>
                        <a:pt x="1294914" y="701040"/>
                      </a:lnTo>
                      <a:cubicBezTo>
                        <a:pt x="1294914" y="851332"/>
                        <a:pt x="1287293" y="1112115"/>
                        <a:pt x="1287293" y="1262407"/>
                      </a:cubicBezTo>
                      <a:lnTo>
                        <a:pt x="0" y="1054"/>
                      </a:lnTo>
                      <a:close/>
                    </a:path>
                  </a:pathLst>
                </a:custGeom>
                <a:solidFill>
                  <a:schemeClr val="bg2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CBBFD2D6-3B8A-4079-939B-8086154F8615}"/>
                  </a:ext>
                </a:extLst>
              </p:cNvPr>
              <p:cNvSpPr txBox="1"/>
              <p:nvPr/>
            </p:nvSpPr>
            <p:spPr>
              <a:xfrm rot="2640000">
                <a:off x="1148784" y="5811993"/>
                <a:ext cx="1697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Opportunities</a:t>
                </a:r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ECC17893-07EB-4AEF-8BB3-B06F89F6E518}"/>
                </a:ext>
              </a:extLst>
            </p:cNvPr>
            <p:cNvGrpSpPr/>
            <p:nvPr/>
          </p:nvGrpSpPr>
          <p:grpSpPr>
            <a:xfrm>
              <a:off x="2218089" y="4119417"/>
              <a:ext cx="2223924" cy="2257699"/>
              <a:chOff x="2050699" y="1158768"/>
              <a:chExt cx="2223924" cy="2257699"/>
            </a:xfrm>
          </p:grpSpPr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86102F8B-FA1E-453A-919A-DBB4F5630541}"/>
                  </a:ext>
                </a:extLst>
              </p:cNvPr>
              <p:cNvSpPr txBox="1"/>
              <p:nvPr/>
            </p:nvSpPr>
            <p:spPr>
              <a:xfrm>
                <a:off x="2069876" y="1158768"/>
                <a:ext cx="1368599" cy="43088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Rise of the Indian Car Market</a:t>
                </a:r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0931B18B-B70D-4A95-A02C-C85C162A0E9B}"/>
                  </a:ext>
                </a:extLst>
              </p:cNvPr>
              <p:cNvSpPr/>
              <p:nvPr/>
            </p:nvSpPr>
            <p:spPr>
              <a:xfrm flipH="1">
                <a:off x="2050699" y="1677529"/>
                <a:ext cx="2223924" cy="1738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2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Booming car </a:t>
                </a:r>
                <a:r>
                  <a:rPr lang="en-US" sz="1200" dirty="0" err="1">
                    <a:solidFill>
                      <a:schemeClr val="bg2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maket</a:t>
                </a:r>
                <a:r>
                  <a:rPr lang="en-US" sz="1200" dirty="0">
                    <a:solidFill>
                      <a:schemeClr val="bg2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>
                    <a:solidFill>
                      <a:schemeClr val="bg2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Car sales increasing 5% / year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2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Increasing conscious middle class investing  in safety technology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2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Rising insurance premiums (that could be reduced by this product)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>
                  <a:solidFill>
                    <a:schemeClr val="bg2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C0C311D6-2C28-4DF4-8D4C-4815C1EDBD47}"/>
              </a:ext>
            </a:extLst>
          </p:cNvPr>
          <p:cNvGrpSpPr/>
          <p:nvPr/>
        </p:nvGrpSpPr>
        <p:grpSpPr>
          <a:xfrm>
            <a:off x="7189237" y="4055794"/>
            <a:ext cx="3511586" cy="2553463"/>
            <a:chOff x="3668045" y="3976484"/>
            <a:chExt cx="3511586" cy="2553463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C90551F9-D862-4304-A7C0-32EB320B8276}"/>
                </a:ext>
              </a:extLst>
            </p:cNvPr>
            <p:cNvGrpSpPr/>
            <p:nvPr/>
          </p:nvGrpSpPr>
          <p:grpSpPr>
            <a:xfrm>
              <a:off x="3668045" y="3976484"/>
              <a:ext cx="3511586" cy="2553463"/>
              <a:chOff x="3687800" y="3958555"/>
              <a:chExt cx="3511586" cy="2553463"/>
            </a:xfrm>
          </p:grpSpPr>
          <p:grpSp>
            <p:nvGrpSpPr>
              <p:cNvPr id="289" name="Group 288">
                <a:extLst>
                  <a:ext uri="{FF2B5EF4-FFF2-40B4-BE49-F238E27FC236}">
                    <a16:creationId xmlns:a16="http://schemas.microsoft.com/office/drawing/2014/main" id="{D70B32EE-F81A-474F-8B56-5195BD23B711}"/>
                  </a:ext>
                </a:extLst>
              </p:cNvPr>
              <p:cNvGrpSpPr/>
              <p:nvPr/>
            </p:nvGrpSpPr>
            <p:grpSpPr>
              <a:xfrm flipV="1">
                <a:off x="3687800" y="3958555"/>
                <a:ext cx="3487841" cy="2553463"/>
                <a:chOff x="3648289" y="514350"/>
                <a:chExt cx="3487841" cy="2553463"/>
              </a:xfrm>
            </p:grpSpPr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5AA2C27D-E743-4E19-BB6B-B7999FFC6384}"/>
                    </a:ext>
                  </a:extLst>
                </p:cNvPr>
                <p:cNvSpPr/>
                <p:nvPr/>
              </p:nvSpPr>
              <p:spPr>
                <a:xfrm>
                  <a:off x="5841055" y="517721"/>
                  <a:ext cx="258992" cy="174518"/>
                </a:xfrm>
                <a:prstGeom prst="rect">
                  <a:avLst/>
                </a:prstGeom>
                <a:solidFill>
                  <a:schemeClr val="bg2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4B57D0D4-907F-4342-869F-89E23B953976}"/>
                    </a:ext>
                  </a:extLst>
                </p:cNvPr>
                <p:cNvSpPr/>
                <p:nvPr/>
              </p:nvSpPr>
              <p:spPr>
                <a:xfrm>
                  <a:off x="6868212" y="1616870"/>
                  <a:ext cx="258992" cy="158428"/>
                </a:xfrm>
                <a:prstGeom prst="rect">
                  <a:avLst/>
                </a:prstGeom>
                <a:solidFill>
                  <a:schemeClr val="bg2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Rounded Rectangle 21">
                  <a:extLst>
                    <a:ext uri="{FF2B5EF4-FFF2-40B4-BE49-F238E27FC236}">
                      <a16:creationId xmlns:a16="http://schemas.microsoft.com/office/drawing/2014/main" id="{A7C6C754-0976-4881-83C7-D05D0A5AB634}"/>
                    </a:ext>
                  </a:extLst>
                </p:cNvPr>
                <p:cNvSpPr/>
                <p:nvPr/>
              </p:nvSpPr>
              <p:spPr>
                <a:xfrm>
                  <a:off x="3648289" y="647681"/>
                  <a:ext cx="3366764" cy="2420132"/>
                </a:xfrm>
                <a:prstGeom prst="roundRect">
                  <a:avLst>
                    <a:gd name="adj" fmla="val 5770"/>
                  </a:avLst>
                </a:prstGeom>
                <a:solidFill>
                  <a:srgbClr val="D8232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Rectangle 7">
                  <a:extLst>
                    <a:ext uri="{FF2B5EF4-FFF2-40B4-BE49-F238E27FC236}">
                      <a16:creationId xmlns:a16="http://schemas.microsoft.com/office/drawing/2014/main" id="{B1D139D5-0E8F-4BEE-866D-F6E899757956}"/>
                    </a:ext>
                  </a:extLst>
                </p:cNvPr>
                <p:cNvSpPr/>
                <p:nvPr/>
              </p:nvSpPr>
              <p:spPr>
                <a:xfrm>
                  <a:off x="5841216" y="514350"/>
                  <a:ext cx="1294914" cy="1262407"/>
                </a:xfrm>
                <a:custGeom>
                  <a:avLst/>
                  <a:gdLst>
                    <a:gd name="connsiteX0" fmla="*/ 0 w 1291103"/>
                    <a:gd name="connsiteY0" fmla="*/ 0 h 1108953"/>
                    <a:gd name="connsiteX1" fmla="*/ 1291103 w 1291103"/>
                    <a:gd name="connsiteY1" fmla="*/ 0 h 1108953"/>
                    <a:gd name="connsiteX2" fmla="*/ 1291103 w 1291103"/>
                    <a:gd name="connsiteY2" fmla="*/ 1108953 h 1108953"/>
                    <a:gd name="connsiteX3" fmla="*/ 0 w 1291103"/>
                    <a:gd name="connsiteY3" fmla="*/ 1108953 h 1108953"/>
                    <a:gd name="connsiteX4" fmla="*/ 0 w 1291103"/>
                    <a:gd name="connsiteY4" fmla="*/ 0 h 1108953"/>
                    <a:gd name="connsiteX0" fmla="*/ 0 w 1291104"/>
                    <a:gd name="connsiteY0" fmla="*/ 0 h 1108953"/>
                    <a:gd name="connsiteX1" fmla="*/ 1291103 w 1291104"/>
                    <a:gd name="connsiteY1" fmla="*/ 0 h 1108953"/>
                    <a:gd name="connsiteX2" fmla="*/ 1291104 w 1291104"/>
                    <a:gd name="connsiteY2" fmla="*/ 658076 h 1108953"/>
                    <a:gd name="connsiteX3" fmla="*/ 1291103 w 1291104"/>
                    <a:gd name="connsiteY3" fmla="*/ 1108953 h 1108953"/>
                    <a:gd name="connsiteX4" fmla="*/ 0 w 1291104"/>
                    <a:gd name="connsiteY4" fmla="*/ 1108953 h 1108953"/>
                    <a:gd name="connsiteX5" fmla="*/ 0 w 1291104"/>
                    <a:gd name="connsiteY5" fmla="*/ 0 h 1108953"/>
                    <a:gd name="connsiteX0" fmla="*/ 0 w 1294913"/>
                    <a:gd name="connsiteY0" fmla="*/ 0 h 1108953"/>
                    <a:gd name="connsiteX1" fmla="*/ 1294913 w 1294913"/>
                    <a:gd name="connsiteY1" fmla="*/ 11430 h 1108953"/>
                    <a:gd name="connsiteX2" fmla="*/ 1291104 w 1294913"/>
                    <a:gd name="connsiteY2" fmla="*/ 658076 h 1108953"/>
                    <a:gd name="connsiteX3" fmla="*/ 1291103 w 1294913"/>
                    <a:gd name="connsiteY3" fmla="*/ 1108953 h 1108953"/>
                    <a:gd name="connsiteX4" fmla="*/ 0 w 1294913"/>
                    <a:gd name="connsiteY4" fmla="*/ 1108953 h 1108953"/>
                    <a:gd name="connsiteX5" fmla="*/ 0 w 1294913"/>
                    <a:gd name="connsiteY5" fmla="*/ 0 h 1108953"/>
                    <a:gd name="connsiteX0" fmla="*/ 0 w 1294913"/>
                    <a:gd name="connsiteY0" fmla="*/ 1054 h 1110007"/>
                    <a:gd name="connsiteX1" fmla="*/ 609113 w 1294913"/>
                    <a:gd name="connsiteY1" fmla="*/ 0 h 1110007"/>
                    <a:gd name="connsiteX2" fmla="*/ 1294913 w 1294913"/>
                    <a:gd name="connsiteY2" fmla="*/ 12484 h 1110007"/>
                    <a:gd name="connsiteX3" fmla="*/ 1291104 w 1294913"/>
                    <a:gd name="connsiteY3" fmla="*/ 659130 h 1110007"/>
                    <a:gd name="connsiteX4" fmla="*/ 1291103 w 1294913"/>
                    <a:gd name="connsiteY4" fmla="*/ 1110007 h 1110007"/>
                    <a:gd name="connsiteX5" fmla="*/ 0 w 1294913"/>
                    <a:gd name="connsiteY5" fmla="*/ 1110007 h 1110007"/>
                    <a:gd name="connsiteX6" fmla="*/ 0 w 1294913"/>
                    <a:gd name="connsiteY6" fmla="*/ 1054 h 1110007"/>
                    <a:gd name="connsiteX0" fmla="*/ 0 w 1291104"/>
                    <a:gd name="connsiteY0" fmla="*/ 1054 h 1110007"/>
                    <a:gd name="connsiteX1" fmla="*/ 609113 w 1291104"/>
                    <a:gd name="connsiteY1" fmla="*/ 0 h 1110007"/>
                    <a:gd name="connsiteX2" fmla="*/ 1291104 w 1291104"/>
                    <a:gd name="connsiteY2" fmla="*/ 659130 h 1110007"/>
                    <a:gd name="connsiteX3" fmla="*/ 1291103 w 1291104"/>
                    <a:gd name="connsiteY3" fmla="*/ 1110007 h 1110007"/>
                    <a:gd name="connsiteX4" fmla="*/ 0 w 1291104"/>
                    <a:gd name="connsiteY4" fmla="*/ 1110007 h 1110007"/>
                    <a:gd name="connsiteX5" fmla="*/ 0 w 1291104"/>
                    <a:gd name="connsiteY5" fmla="*/ 1054 h 1110007"/>
                    <a:gd name="connsiteX0" fmla="*/ 0 w 1291103"/>
                    <a:gd name="connsiteY0" fmla="*/ 1054 h 1110007"/>
                    <a:gd name="connsiteX1" fmla="*/ 609113 w 1291103"/>
                    <a:gd name="connsiteY1" fmla="*/ 0 h 1110007"/>
                    <a:gd name="connsiteX2" fmla="*/ 1287294 w 1291103"/>
                    <a:gd name="connsiteY2" fmla="*/ 685800 h 1110007"/>
                    <a:gd name="connsiteX3" fmla="*/ 1291103 w 1291103"/>
                    <a:gd name="connsiteY3" fmla="*/ 1110007 h 1110007"/>
                    <a:gd name="connsiteX4" fmla="*/ 0 w 1291103"/>
                    <a:gd name="connsiteY4" fmla="*/ 1110007 h 1110007"/>
                    <a:gd name="connsiteX5" fmla="*/ 0 w 1291103"/>
                    <a:gd name="connsiteY5" fmla="*/ 1054 h 1110007"/>
                    <a:gd name="connsiteX0" fmla="*/ 0 w 1291103"/>
                    <a:gd name="connsiteY0" fmla="*/ 1054 h 1110007"/>
                    <a:gd name="connsiteX1" fmla="*/ 601493 w 1291103"/>
                    <a:gd name="connsiteY1" fmla="*/ 0 h 1110007"/>
                    <a:gd name="connsiteX2" fmla="*/ 1287294 w 1291103"/>
                    <a:gd name="connsiteY2" fmla="*/ 685800 h 1110007"/>
                    <a:gd name="connsiteX3" fmla="*/ 1291103 w 1291103"/>
                    <a:gd name="connsiteY3" fmla="*/ 1110007 h 1110007"/>
                    <a:gd name="connsiteX4" fmla="*/ 0 w 1291103"/>
                    <a:gd name="connsiteY4" fmla="*/ 1110007 h 1110007"/>
                    <a:gd name="connsiteX5" fmla="*/ 0 w 1291103"/>
                    <a:gd name="connsiteY5" fmla="*/ 1054 h 1110007"/>
                    <a:gd name="connsiteX0" fmla="*/ 0 w 1287294"/>
                    <a:gd name="connsiteY0" fmla="*/ 1054 h 1110007"/>
                    <a:gd name="connsiteX1" fmla="*/ 601493 w 1287294"/>
                    <a:gd name="connsiteY1" fmla="*/ 0 h 1110007"/>
                    <a:gd name="connsiteX2" fmla="*/ 1287294 w 1287294"/>
                    <a:gd name="connsiteY2" fmla="*/ 685800 h 1110007"/>
                    <a:gd name="connsiteX3" fmla="*/ 1058693 w 1287294"/>
                    <a:gd name="connsiteY3" fmla="*/ 961417 h 1110007"/>
                    <a:gd name="connsiteX4" fmla="*/ 0 w 1287294"/>
                    <a:gd name="connsiteY4" fmla="*/ 1110007 h 1110007"/>
                    <a:gd name="connsiteX5" fmla="*/ 0 w 1287294"/>
                    <a:gd name="connsiteY5" fmla="*/ 1054 h 1110007"/>
                    <a:gd name="connsiteX0" fmla="*/ 0 w 1287294"/>
                    <a:gd name="connsiteY0" fmla="*/ 1054 h 1262407"/>
                    <a:gd name="connsiteX1" fmla="*/ 601493 w 1287294"/>
                    <a:gd name="connsiteY1" fmla="*/ 0 h 1262407"/>
                    <a:gd name="connsiteX2" fmla="*/ 1287294 w 1287294"/>
                    <a:gd name="connsiteY2" fmla="*/ 685800 h 1262407"/>
                    <a:gd name="connsiteX3" fmla="*/ 1287293 w 1287294"/>
                    <a:gd name="connsiteY3" fmla="*/ 1262407 h 1262407"/>
                    <a:gd name="connsiteX4" fmla="*/ 0 w 1287294"/>
                    <a:gd name="connsiteY4" fmla="*/ 1110007 h 1262407"/>
                    <a:gd name="connsiteX5" fmla="*/ 0 w 1287294"/>
                    <a:gd name="connsiteY5" fmla="*/ 1054 h 1262407"/>
                    <a:gd name="connsiteX0" fmla="*/ 0 w 1294914"/>
                    <a:gd name="connsiteY0" fmla="*/ 1054 h 1262407"/>
                    <a:gd name="connsiteX1" fmla="*/ 601493 w 1294914"/>
                    <a:gd name="connsiteY1" fmla="*/ 0 h 1262407"/>
                    <a:gd name="connsiteX2" fmla="*/ 1294914 w 1294914"/>
                    <a:gd name="connsiteY2" fmla="*/ 701040 h 1262407"/>
                    <a:gd name="connsiteX3" fmla="*/ 1287293 w 1294914"/>
                    <a:gd name="connsiteY3" fmla="*/ 1262407 h 1262407"/>
                    <a:gd name="connsiteX4" fmla="*/ 0 w 1294914"/>
                    <a:gd name="connsiteY4" fmla="*/ 1110007 h 1262407"/>
                    <a:gd name="connsiteX5" fmla="*/ 0 w 1294914"/>
                    <a:gd name="connsiteY5" fmla="*/ 1054 h 1262407"/>
                    <a:gd name="connsiteX0" fmla="*/ 0 w 1294914"/>
                    <a:gd name="connsiteY0" fmla="*/ 1054 h 1262407"/>
                    <a:gd name="connsiteX1" fmla="*/ 601493 w 1294914"/>
                    <a:gd name="connsiteY1" fmla="*/ 0 h 1262407"/>
                    <a:gd name="connsiteX2" fmla="*/ 1294914 w 1294914"/>
                    <a:gd name="connsiteY2" fmla="*/ 701040 h 1262407"/>
                    <a:gd name="connsiteX3" fmla="*/ 1287293 w 1294914"/>
                    <a:gd name="connsiteY3" fmla="*/ 1262407 h 1262407"/>
                    <a:gd name="connsiteX4" fmla="*/ 0 w 1294914"/>
                    <a:gd name="connsiteY4" fmla="*/ 1054 h 1262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4914" h="1262407">
                      <a:moveTo>
                        <a:pt x="0" y="1054"/>
                      </a:moveTo>
                      <a:lnTo>
                        <a:pt x="601493" y="0"/>
                      </a:lnTo>
                      <a:lnTo>
                        <a:pt x="1294914" y="701040"/>
                      </a:lnTo>
                      <a:cubicBezTo>
                        <a:pt x="1294914" y="851332"/>
                        <a:pt x="1287293" y="1112115"/>
                        <a:pt x="1287293" y="1262407"/>
                      </a:cubicBezTo>
                      <a:lnTo>
                        <a:pt x="0" y="1054"/>
                      </a:lnTo>
                      <a:close/>
                    </a:path>
                  </a:pathLst>
                </a:custGeom>
                <a:solidFill>
                  <a:schemeClr val="bg2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75E4FCD2-7BEA-49BD-BD0F-CB01678CA67F}"/>
                  </a:ext>
                </a:extLst>
              </p:cNvPr>
              <p:cNvSpPr txBox="1"/>
              <p:nvPr/>
            </p:nvSpPr>
            <p:spPr>
              <a:xfrm rot="18900000">
                <a:off x="6181159" y="5794741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Threats</a:t>
                </a:r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6DF665B6-9BB9-48D4-A6D4-A12A108875B7}"/>
                </a:ext>
              </a:extLst>
            </p:cNvPr>
            <p:cNvGrpSpPr/>
            <p:nvPr/>
          </p:nvGrpSpPr>
          <p:grpSpPr>
            <a:xfrm>
              <a:off x="4386653" y="4296362"/>
              <a:ext cx="2327316" cy="1603846"/>
              <a:chOff x="1421639" y="1335713"/>
              <a:chExt cx="2327316" cy="1603846"/>
            </a:xfrm>
          </p:grpSpPr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7797A7D2-12B4-46BE-95C2-DE6EB9320503}"/>
                  </a:ext>
                </a:extLst>
              </p:cNvPr>
              <p:cNvSpPr txBox="1"/>
              <p:nvPr/>
            </p:nvSpPr>
            <p:spPr>
              <a:xfrm>
                <a:off x="2052502" y="1335713"/>
                <a:ext cx="1696453" cy="26161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2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Unforeseen Dangers</a:t>
                </a: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FE9F4FFB-6086-4664-B63E-C1D1B79C609D}"/>
                  </a:ext>
                </a:extLst>
              </p:cNvPr>
              <p:cNvSpPr/>
              <p:nvPr/>
            </p:nvSpPr>
            <p:spPr>
              <a:xfrm flipH="1">
                <a:off x="1421639" y="1739230"/>
                <a:ext cx="207154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2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New, untried product, customer reaction is unknown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2">
                        <a:lumMod val="9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Advancements in self-driving cars may render product obsolete</a:t>
                </a: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05C4A72-EBD2-46B0-89D6-F6086179AE35}"/>
              </a:ext>
            </a:extLst>
          </p:cNvPr>
          <p:cNvGrpSpPr/>
          <p:nvPr/>
        </p:nvGrpSpPr>
        <p:grpSpPr>
          <a:xfrm>
            <a:off x="5135919" y="1991870"/>
            <a:ext cx="3631746" cy="3643030"/>
            <a:chOff x="2951916" y="2336758"/>
            <a:chExt cx="2720864" cy="2729318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EF32012A-8D48-4F42-B1F9-191CBEA42947}"/>
                </a:ext>
              </a:extLst>
            </p:cNvPr>
            <p:cNvGrpSpPr/>
            <p:nvPr/>
          </p:nvGrpSpPr>
          <p:grpSpPr>
            <a:xfrm>
              <a:off x="2951916" y="2336758"/>
              <a:ext cx="2720864" cy="2729318"/>
              <a:chOff x="3221423" y="2270234"/>
              <a:chExt cx="2094331" cy="2100838"/>
            </a:xfrm>
          </p:grpSpPr>
          <p:sp>
            <p:nvSpPr>
              <p:cNvPr id="216" name="Diamond 10">
                <a:extLst>
                  <a:ext uri="{FF2B5EF4-FFF2-40B4-BE49-F238E27FC236}">
                    <a16:creationId xmlns:a16="http://schemas.microsoft.com/office/drawing/2014/main" id="{133C6260-1962-4FFE-8B49-76B4744EC634}"/>
                  </a:ext>
                </a:extLst>
              </p:cNvPr>
              <p:cNvSpPr/>
              <p:nvPr/>
            </p:nvSpPr>
            <p:spPr>
              <a:xfrm>
                <a:off x="3221423" y="2270234"/>
                <a:ext cx="2094331" cy="2100838"/>
              </a:xfrm>
              <a:custGeom>
                <a:avLst/>
                <a:gdLst>
                  <a:gd name="connsiteX0" fmla="*/ 0 w 3563472"/>
                  <a:gd name="connsiteY0" fmla="*/ 1781736 h 3563472"/>
                  <a:gd name="connsiteX1" fmla="*/ 1781736 w 3563472"/>
                  <a:gd name="connsiteY1" fmla="*/ 0 h 3563472"/>
                  <a:gd name="connsiteX2" fmla="*/ 3563472 w 3563472"/>
                  <a:gd name="connsiteY2" fmla="*/ 1781736 h 3563472"/>
                  <a:gd name="connsiteX3" fmla="*/ 1781736 w 3563472"/>
                  <a:gd name="connsiteY3" fmla="*/ 3563472 h 3563472"/>
                  <a:gd name="connsiteX4" fmla="*/ 0 w 3563472"/>
                  <a:gd name="connsiteY4" fmla="*/ 1781736 h 3563472"/>
                  <a:gd name="connsiteX0" fmla="*/ 0 w 3563472"/>
                  <a:gd name="connsiteY0" fmla="*/ 1781736 h 3563472"/>
                  <a:gd name="connsiteX1" fmla="*/ 1634489 w 3563472"/>
                  <a:gd name="connsiteY1" fmla="*/ 137435 h 3563472"/>
                  <a:gd name="connsiteX2" fmla="*/ 1781736 w 3563472"/>
                  <a:gd name="connsiteY2" fmla="*/ 0 h 3563472"/>
                  <a:gd name="connsiteX3" fmla="*/ 3563472 w 3563472"/>
                  <a:gd name="connsiteY3" fmla="*/ 1781736 h 3563472"/>
                  <a:gd name="connsiteX4" fmla="*/ 1781736 w 3563472"/>
                  <a:gd name="connsiteY4" fmla="*/ 3563472 h 3563472"/>
                  <a:gd name="connsiteX5" fmla="*/ 0 w 3563472"/>
                  <a:gd name="connsiteY5" fmla="*/ 1781736 h 3563472"/>
                  <a:gd name="connsiteX0" fmla="*/ 0 w 3563472"/>
                  <a:gd name="connsiteY0" fmla="*/ 1781736 h 3563472"/>
                  <a:gd name="connsiteX1" fmla="*/ 1634489 w 3563472"/>
                  <a:gd name="connsiteY1" fmla="*/ 137435 h 3563472"/>
                  <a:gd name="connsiteX2" fmla="*/ 1781736 w 3563472"/>
                  <a:gd name="connsiteY2" fmla="*/ 0 h 3563472"/>
                  <a:gd name="connsiteX3" fmla="*/ 1892851 w 3563472"/>
                  <a:gd name="connsiteY3" fmla="*/ 117171 h 3563472"/>
                  <a:gd name="connsiteX4" fmla="*/ 3563472 w 3563472"/>
                  <a:gd name="connsiteY4" fmla="*/ 1781736 h 3563472"/>
                  <a:gd name="connsiteX5" fmla="*/ 1781736 w 3563472"/>
                  <a:gd name="connsiteY5" fmla="*/ 3563472 h 3563472"/>
                  <a:gd name="connsiteX6" fmla="*/ 0 w 3563472"/>
                  <a:gd name="connsiteY6" fmla="*/ 1781736 h 3563472"/>
                  <a:gd name="connsiteX0" fmla="*/ 0 w 3563472"/>
                  <a:gd name="connsiteY0" fmla="*/ 1664565 h 3446301"/>
                  <a:gd name="connsiteX1" fmla="*/ 1634489 w 3563472"/>
                  <a:gd name="connsiteY1" fmla="*/ 20264 h 3446301"/>
                  <a:gd name="connsiteX2" fmla="*/ 1892851 w 3563472"/>
                  <a:gd name="connsiteY2" fmla="*/ 0 h 3446301"/>
                  <a:gd name="connsiteX3" fmla="*/ 3563472 w 3563472"/>
                  <a:gd name="connsiteY3" fmla="*/ 1664565 h 3446301"/>
                  <a:gd name="connsiteX4" fmla="*/ 1781736 w 3563472"/>
                  <a:gd name="connsiteY4" fmla="*/ 3446301 h 3446301"/>
                  <a:gd name="connsiteX5" fmla="*/ 0 w 3563472"/>
                  <a:gd name="connsiteY5" fmla="*/ 1664565 h 3446301"/>
                  <a:gd name="connsiteX0" fmla="*/ 0 w 3563472"/>
                  <a:gd name="connsiteY0" fmla="*/ 1664565 h 3446301"/>
                  <a:gd name="connsiteX1" fmla="*/ 1654753 w 3563472"/>
                  <a:gd name="connsiteY1" fmla="*/ 7599 h 3446301"/>
                  <a:gd name="connsiteX2" fmla="*/ 1892851 w 3563472"/>
                  <a:gd name="connsiteY2" fmla="*/ 0 h 3446301"/>
                  <a:gd name="connsiteX3" fmla="*/ 3563472 w 3563472"/>
                  <a:gd name="connsiteY3" fmla="*/ 1664565 h 3446301"/>
                  <a:gd name="connsiteX4" fmla="*/ 1781736 w 3563472"/>
                  <a:gd name="connsiteY4" fmla="*/ 3446301 h 3446301"/>
                  <a:gd name="connsiteX5" fmla="*/ 0 w 3563472"/>
                  <a:gd name="connsiteY5" fmla="*/ 1664565 h 3446301"/>
                  <a:gd name="connsiteX0" fmla="*/ 0 w 3563472"/>
                  <a:gd name="connsiteY0" fmla="*/ 1680991 h 3462727"/>
                  <a:gd name="connsiteX1" fmla="*/ 1654753 w 3563472"/>
                  <a:gd name="connsiteY1" fmla="*/ 24025 h 3462727"/>
                  <a:gd name="connsiteX2" fmla="*/ 1892851 w 3563472"/>
                  <a:gd name="connsiteY2" fmla="*/ 16426 h 3462727"/>
                  <a:gd name="connsiteX3" fmla="*/ 3563472 w 3563472"/>
                  <a:gd name="connsiteY3" fmla="*/ 1680991 h 3462727"/>
                  <a:gd name="connsiteX4" fmla="*/ 1781736 w 3563472"/>
                  <a:gd name="connsiteY4" fmla="*/ 3462727 h 3462727"/>
                  <a:gd name="connsiteX5" fmla="*/ 0 w 3563472"/>
                  <a:gd name="connsiteY5" fmla="*/ 1680991 h 3462727"/>
                  <a:gd name="connsiteX0" fmla="*/ 0 w 3563472"/>
                  <a:gd name="connsiteY0" fmla="*/ 1694986 h 3476722"/>
                  <a:gd name="connsiteX1" fmla="*/ 1654753 w 3563472"/>
                  <a:gd name="connsiteY1" fmla="*/ 38020 h 3476722"/>
                  <a:gd name="connsiteX2" fmla="*/ 1892851 w 3563472"/>
                  <a:gd name="connsiteY2" fmla="*/ 30421 h 3476722"/>
                  <a:gd name="connsiteX3" fmla="*/ 3563472 w 3563472"/>
                  <a:gd name="connsiteY3" fmla="*/ 1694986 h 3476722"/>
                  <a:gd name="connsiteX4" fmla="*/ 1781736 w 3563472"/>
                  <a:gd name="connsiteY4" fmla="*/ 3476722 h 3476722"/>
                  <a:gd name="connsiteX5" fmla="*/ 0 w 3563472"/>
                  <a:gd name="connsiteY5" fmla="*/ 1694986 h 3476722"/>
                  <a:gd name="connsiteX0" fmla="*/ 0 w 3563472"/>
                  <a:gd name="connsiteY0" fmla="*/ 1702750 h 3484486"/>
                  <a:gd name="connsiteX1" fmla="*/ 1654753 w 3563472"/>
                  <a:gd name="connsiteY1" fmla="*/ 45784 h 3484486"/>
                  <a:gd name="connsiteX2" fmla="*/ 1892851 w 3563472"/>
                  <a:gd name="connsiteY2" fmla="*/ 38185 h 3484486"/>
                  <a:gd name="connsiteX3" fmla="*/ 3563472 w 3563472"/>
                  <a:gd name="connsiteY3" fmla="*/ 1702750 h 3484486"/>
                  <a:gd name="connsiteX4" fmla="*/ 1781736 w 3563472"/>
                  <a:gd name="connsiteY4" fmla="*/ 3484486 h 3484486"/>
                  <a:gd name="connsiteX5" fmla="*/ 0 w 3563472"/>
                  <a:gd name="connsiteY5" fmla="*/ 1702750 h 3484486"/>
                  <a:gd name="connsiteX0" fmla="*/ 0 w 3563472"/>
                  <a:gd name="connsiteY0" fmla="*/ 1719173 h 3500909"/>
                  <a:gd name="connsiteX1" fmla="*/ 1654753 w 3563472"/>
                  <a:gd name="connsiteY1" fmla="*/ 62207 h 3500909"/>
                  <a:gd name="connsiteX2" fmla="*/ 1892851 w 3563472"/>
                  <a:gd name="connsiteY2" fmla="*/ 54608 h 3500909"/>
                  <a:gd name="connsiteX3" fmla="*/ 3563472 w 3563472"/>
                  <a:gd name="connsiteY3" fmla="*/ 1719173 h 3500909"/>
                  <a:gd name="connsiteX4" fmla="*/ 1781736 w 3563472"/>
                  <a:gd name="connsiteY4" fmla="*/ 3500909 h 3500909"/>
                  <a:gd name="connsiteX5" fmla="*/ 0 w 3563472"/>
                  <a:gd name="connsiteY5" fmla="*/ 1719173 h 3500909"/>
                  <a:gd name="connsiteX0" fmla="*/ 0 w 3563472"/>
                  <a:gd name="connsiteY0" fmla="*/ 1719173 h 3500909"/>
                  <a:gd name="connsiteX1" fmla="*/ 1654753 w 3563472"/>
                  <a:gd name="connsiteY1" fmla="*/ 62207 h 3500909"/>
                  <a:gd name="connsiteX2" fmla="*/ 1892851 w 3563472"/>
                  <a:gd name="connsiteY2" fmla="*/ 54608 h 3500909"/>
                  <a:gd name="connsiteX3" fmla="*/ 3563472 w 3563472"/>
                  <a:gd name="connsiteY3" fmla="*/ 1719173 h 3500909"/>
                  <a:gd name="connsiteX4" fmla="*/ 1781736 w 3563472"/>
                  <a:gd name="connsiteY4" fmla="*/ 3500909 h 3500909"/>
                  <a:gd name="connsiteX5" fmla="*/ 0 w 3563472"/>
                  <a:gd name="connsiteY5" fmla="*/ 1719173 h 3500909"/>
                  <a:gd name="connsiteX0" fmla="*/ 0 w 3563472"/>
                  <a:gd name="connsiteY0" fmla="*/ 1719173 h 3500909"/>
                  <a:gd name="connsiteX1" fmla="*/ 1654753 w 3563472"/>
                  <a:gd name="connsiteY1" fmla="*/ 62207 h 3500909"/>
                  <a:gd name="connsiteX2" fmla="*/ 1892851 w 3563472"/>
                  <a:gd name="connsiteY2" fmla="*/ 54608 h 3500909"/>
                  <a:gd name="connsiteX3" fmla="*/ 3443025 w 3563472"/>
                  <a:gd name="connsiteY3" fmla="*/ 1597184 h 3500909"/>
                  <a:gd name="connsiteX4" fmla="*/ 3563472 w 3563472"/>
                  <a:gd name="connsiteY4" fmla="*/ 1719173 h 3500909"/>
                  <a:gd name="connsiteX5" fmla="*/ 1781736 w 3563472"/>
                  <a:gd name="connsiteY5" fmla="*/ 3500909 h 3500909"/>
                  <a:gd name="connsiteX6" fmla="*/ 0 w 3563472"/>
                  <a:gd name="connsiteY6" fmla="*/ 1719173 h 3500909"/>
                  <a:gd name="connsiteX0" fmla="*/ 0 w 3563472"/>
                  <a:gd name="connsiteY0" fmla="*/ 1719173 h 3500909"/>
                  <a:gd name="connsiteX1" fmla="*/ 1654753 w 3563472"/>
                  <a:gd name="connsiteY1" fmla="*/ 62207 h 3500909"/>
                  <a:gd name="connsiteX2" fmla="*/ 1892851 w 3563472"/>
                  <a:gd name="connsiteY2" fmla="*/ 54608 h 3500909"/>
                  <a:gd name="connsiteX3" fmla="*/ 3443025 w 3563472"/>
                  <a:gd name="connsiteY3" fmla="*/ 1597184 h 3500909"/>
                  <a:gd name="connsiteX4" fmla="*/ 3563472 w 3563472"/>
                  <a:gd name="connsiteY4" fmla="*/ 1719173 h 3500909"/>
                  <a:gd name="connsiteX5" fmla="*/ 3440492 w 3563472"/>
                  <a:gd name="connsiteY5" fmla="*/ 1830217 h 3500909"/>
                  <a:gd name="connsiteX6" fmla="*/ 1781736 w 3563472"/>
                  <a:gd name="connsiteY6" fmla="*/ 3500909 h 3500909"/>
                  <a:gd name="connsiteX7" fmla="*/ 0 w 3563472"/>
                  <a:gd name="connsiteY7" fmla="*/ 1719173 h 3500909"/>
                  <a:gd name="connsiteX0" fmla="*/ 0 w 3443025"/>
                  <a:gd name="connsiteY0" fmla="*/ 1719173 h 3500909"/>
                  <a:gd name="connsiteX1" fmla="*/ 1654753 w 3443025"/>
                  <a:gd name="connsiteY1" fmla="*/ 62207 h 3500909"/>
                  <a:gd name="connsiteX2" fmla="*/ 1892851 w 3443025"/>
                  <a:gd name="connsiteY2" fmla="*/ 54608 h 3500909"/>
                  <a:gd name="connsiteX3" fmla="*/ 3443025 w 3443025"/>
                  <a:gd name="connsiteY3" fmla="*/ 1597184 h 3500909"/>
                  <a:gd name="connsiteX4" fmla="*/ 3440492 w 3443025"/>
                  <a:gd name="connsiteY4" fmla="*/ 1830217 h 3500909"/>
                  <a:gd name="connsiteX5" fmla="*/ 1781736 w 3443025"/>
                  <a:gd name="connsiteY5" fmla="*/ 3500909 h 3500909"/>
                  <a:gd name="connsiteX6" fmla="*/ 0 w 3443025"/>
                  <a:gd name="connsiteY6" fmla="*/ 1719173 h 3500909"/>
                  <a:gd name="connsiteX0" fmla="*/ 0 w 3445558"/>
                  <a:gd name="connsiteY0" fmla="*/ 1719173 h 3500909"/>
                  <a:gd name="connsiteX1" fmla="*/ 1654753 w 3445558"/>
                  <a:gd name="connsiteY1" fmla="*/ 62207 h 3500909"/>
                  <a:gd name="connsiteX2" fmla="*/ 1892851 w 3445558"/>
                  <a:gd name="connsiteY2" fmla="*/ 54608 h 3500909"/>
                  <a:gd name="connsiteX3" fmla="*/ 3445558 w 3445558"/>
                  <a:gd name="connsiteY3" fmla="*/ 1612382 h 3500909"/>
                  <a:gd name="connsiteX4" fmla="*/ 3440492 w 3445558"/>
                  <a:gd name="connsiteY4" fmla="*/ 1830217 h 3500909"/>
                  <a:gd name="connsiteX5" fmla="*/ 1781736 w 3445558"/>
                  <a:gd name="connsiteY5" fmla="*/ 3500909 h 3500909"/>
                  <a:gd name="connsiteX6" fmla="*/ 0 w 3445558"/>
                  <a:gd name="connsiteY6" fmla="*/ 1719173 h 3500909"/>
                  <a:gd name="connsiteX0" fmla="*/ 0 w 3453211"/>
                  <a:gd name="connsiteY0" fmla="*/ 1719173 h 3500909"/>
                  <a:gd name="connsiteX1" fmla="*/ 1654753 w 3453211"/>
                  <a:gd name="connsiteY1" fmla="*/ 62207 h 3500909"/>
                  <a:gd name="connsiteX2" fmla="*/ 1892851 w 3453211"/>
                  <a:gd name="connsiteY2" fmla="*/ 54608 h 3500909"/>
                  <a:gd name="connsiteX3" fmla="*/ 3445558 w 3453211"/>
                  <a:gd name="connsiteY3" fmla="*/ 1612382 h 3500909"/>
                  <a:gd name="connsiteX4" fmla="*/ 3453157 w 3453211"/>
                  <a:gd name="connsiteY4" fmla="*/ 1858080 h 3500909"/>
                  <a:gd name="connsiteX5" fmla="*/ 1781736 w 3453211"/>
                  <a:gd name="connsiteY5" fmla="*/ 3500909 h 3500909"/>
                  <a:gd name="connsiteX6" fmla="*/ 0 w 3453211"/>
                  <a:gd name="connsiteY6" fmla="*/ 1719173 h 3500909"/>
                  <a:gd name="connsiteX0" fmla="*/ 0 w 3499215"/>
                  <a:gd name="connsiteY0" fmla="*/ 1719173 h 3500909"/>
                  <a:gd name="connsiteX1" fmla="*/ 1654753 w 3499215"/>
                  <a:gd name="connsiteY1" fmla="*/ 62207 h 3500909"/>
                  <a:gd name="connsiteX2" fmla="*/ 1892851 w 3499215"/>
                  <a:gd name="connsiteY2" fmla="*/ 54608 h 3500909"/>
                  <a:gd name="connsiteX3" fmla="*/ 3445558 w 3499215"/>
                  <a:gd name="connsiteY3" fmla="*/ 1612382 h 3500909"/>
                  <a:gd name="connsiteX4" fmla="*/ 3453157 w 3499215"/>
                  <a:gd name="connsiteY4" fmla="*/ 1858080 h 3500909"/>
                  <a:gd name="connsiteX5" fmla="*/ 1781736 w 3499215"/>
                  <a:gd name="connsiteY5" fmla="*/ 3500909 h 3500909"/>
                  <a:gd name="connsiteX6" fmla="*/ 0 w 3499215"/>
                  <a:gd name="connsiteY6" fmla="*/ 1719173 h 3500909"/>
                  <a:gd name="connsiteX0" fmla="*/ 0 w 3509425"/>
                  <a:gd name="connsiteY0" fmla="*/ 1719173 h 3500909"/>
                  <a:gd name="connsiteX1" fmla="*/ 1654753 w 3509425"/>
                  <a:gd name="connsiteY1" fmla="*/ 62207 h 3500909"/>
                  <a:gd name="connsiteX2" fmla="*/ 1892851 w 3509425"/>
                  <a:gd name="connsiteY2" fmla="*/ 54608 h 3500909"/>
                  <a:gd name="connsiteX3" fmla="*/ 3445558 w 3509425"/>
                  <a:gd name="connsiteY3" fmla="*/ 1612382 h 3500909"/>
                  <a:gd name="connsiteX4" fmla="*/ 3453157 w 3509425"/>
                  <a:gd name="connsiteY4" fmla="*/ 1858080 h 3500909"/>
                  <a:gd name="connsiteX5" fmla="*/ 1781736 w 3509425"/>
                  <a:gd name="connsiteY5" fmla="*/ 3500909 h 3500909"/>
                  <a:gd name="connsiteX6" fmla="*/ 0 w 3509425"/>
                  <a:gd name="connsiteY6" fmla="*/ 1719173 h 3500909"/>
                  <a:gd name="connsiteX0" fmla="*/ 0 w 3503432"/>
                  <a:gd name="connsiteY0" fmla="*/ 1719173 h 3500909"/>
                  <a:gd name="connsiteX1" fmla="*/ 1654753 w 3503432"/>
                  <a:gd name="connsiteY1" fmla="*/ 62207 h 3500909"/>
                  <a:gd name="connsiteX2" fmla="*/ 1892851 w 3503432"/>
                  <a:gd name="connsiteY2" fmla="*/ 54608 h 3500909"/>
                  <a:gd name="connsiteX3" fmla="*/ 3445558 w 3503432"/>
                  <a:gd name="connsiteY3" fmla="*/ 1612382 h 3500909"/>
                  <a:gd name="connsiteX4" fmla="*/ 3435426 w 3503432"/>
                  <a:gd name="connsiteY4" fmla="*/ 1868211 h 3500909"/>
                  <a:gd name="connsiteX5" fmla="*/ 1781736 w 3503432"/>
                  <a:gd name="connsiteY5" fmla="*/ 3500909 h 3500909"/>
                  <a:gd name="connsiteX6" fmla="*/ 0 w 3503432"/>
                  <a:gd name="connsiteY6" fmla="*/ 1719173 h 3500909"/>
                  <a:gd name="connsiteX0" fmla="*/ 0 w 3503432"/>
                  <a:gd name="connsiteY0" fmla="*/ 1719173 h 3500909"/>
                  <a:gd name="connsiteX1" fmla="*/ 1654753 w 3503432"/>
                  <a:gd name="connsiteY1" fmla="*/ 62207 h 3500909"/>
                  <a:gd name="connsiteX2" fmla="*/ 1892851 w 3503432"/>
                  <a:gd name="connsiteY2" fmla="*/ 54608 h 3500909"/>
                  <a:gd name="connsiteX3" fmla="*/ 3445558 w 3503432"/>
                  <a:gd name="connsiteY3" fmla="*/ 1612382 h 3500909"/>
                  <a:gd name="connsiteX4" fmla="*/ 3435426 w 3503432"/>
                  <a:gd name="connsiteY4" fmla="*/ 1868211 h 3500909"/>
                  <a:gd name="connsiteX5" fmla="*/ 1963774 w 3503432"/>
                  <a:gd name="connsiteY5" fmla="*/ 3312001 h 3500909"/>
                  <a:gd name="connsiteX6" fmla="*/ 1781736 w 3503432"/>
                  <a:gd name="connsiteY6" fmla="*/ 3500909 h 3500909"/>
                  <a:gd name="connsiteX7" fmla="*/ 0 w 3503432"/>
                  <a:gd name="connsiteY7" fmla="*/ 1719173 h 3500909"/>
                  <a:gd name="connsiteX0" fmla="*/ 0 w 3503432"/>
                  <a:gd name="connsiteY0" fmla="*/ 1719173 h 3500909"/>
                  <a:gd name="connsiteX1" fmla="*/ 1654753 w 3503432"/>
                  <a:gd name="connsiteY1" fmla="*/ 62207 h 3500909"/>
                  <a:gd name="connsiteX2" fmla="*/ 1892851 w 3503432"/>
                  <a:gd name="connsiteY2" fmla="*/ 54608 h 3500909"/>
                  <a:gd name="connsiteX3" fmla="*/ 3445558 w 3503432"/>
                  <a:gd name="connsiteY3" fmla="*/ 1612382 h 3500909"/>
                  <a:gd name="connsiteX4" fmla="*/ 3435426 w 3503432"/>
                  <a:gd name="connsiteY4" fmla="*/ 1868211 h 3500909"/>
                  <a:gd name="connsiteX5" fmla="*/ 1963774 w 3503432"/>
                  <a:gd name="connsiteY5" fmla="*/ 3312001 h 3500909"/>
                  <a:gd name="connsiteX6" fmla="*/ 1781736 w 3503432"/>
                  <a:gd name="connsiteY6" fmla="*/ 3500909 h 3500909"/>
                  <a:gd name="connsiteX7" fmla="*/ 1614225 w 3503432"/>
                  <a:gd name="connsiteY7" fmla="*/ 3332265 h 3500909"/>
                  <a:gd name="connsiteX8" fmla="*/ 0 w 3503432"/>
                  <a:gd name="connsiteY8" fmla="*/ 1719173 h 3500909"/>
                  <a:gd name="connsiteX0" fmla="*/ 0 w 3503432"/>
                  <a:gd name="connsiteY0" fmla="*/ 1719173 h 3332265"/>
                  <a:gd name="connsiteX1" fmla="*/ 1654753 w 3503432"/>
                  <a:gd name="connsiteY1" fmla="*/ 62207 h 3332265"/>
                  <a:gd name="connsiteX2" fmla="*/ 1892851 w 3503432"/>
                  <a:gd name="connsiteY2" fmla="*/ 54608 h 3332265"/>
                  <a:gd name="connsiteX3" fmla="*/ 3445558 w 3503432"/>
                  <a:gd name="connsiteY3" fmla="*/ 1612382 h 3332265"/>
                  <a:gd name="connsiteX4" fmla="*/ 3435426 w 3503432"/>
                  <a:gd name="connsiteY4" fmla="*/ 1868211 h 3332265"/>
                  <a:gd name="connsiteX5" fmla="*/ 1963774 w 3503432"/>
                  <a:gd name="connsiteY5" fmla="*/ 3312001 h 3332265"/>
                  <a:gd name="connsiteX6" fmla="*/ 1614225 w 3503432"/>
                  <a:gd name="connsiteY6" fmla="*/ 3332265 h 3332265"/>
                  <a:gd name="connsiteX7" fmla="*/ 0 w 3503432"/>
                  <a:gd name="connsiteY7" fmla="*/ 1719173 h 3332265"/>
                  <a:gd name="connsiteX0" fmla="*/ 0 w 3503432"/>
                  <a:gd name="connsiteY0" fmla="*/ 1719173 h 3349995"/>
                  <a:gd name="connsiteX1" fmla="*/ 1654753 w 3503432"/>
                  <a:gd name="connsiteY1" fmla="*/ 62207 h 3349995"/>
                  <a:gd name="connsiteX2" fmla="*/ 1892851 w 3503432"/>
                  <a:gd name="connsiteY2" fmla="*/ 54608 h 3349995"/>
                  <a:gd name="connsiteX3" fmla="*/ 3445558 w 3503432"/>
                  <a:gd name="connsiteY3" fmla="*/ 1612382 h 3349995"/>
                  <a:gd name="connsiteX4" fmla="*/ 3435426 w 3503432"/>
                  <a:gd name="connsiteY4" fmla="*/ 1868211 h 3349995"/>
                  <a:gd name="connsiteX5" fmla="*/ 1963774 w 3503432"/>
                  <a:gd name="connsiteY5" fmla="*/ 3312001 h 3349995"/>
                  <a:gd name="connsiteX6" fmla="*/ 1624357 w 3503432"/>
                  <a:gd name="connsiteY6" fmla="*/ 3349995 h 3349995"/>
                  <a:gd name="connsiteX7" fmla="*/ 0 w 3503432"/>
                  <a:gd name="connsiteY7" fmla="*/ 1719173 h 3349995"/>
                  <a:gd name="connsiteX0" fmla="*/ 0 w 3503432"/>
                  <a:gd name="connsiteY0" fmla="*/ 1719173 h 3349995"/>
                  <a:gd name="connsiteX1" fmla="*/ 1654753 w 3503432"/>
                  <a:gd name="connsiteY1" fmla="*/ 62207 h 3349995"/>
                  <a:gd name="connsiteX2" fmla="*/ 1892851 w 3503432"/>
                  <a:gd name="connsiteY2" fmla="*/ 54608 h 3349995"/>
                  <a:gd name="connsiteX3" fmla="*/ 3445558 w 3503432"/>
                  <a:gd name="connsiteY3" fmla="*/ 1612382 h 3349995"/>
                  <a:gd name="connsiteX4" fmla="*/ 3435426 w 3503432"/>
                  <a:gd name="connsiteY4" fmla="*/ 1868211 h 3349995"/>
                  <a:gd name="connsiteX5" fmla="*/ 1971373 w 3503432"/>
                  <a:gd name="connsiteY5" fmla="*/ 3327199 h 3349995"/>
                  <a:gd name="connsiteX6" fmla="*/ 1624357 w 3503432"/>
                  <a:gd name="connsiteY6" fmla="*/ 3349995 h 3349995"/>
                  <a:gd name="connsiteX7" fmla="*/ 0 w 3503432"/>
                  <a:gd name="connsiteY7" fmla="*/ 1719173 h 3349995"/>
                  <a:gd name="connsiteX0" fmla="*/ 0 w 3503432"/>
                  <a:gd name="connsiteY0" fmla="*/ 1719173 h 3357594"/>
                  <a:gd name="connsiteX1" fmla="*/ 1654753 w 3503432"/>
                  <a:gd name="connsiteY1" fmla="*/ 62207 h 3357594"/>
                  <a:gd name="connsiteX2" fmla="*/ 1892851 w 3503432"/>
                  <a:gd name="connsiteY2" fmla="*/ 54608 h 3357594"/>
                  <a:gd name="connsiteX3" fmla="*/ 3445558 w 3503432"/>
                  <a:gd name="connsiteY3" fmla="*/ 1612382 h 3357594"/>
                  <a:gd name="connsiteX4" fmla="*/ 3435426 w 3503432"/>
                  <a:gd name="connsiteY4" fmla="*/ 1868211 h 3357594"/>
                  <a:gd name="connsiteX5" fmla="*/ 1946043 w 3503432"/>
                  <a:gd name="connsiteY5" fmla="*/ 3357594 h 3357594"/>
                  <a:gd name="connsiteX6" fmla="*/ 1624357 w 3503432"/>
                  <a:gd name="connsiteY6" fmla="*/ 3349995 h 3357594"/>
                  <a:gd name="connsiteX7" fmla="*/ 0 w 3503432"/>
                  <a:gd name="connsiteY7" fmla="*/ 1719173 h 3357594"/>
                  <a:gd name="connsiteX0" fmla="*/ 0 w 3503432"/>
                  <a:gd name="connsiteY0" fmla="*/ 1719173 h 3372792"/>
                  <a:gd name="connsiteX1" fmla="*/ 1654753 w 3503432"/>
                  <a:gd name="connsiteY1" fmla="*/ 62207 h 3372792"/>
                  <a:gd name="connsiteX2" fmla="*/ 1892851 w 3503432"/>
                  <a:gd name="connsiteY2" fmla="*/ 54608 h 3372792"/>
                  <a:gd name="connsiteX3" fmla="*/ 3445558 w 3503432"/>
                  <a:gd name="connsiteY3" fmla="*/ 1612382 h 3372792"/>
                  <a:gd name="connsiteX4" fmla="*/ 3435426 w 3503432"/>
                  <a:gd name="connsiteY4" fmla="*/ 1868211 h 3372792"/>
                  <a:gd name="connsiteX5" fmla="*/ 1946043 w 3503432"/>
                  <a:gd name="connsiteY5" fmla="*/ 3357594 h 3372792"/>
                  <a:gd name="connsiteX6" fmla="*/ 1631956 w 3503432"/>
                  <a:gd name="connsiteY6" fmla="*/ 3372792 h 3372792"/>
                  <a:gd name="connsiteX7" fmla="*/ 0 w 3503432"/>
                  <a:gd name="connsiteY7" fmla="*/ 1719173 h 3372792"/>
                  <a:gd name="connsiteX0" fmla="*/ 0 w 3503432"/>
                  <a:gd name="connsiteY0" fmla="*/ 1719173 h 3426408"/>
                  <a:gd name="connsiteX1" fmla="*/ 1654753 w 3503432"/>
                  <a:gd name="connsiteY1" fmla="*/ 62207 h 3426408"/>
                  <a:gd name="connsiteX2" fmla="*/ 1892851 w 3503432"/>
                  <a:gd name="connsiteY2" fmla="*/ 54608 h 3426408"/>
                  <a:gd name="connsiteX3" fmla="*/ 3445558 w 3503432"/>
                  <a:gd name="connsiteY3" fmla="*/ 1612382 h 3426408"/>
                  <a:gd name="connsiteX4" fmla="*/ 3435426 w 3503432"/>
                  <a:gd name="connsiteY4" fmla="*/ 1868211 h 3426408"/>
                  <a:gd name="connsiteX5" fmla="*/ 1946043 w 3503432"/>
                  <a:gd name="connsiteY5" fmla="*/ 3357594 h 3426408"/>
                  <a:gd name="connsiteX6" fmla="*/ 1631956 w 3503432"/>
                  <a:gd name="connsiteY6" fmla="*/ 3372792 h 3426408"/>
                  <a:gd name="connsiteX7" fmla="*/ 0 w 3503432"/>
                  <a:gd name="connsiteY7" fmla="*/ 1719173 h 3426408"/>
                  <a:gd name="connsiteX0" fmla="*/ 0 w 3503432"/>
                  <a:gd name="connsiteY0" fmla="*/ 1719173 h 3455290"/>
                  <a:gd name="connsiteX1" fmla="*/ 1654753 w 3503432"/>
                  <a:gd name="connsiteY1" fmla="*/ 62207 h 3455290"/>
                  <a:gd name="connsiteX2" fmla="*/ 1892851 w 3503432"/>
                  <a:gd name="connsiteY2" fmla="*/ 54608 h 3455290"/>
                  <a:gd name="connsiteX3" fmla="*/ 3445558 w 3503432"/>
                  <a:gd name="connsiteY3" fmla="*/ 1612382 h 3455290"/>
                  <a:gd name="connsiteX4" fmla="*/ 3435426 w 3503432"/>
                  <a:gd name="connsiteY4" fmla="*/ 1868211 h 3455290"/>
                  <a:gd name="connsiteX5" fmla="*/ 1946043 w 3503432"/>
                  <a:gd name="connsiteY5" fmla="*/ 3357594 h 3455290"/>
                  <a:gd name="connsiteX6" fmla="*/ 1631956 w 3503432"/>
                  <a:gd name="connsiteY6" fmla="*/ 3372792 h 3455290"/>
                  <a:gd name="connsiteX7" fmla="*/ 0 w 3503432"/>
                  <a:gd name="connsiteY7" fmla="*/ 1719173 h 3455290"/>
                  <a:gd name="connsiteX0" fmla="*/ 0 w 3503432"/>
                  <a:gd name="connsiteY0" fmla="*/ 1719173 h 3446157"/>
                  <a:gd name="connsiteX1" fmla="*/ 1654753 w 3503432"/>
                  <a:gd name="connsiteY1" fmla="*/ 62207 h 3446157"/>
                  <a:gd name="connsiteX2" fmla="*/ 1892851 w 3503432"/>
                  <a:gd name="connsiteY2" fmla="*/ 54608 h 3446157"/>
                  <a:gd name="connsiteX3" fmla="*/ 3445558 w 3503432"/>
                  <a:gd name="connsiteY3" fmla="*/ 1612382 h 3446157"/>
                  <a:gd name="connsiteX4" fmla="*/ 3435426 w 3503432"/>
                  <a:gd name="connsiteY4" fmla="*/ 1868211 h 3446157"/>
                  <a:gd name="connsiteX5" fmla="*/ 1946043 w 3503432"/>
                  <a:gd name="connsiteY5" fmla="*/ 3357594 h 3446157"/>
                  <a:gd name="connsiteX6" fmla="*/ 1631956 w 3503432"/>
                  <a:gd name="connsiteY6" fmla="*/ 3372792 h 3446157"/>
                  <a:gd name="connsiteX7" fmla="*/ 0 w 3503432"/>
                  <a:gd name="connsiteY7" fmla="*/ 1719173 h 3446157"/>
                  <a:gd name="connsiteX0" fmla="*/ 0 w 3503432"/>
                  <a:gd name="connsiteY0" fmla="*/ 1719173 h 3449167"/>
                  <a:gd name="connsiteX1" fmla="*/ 1654753 w 3503432"/>
                  <a:gd name="connsiteY1" fmla="*/ 62207 h 3449167"/>
                  <a:gd name="connsiteX2" fmla="*/ 1892851 w 3503432"/>
                  <a:gd name="connsiteY2" fmla="*/ 54608 h 3449167"/>
                  <a:gd name="connsiteX3" fmla="*/ 3445558 w 3503432"/>
                  <a:gd name="connsiteY3" fmla="*/ 1612382 h 3449167"/>
                  <a:gd name="connsiteX4" fmla="*/ 3435426 w 3503432"/>
                  <a:gd name="connsiteY4" fmla="*/ 1868211 h 3449167"/>
                  <a:gd name="connsiteX5" fmla="*/ 1946043 w 3503432"/>
                  <a:gd name="connsiteY5" fmla="*/ 3357594 h 3449167"/>
                  <a:gd name="connsiteX6" fmla="*/ 1631956 w 3503432"/>
                  <a:gd name="connsiteY6" fmla="*/ 3372792 h 3449167"/>
                  <a:gd name="connsiteX7" fmla="*/ 0 w 3503432"/>
                  <a:gd name="connsiteY7" fmla="*/ 1719173 h 3449167"/>
                  <a:gd name="connsiteX0" fmla="*/ 0 w 3503432"/>
                  <a:gd name="connsiteY0" fmla="*/ 1719173 h 3445162"/>
                  <a:gd name="connsiteX1" fmla="*/ 1654753 w 3503432"/>
                  <a:gd name="connsiteY1" fmla="*/ 62207 h 3445162"/>
                  <a:gd name="connsiteX2" fmla="*/ 1892851 w 3503432"/>
                  <a:gd name="connsiteY2" fmla="*/ 54608 h 3445162"/>
                  <a:gd name="connsiteX3" fmla="*/ 3445558 w 3503432"/>
                  <a:gd name="connsiteY3" fmla="*/ 1612382 h 3445162"/>
                  <a:gd name="connsiteX4" fmla="*/ 3435426 w 3503432"/>
                  <a:gd name="connsiteY4" fmla="*/ 1868211 h 3445162"/>
                  <a:gd name="connsiteX5" fmla="*/ 1946043 w 3503432"/>
                  <a:gd name="connsiteY5" fmla="*/ 3357594 h 3445162"/>
                  <a:gd name="connsiteX6" fmla="*/ 1631956 w 3503432"/>
                  <a:gd name="connsiteY6" fmla="*/ 3372792 h 3445162"/>
                  <a:gd name="connsiteX7" fmla="*/ 0 w 3503432"/>
                  <a:gd name="connsiteY7" fmla="*/ 1719173 h 3445162"/>
                  <a:gd name="connsiteX0" fmla="*/ 0 w 3503432"/>
                  <a:gd name="connsiteY0" fmla="*/ 1719173 h 3442485"/>
                  <a:gd name="connsiteX1" fmla="*/ 1654753 w 3503432"/>
                  <a:gd name="connsiteY1" fmla="*/ 62207 h 3442485"/>
                  <a:gd name="connsiteX2" fmla="*/ 1892851 w 3503432"/>
                  <a:gd name="connsiteY2" fmla="*/ 54608 h 3442485"/>
                  <a:gd name="connsiteX3" fmla="*/ 3445558 w 3503432"/>
                  <a:gd name="connsiteY3" fmla="*/ 1612382 h 3442485"/>
                  <a:gd name="connsiteX4" fmla="*/ 3435426 w 3503432"/>
                  <a:gd name="connsiteY4" fmla="*/ 1868211 h 3442485"/>
                  <a:gd name="connsiteX5" fmla="*/ 1946043 w 3503432"/>
                  <a:gd name="connsiteY5" fmla="*/ 3357594 h 3442485"/>
                  <a:gd name="connsiteX6" fmla="*/ 1631956 w 3503432"/>
                  <a:gd name="connsiteY6" fmla="*/ 3372792 h 3442485"/>
                  <a:gd name="connsiteX7" fmla="*/ 0 w 3503432"/>
                  <a:gd name="connsiteY7" fmla="*/ 1719173 h 3442485"/>
                  <a:gd name="connsiteX0" fmla="*/ 0 w 3503432"/>
                  <a:gd name="connsiteY0" fmla="*/ 1719173 h 3442485"/>
                  <a:gd name="connsiteX1" fmla="*/ 140040 w 3503432"/>
                  <a:gd name="connsiteY1" fmla="*/ 1574389 h 3442485"/>
                  <a:gd name="connsiteX2" fmla="*/ 1654753 w 3503432"/>
                  <a:gd name="connsiteY2" fmla="*/ 62207 h 3442485"/>
                  <a:gd name="connsiteX3" fmla="*/ 1892851 w 3503432"/>
                  <a:gd name="connsiteY3" fmla="*/ 54608 h 3442485"/>
                  <a:gd name="connsiteX4" fmla="*/ 3445558 w 3503432"/>
                  <a:gd name="connsiteY4" fmla="*/ 1612382 h 3442485"/>
                  <a:gd name="connsiteX5" fmla="*/ 3435426 w 3503432"/>
                  <a:gd name="connsiteY5" fmla="*/ 1868211 h 3442485"/>
                  <a:gd name="connsiteX6" fmla="*/ 1946043 w 3503432"/>
                  <a:gd name="connsiteY6" fmla="*/ 3357594 h 3442485"/>
                  <a:gd name="connsiteX7" fmla="*/ 1631956 w 3503432"/>
                  <a:gd name="connsiteY7" fmla="*/ 3372792 h 3442485"/>
                  <a:gd name="connsiteX8" fmla="*/ 0 w 3503432"/>
                  <a:gd name="connsiteY8" fmla="*/ 1719173 h 3442485"/>
                  <a:gd name="connsiteX0" fmla="*/ 0 w 3503432"/>
                  <a:gd name="connsiteY0" fmla="*/ 1719173 h 3442485"/>
                  <a:gd name="connsiteX1" fmla="*/ 140040 w 3503432"/>
                  <a:gd name="connsiteY1" fmla="*/ 1574389 h 3442485"/>
                  <a:gd name="connsiteX2" fmla="*/ 1654753 w 3503432"/>
                  <a:gd name="connsiteY2" fmla="*/ 62207 h 3442485"/>
                  <a:gd name="connsiteX3" fmla="*/ 1892851 w 3503432"/>
                  <a:gd name="connsiteY3" fmla="*/ 54608 h 3442485"/>
                  <a:gd name="connsiteX4" fmla="*/ 3445558 w 3503432"/>
                  <a:gd name="connsiteY4" fmla="*/ 1612382 h 3442485"/>
                  <a:gd name="connsiteX5" fmla="*/ 3435426 w 3503432"/>
                  <a:gd name="connsiteY5" fmla="*/ 1868211 h 3442485"/>
                  <a:gd name="connsiteX6" fmla="*/ 1946043 w 3503432"/>
                  <a:gd name="connsiteY6" fmla="*/ 3357594 h 3442485"/>
                  <a:gd name="connsiteX7" fmla="*/ 1631956 w 3503432"/>
                  <a:gd name="connsiteY7" fmla="*/ 3372792 h 3442485"/>
                  <a:gd name="connsiteX8" fmla="*/ 175502 w 3503432"/>
                  <a:gd name="connsiteY8" fmla="*/ 1891009 h 3442485"/>
                  <a:gd name="connsiteX9" fmla="*/ 0 w 3503432"/>
                  <a:gd name="connsiteY9" fmla="*/ 1719173 h 3442485"/>
                  <a:gd name="connsiteX0" fmla="*/ 35462 w 3363392"/>
                  <a:gd name="connsiteY0" fmla="*/ 1891009 h 3442485"/>
                  <a:gd name="connsiteX1" fmla="*/ 0 w 3363392"/>
                  <a:gd name="connsiteY1" fmla="*/ 1574389 h 3442485"/>
                  <a:gd name="connsiteX2" fmla="*/ 1514713 w 3363392"/>
                  <a:gd name="connsiteY2" fmla="*/ 62207 h 3442485"/>
                  <a:gd name="connsiteX3" fmla="*/ 1752811 w 3363392"/>
                  <a:gd name="connsiteY3" fmla="*/ 54608 h 3442485"/>
                  <a:gd name="connsiteX4" fmla="*/ 3305518 w 3363392"/>
                  <a:gd name="connsiteY4" fmla="*/ 1612382 h 3442485"/>
                  <a:gd name="connsiteX5" fmla="*/ 3295386 w 3363392"/>
                  <a:gd name="connsiteY5" fmla="*/ 1868211 h 3442485"/>
                  <a:gd name="connsiteX6" fmla="*/ 1806003 w 3363392"/>
                  <a:gd name="connsiteY6" fmla="*/ 3357594 h 3442485"/>
                  <a:gd name="connsiteX7" fmla="*/ 1491916 w 3363392"/>
                  <a:gd name="connsiteY7" fmla="*/ 3372792 h 3442485"/>
                  <a:gd name="connsiteX8" fmla="*/ 35462 w 3363392"/>
                  <a:gd name="connsiteY8" fmla="*/ 1891009 h 3442485"/>
                  <a:gd name="connsiteX0" fmla="*/ 55726 w 3383656"/>
                  <a:gd name="connsiteY0" fmla="*/ 1891009 h 3442485"/>
                  <a:gd name="connsiteX1" fmla="*/ 0 w 3383656"/>
                  <a:gd name="connsiteY1" fmla="*/ 1617449 h 3442485"/>
                  <a:gd name="connsiteX2" fmla="*/ 1534977 w 3383656"/>
                  <a:gd name="connsiteY2" fmla="*/ 62207 h 3442485"/>
                  <a:gd name="connsiteX3" fmla="*/ 1773075 w 3383656"/>
                  <a:gd name="connsiteY3" fmla="*/ 54608 h 3442485"/>
                  <a:gd name="connsiteX4" fmla="*/ 3325782 w 3383656"/>
                  <a:gd name="connsiteY4" fmla="*/ 1612382 h 3442485"/>
                  <a:gd name="connsiteX5" fmla="*/ 3315650 w 3383656"/>
                  <a:gd name="connsiteY5" fmla="*/ 1868211 h 3442485"/>
                  <a:gd name="connsiteX6" fmla="*/ 1826267 w 3383656"/>
                  <a:gd name="connsiteY6" fmla="*/ 3357594 h 3442485"/>
                  <a:gd name="connsiteX7" fmla="*/ 1512180 w 3383656"/>
                  <a:gd name="connsiteY7" fmla="*/ 3372792 h 3442485"/>
                  <a:gd name="connsiteX8" fmla="*/ 55726 w 3383656"/>
                  <a:gd name="connsiteY8" fmla="*/ 1891009 h 3442485"/>
                  <a:gd name="connsiteX0" fmla="*/ 40528 w 3383656"/>
                  <a:gd name="connsiteY0" fmla="*/ 1888476 h 3442485"/>
                  <a:gd name="connsiteX1" fmla="*/ 0 w 3383656"/>
                  <a:gd name="connsiteY1" fmla="*/ 1617449 h 3442485"/>
                  <a:gd name="connsiteX2" fmla="*/ 1534977 w 3383656"/>
                  <a:gd name="connsiteY2" fmla="*/ 62207 h 3442485"/>
                  <a:gd name="connsiteX3" fmla="*/ 1773075 w 3383656"/>
                  <a:gd name="connsiteY3" fmla="*/ 54608 h 3442485"/>
                  <a:gd name="connsiteX4" fmla="*/ 3325782 w 3383656"/>
                  <a:gd name="connsiteY4" fmla="*/ 1612382 h 3442485"/>
                  <a:gd name="connsiteX5" fmla="*/ 3315650 w 3383656"/>
                  <a:gd name="connsiteY5" fmla="*/ 1868211 h 3442485"/>
                  <a:gd name="connsiteX6" fmla="*/ 1826267 w 3383656"/>
                  <a:gd name="connsiteY6" fmla="*/ 3357594 h 3442485"/>
                  <a:gd name="connsiteX7" fmla="*/ 1512180 w 3383656"/>
                  <a:gd name="connsiteY7" fmla="*/ 3372792 h 3442485"/>
                  <a:gd name="connsiteX8" fmla="*/ 40528 w 3383656"/>
                  <a:gd name="connsiteY8" fmla="*/ 1888476 h 3442485"/>
                  <a:gd name="connsiteX0" fmla="*/ 57830 w 3400958"/>
                  <a:gd name="connsiteY0" fmla="*/ 1888476 h 3442485"/>
                  <a:gd name="connsiteX1" fmla="*/ 17302 w 3400958"/>
                  <a:gd name="connsiteY1" fmla="*/ 1617449 h 3442485"/>
                  <a:gd name="connsiteX2" fmla="*/ 1552279 w 3400958"/>
                  <a:gd name="connsiteY2" fmla="*/ 62207 h 3442485"/>
                  <a:gd name="connsiteX3" fmla="*/ 1790377 w 3400958"/>
                  <a:gd name="connsiteY3" fmla="*/ 54608 h 3442485"/>
                  <a:gd name="connsiteX4" fmla="*/ 3343084 w 3400958"/>
                  <a:gd name="connsiteY4" fmla="*/ 1612382 h 3442485"/>
                  <a:gd name="connsiteX5" fmla="*/ 3332952 w 3400958"/>
                  <a:gd name="connsiteY5" fmla="*/ 1868211 h 3442485"/>
                  <a:gd name="connsiteX6" fmla="*/ 1843569 w 3400958"/>
                  <a:gd name="connsiteY6" fmla="*/ 3357594 h 3442485"/>
                  <a:gd name="connsiteX7" fmla="*/ 1529482 w 3400958"/>
                  <a:gd name="connsiteY7" fmla="*/ 3372792 h 3442485"/>
                  <a:gd name="connsiteX8" fmla="*/ 57830 w 3400958"/>
                  <a:gd name="connsiteY8" fmla="*/ 1888476 h 3442485"/>
                  <a:gd name="connsiteX0" fmla="*/ 57830 w 3400958"/>
                  <a:gd name="connsiteY0" fmla="*/ 1878344 h 3442485"/>
                  <a:gd name="connsiteX1" fmla="*/ 17302 w 3400958"/>
                  <a:gd name="connsiteY1" fmla="*/ 1617449 h 3442485"/>
                  <a:gd name="connsiteX2" fmla="*/ 1552279 w 3400958"/>
                  <a:gd name="connsiteY2" fmla="*/ 62207 h 3442485"/>
                  <a:gd name="connsiteX3" fmla="*/ 1790377 w 3400958"/>
                  <a:gd name="connsiteY3" fmla="*/ 54608 h 3442485"/>
                  <a:gd name="connsiteX4" fmla="*/ 3343084 w 3400958"/>
                  <a:gd name="connsiteY4" fmla="*/ 1612382 h 3442485"/>
                  <a:gd name="connsiteX5" fmla="*/ 3332952 w 3400958"/>
                  <a:gd name="connsiteY5" fmla="*/ 1868211 h 3442485"/>
                  <a:gd name="connsiteX6" fmla="*/ 1843569 w 3400958"/>
                  <a:gd name="connsiteY6" fmla="*/ 3357594 h 3442485"/>
                  <a:gd name="connsiteX7" fmla="*/ 1529482 w 3400958"/>
                  <a:gd name="connsiteY7" fmla="*/ 3372792 h 3442485"/>
                  <a:gd name="connsiteX8" fmla="*/ 57830 w 3400958"/>
                  <a:gd name="connsiteY8" fmla="*/ 1878344 h 3442485"/>
                  <a:gd name="connsiteX0" fmla="*/ 80370 w 3423498"/>
                  <a:gd name="connsiteY0" fmla="*/ 1878344 h 3442485"/>
                  <a:gd name="connsiteX1" fmla="*/ 39842 w 3423498"/>
                  <a:gd name="connsiteY1" fmla="*/ 1617449 h 3442485"/>
                  <a:gd name="connsiteX2" fmla="*/ 1574819 w 3423498"/>
                  <a:gd name="connsiteY2" fmla="*/ 62207 h 3442485"/>
                  <a:gd name="connsiteX3" fmla="*/ 1812917 w 3423498"/>
                  <a:gd name="connsiteY3" fmla="*/ 54608 h 3442485"/>
                  <a:gd name="connsiteX4" fmla="*/ 3365624 w 3423498"/>
                  <a:gd name="connsiteY4" fmla="*/ 1612382 h 3442485"/>
                  <a:gd name="connsiteX5" fmla="*/ 3355492 w 3423498"/>
                  <a:gd name="connsiteY5" fmla="*/ 1868211 h 3442485"/>
                  <a:gd name="connsiteX6" fmla="*/ 1866109 w 3423498"/>
                  <a:gd name="connsiteY6" fmla="*/ 3357594 h 3442485"/>
                  <a:gd name="connsiteX7" fmla="*/ 1552022 w 3423498"/>
                  <a:gd name="connsiteY7" fmla="*/ 3372792 h 3442485"/>
                  <a:gd name="connsiteX8" fmla="*/ 80370 w 3423498"/>
                  <a:gd name="connsiteY8" fmla="*/ 1878344 h 3442485"/>
                  <a:gd name="connsiteX0" fmla="*/ 72556 w 3430882"/>
                  <a:gd name="connsiteY0" fmla="*/ 1858080 h 3442485"/>
                  <a:gd name="connsiteX1" fmla="*/ 47226 w 3430882"/>
                  <a:gd name="connsiteY1" fmla="*/ 1617449 h 3442485"/>
                  <a:gd name="connsiteX2" fmla="*/ 1582203 w 3430882"/>
                  <a:gd name="connsiteY2" fmla="*/ 62207 h 3442485"/>
                  <a:gd name="connsiteX3" fmla="*/ 1820301 w 3430882"/>
                  <a:gd name="connsiteY3" fmla="*/ 54608 h 3442485"/>
                  <a:gd name="connsiteX4" fmla="*/ 3373008 w 3430882"/>
                  <a:gd name="connsiteY4" fmla="*/ 1612382 h 3442485"/>
                  <a:gd name="connsiteX5" fmla="*/ 3362876 w 3430882"/>
                  <a:gd name="connsiteY5" fmla="*/ 1868211 h 3442485"/>
                  <a:gd name="connsiteX6" fmla="*/ 1873493 w 3430882"/>
                  <a:gd name="connsiteY6" fmla="*/ 3357594 h 3442485"/>
                  <a:gd name="connsiteX7" fmla="*/ 1559406 w 3430882"/>
                  <a:gd name="connsiteY7" fmla="*/ 3372792 h 3442485"/>
                  <a:gd name="connsiteX8" fmla="*/ 72556 w 3430882"/>
                  <a:gd name="connsiteY8" fmla="*/ 1858080 h 3442485"/>
                  <a:gd name="connsiteX0" fmla="*/ 69659 w 3427985"/>
                  <a:gd name="connsiteY0" fmla="*/ 1858080 h 3442485"/>
                  <a:gd name="connsiteX1" fmla="*/ 44329 w 3427985"/>
                  <a:gd name="connsiteY1" fmla="*/ 1617449 h 3442485"/>
                  <a:gd name="connsiteX2" fmla="*/ 1579306 w 3427985"/>
                  <a:gd name="connsiteY2" fmla="*/ 62207 h 3442485"/>
                  <a:gd name="connsiteX3" fmla="*/ 1817404 w 3427985"/>
                  <a:gd name="connsiteY3" fmla="*/ 54608 h 3442485"/>
                  <a:gd name="connsiteX4" fmla="*/ 3370111 w 3427985"/>
                  <a:gd name="connsiteY4" fmla="*/ 1612382 h 3442485"/>
                  <a:gd name="connsiteX5" fmla="*/ 3359979 w 3427985"/>
                  <a:gd name="connsiteY5" fmla="*/ 1868211 h 3442485"/>
                  <a:gd name="connsiteX6" fmla="*/ 1870596 w 3427985"/>
                  <a:gd name="connsiteY6" fmla="*/ 3357594 h 3442485"/>
                  <a:gd name="connsiteX7" fmla="*/ 1556509 w 3427985"/>
                  <a:gd name="connsiteY7" fmla="*/ 3372792 h 3442485"/>
                  <a:gd name="connsiteX8" fmla="*/ 69659 w 3427985"/>
                  <a:gd name="connsiteY8" fmla="*/ 1858080 h 3442485"/>
                  <a:gd name="connsiteX0" fmla="*/ 73497 w 3431823"/>
                  <a:gd name="connsiteY0" fmla="*/ 1858080 h 3442485"/>
                  <a:gd name="connsiteX1" fmla="*/ 48167 w 3431823"/>
                  <a:gd name="connsiteY1" fmla="*/ 1617449 h 3442485"/>
                  <a:gd name="connsiteX2" fmla="*/ 1583144 w 3431823"/>
                  <a:gd name="connsiteY2" fmla="*/ 62207 h 3442485"/>
                  <a:gd name="connsiteX3" fmla="*/ 1821242 w 3431823"/>
                  <a:gd name="connsiteY3" fmla="*/ 54608 h 3442485"/>
                  <a:gd name="connsiteX4" fmla="*/ 3373949 w 3431823"/>
                  <a:gd name="connsiteY4" fmla="*/ 1612382 h 3442485"/>
                  <a:gd name="connsiteX5" fmla="*/ 3363817 w 3431823"/>
                  <a:gd name="connsiteY5" fmla="*/ 1868211 h 3442485"/>
                  <a:gd name="connsiteX6" fmla="*/ 1874434 w 3431823"/>
                  <a:gd name="connsiteY6" fmla="*/ 3357594 h 3442485"/>
                  <a:gd name="connsiteX7" fmla="*/ 1560347 w 3431823"/>
                  <a:gd name="connsiteY7" fmla="*/ 3372792 h 3442485"/>
                  <a:gd name="connsiteX8" fmla="*/ 73497 w 3431823"/>
                  <a:gd name="connsiteY8" fmla="*/ 1858080 h 3442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31823" h="3442485">
                    <a:moveTo>
                      <a:pt x="73497" y="1858080"/>
                    </a:moveTo>
                    <a:cubicBezTo>
                      <a:pt x="-28666" y="1772805"/>
                      <a:pt x="-11780" y="1674862"/>
                      <a:pt x="48167" y="1617449"/>
                    </a:cubicBezTo>
                    <a:lnTo>
                      <a:pt x="1583144" y="62207"/>
                    </a:lnTo>
                    <a:cubicBezTo>
                      <a:pt x="1672642" y="-8716"/>
                      <a:pt x="1716547" y="-28979"/>
                      <a:pt x="1821242" y="54608"/>
                    </a:cubicBezTo>
                    <a:lnTo>
                      <a:pt x="3373949" y="1612382"/>
                    </a:lnTo>
                    <a:cubicBezTo>
                      <a:pt x="3489621" y="1720455"/>
                      <a:pt x="3402655" y="1836126"/>
                      <a:pt x="3363817" y="1868211"/>
                    </a:cubicBezTo>
                    <a:lnTo>
                      <a:pt x="1874434" y="3357594"/>
                    </a:lnTo>
                    <a:cubicBezTo>
                      <a:pt x="1777337" y="3461446"/>
                      <a:pt x="1657445" y="3474110"/>
                      <a:pt x="1560347" y="3372792"/>
                    </a:cubicBezTo>
                    <a:lnTo>
                      <a:pt x="73497" y="1858080"/>
                    </a:lnTo>
                    <a:close/>
                  </a:path>
                </a:pathLst>
              </a:custGeom>
              <a:solidFill>
                <a:schemeClr val="bg2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9F15E3D7-A5E1-420C-8ACB-AF14FAC0193B}"/>
                  </a:ext>
                </a:extLst>
              </p:cNvPr>
              <p:cNvGrpSpPr/>
              <p:nvPr/>
            </p:nvGrpSpPr>
            <p:grpSpPr>
              <a:xfrm>
                <a:off x="3630343" y="2682408"/>
                <a:ext cx="1276491" cy="1276491"/>
                <a:chOff x="3630343" y="2682407"/>
                <a:chExt cx="1276491" cy="1276491"/>
              </a:xfrm>
            </p:grpSpPr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BD246B76-9D6A-4B5C-A7D1-3261DD0197BD}"/>
                    </a:ext>
                  </a:extLst>
                </p:cNvPr>
                <p:cNvSpPr/>
                <p:nvPr/>
              </p:nvSpPr>
              <p:spPr>
                <a:xfrm>
                  <a:off x="3630343" y="2682407"/>
                  <a:ext cx="1276491" cy="1276491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6143A8FB-DFA4-4BDD-92E9-6A9D0D32B6E2}"/>
                    </a:ext>
                  </a:extLst>
                </p:cNvPr>
                <p:cNvSpPr/>
                <p:nvPr/>
              </p:nvSpPr>
              <p:spPr>
                <a:xfrm>
                  <a:off x="3694792" y="2745680"/>
                  <a:ext cx="1149944" cy="1149944"/>
                </a:xfrm>
                <a:prstGeom prst="ellipse">
                  <a:avLst/>
                </a:prstGeom>
                <a:solidFill>
                  <a:schemeClr val="bg2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FE16748B-F1CA-43CF-B525-069B37E5D2C4}"/>
                    </a:ext>
                  </a:extLst>
                </p:cNvPr>
                <p:cNvGrpSpPr/>
                <p:nvPr/>
              </p:nvGrpSpPr>
              <p:grpSpPr>
                <a:xfrm>
                  <a:off x="3691315" y="2746259"/>
                  <a:ext cx="1152144" cy="1143000"/>
                  <a:chOff x="3583695" y="2621025"/>
                  <a:chExt cx="1577471" cy="1564949"/>
                </a:xfrm>
              </p:grpSpPr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EE6CF068-5D47-4772-A494-69A547C03FF8}"/>
                      </a:ext>
                    </a:extLst>
                  </p:cNvPr>
                  <p:cNvSpPr/>
                  <p:nvPr/>
                </p:nvSpPr>
                <p:spPr>
                  <a:xfrm>
                    <a:off x="4349561" y="2621025"/>
                    <a:ext cx="37559" cy="1564949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040528DE-9A9A-4B97-BEF6-498BF76F47C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353651" y="2620319"/>
                    <a:ext cx="37559" cy="1577471"/>
                  </a:xfrm>
                  <a:prstGeom prst="rect">
                    <a:avLst/>
                  </a:prstGeom>
                  <a:solidFill>
                    <a:schemeClr val="bg2">
                      <a:lumMod val="8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0187E02D-E32A-4256-AC65-E4856998445F}"/>
                </a:ext>
              </a:extLst>
            </p:cNvPr>
            <p:cNvGrpSpPr/>
            <p:nvPr/>
          </p:nvGrpSpPr>
          <p:grpSpPr>
            <a:xfrm>
              <a:off x="3835169" y="3060229"/>
              <a:ext cx="956485" cy="1221840"/>
              <a:chOff x="3835169" y="3060229"/>
              <a:chExt cx="956485" cy="1221840"/>
            </a:xfrm>
          </p:grpSpPr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E8FC8D0A-2D68-46B8-81ED-4505152390CF}"/>
                  </a:ext>
                </a:extLst>
              </p:cNvPr>
              <p:cNvSpPr txBox="1"/>
              <p:nvPr/>
            </p:nvSpPr>
            <p:spPr>
              <a:xfrm>
                <a:off x="3840279" y="3060229"/>
                <a:ext cx="313688" cy="530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D8232B"/>
                    </a:solidFill>
                    <a:latin typeface="Agency FB" panose="020B0503020202020204" pitchFamily="34" charset="0"/>
                  </a:rPr>
                  <a:t>S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5101AFB3-E1DB-4614-9005-727B96406A7D}"/>
                  </a:ext>
                </a:extLst>
              </p:cNvPr>
              <p:cNvSpPr txBox="1"/>
              <p:nvPr/>
            </p:nvSpPr>
            <p:spPr>
              <a:xfrm>
                <a:off x="4411913" y="3067163"/>
                <a:ext cx="379741" cy="530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W</a:t>
                </a: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81D4AF99-77D0-4E68-93DD-6D73A6120135}"/>
                  </a:ext>
                </a:extLst>
              </p:cNvPr>
              <p:cNvSpPr txBox="1"/>
              <p:nvPr/>
            </p:nvSpPr>
            <p:spPr>
              <a:xfrm>
                <a:off x="3835169" y="3738751"/>
                <a:ext cx="322096" cy="530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000000"/>
                    </a:solidFill>
                    <a:latin typeface="Agency FB" panose="020B0503020202020204" pitchFamily="34" charset="0"/>
                  </a:rPr>
                  <a:t>O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73F8478-A0F0-400E-947F-78525972F087}"/>
                  </a:ext>
                </a:extLst>
              </p:cNvPr>
              <p:cNvSpPr txBox="1"/>
              <p:nvPr/>
            </p:nvSpPr>
            <p:spPr>
              <a:xfrm>
                <a:off x="4446117" y="3751729"/>
                <a:ext cx="288469" cy="530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solidFill>
                      <a:srgbClr val="D8232B"/>
                    </a:solidFill>
                    <a:latin typeface="Agency FB" panose="020B0503020202020204" pitchFamily="34" charset="0"/>
                  </a:rPr>
                  <a:t>T</a:t>
                </a:r>
                <a:endParaRPr lang="en-US" sz="3200" b="1" dirty="0">
                  <a:solidFill>
                    <a:srgbClr val="D8232B"/>
                  </a:solidFill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71" name="Title 1">
            <a:extLst>
              <a:ext uri="{FF2B5EF4-FFF2-40B4-BE49-F238E27FC236}">
                <a16:creationId xmlns:a16="http://schemas.microsoft.com/office/drawing/2014/main" id="{07D20828-E684-4FB5-A685-FCC67BA1554D}"/>
              </a:ext>
            </a:extLst>
          </p:cNvPr>
          <p:cNvSpPr txBox="1">
            <a:spLocks/>
          </p:cNvSpPr>
          <p:nvPr/>
        </p:nvSpPr>
        <p:spPr>
          <a:xfrm>
            <a:off x="1911388" y="153057"/>
            <a:ext cx="10018713" cy="81069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SWOT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86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C06D67-E7B5-447F-A564-E678F50B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412" y="2139007"/>
            <a:ext cx="8311832" cy="193548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Adobe Garamond Pro Bold" panose="02020702060506020403" pitchFamily="18" charset="0"/>
              </a:rPr>
              <a:t>Thank You!</a:t>
            </a:r>
            <a:endParaRPr lang="en-IN" sz="66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60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7BA2-5AA1-4C8B-A0CC-1B046757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03" y="-159615"/>
            <a:ext cx="12066407" cy="1752599"/>
          </a:xfrm>
        </p:spPr>
        <p:txBody>
          <a:bodyPr>
            <a:normAutofit/>
          </a:bodyPr>
          <a:lstStyle/>
          <a:p>
            <a:r>
              <a:rPr lang="en-US" b="1" dirty="0"/>
              <a:t>Automated Guidance System for Motor Vehicles</a:t>
            </a:r>
            <a:br>
              <a:rPr lang="en-US" b="1" dirty="0"/>
            </a:br>
            <a:r>
              <a:rPr lang="en-US" sz="2400" b="1" dirty="0"/>
              <a:t>Team 390003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4A2C-46B0-4C3F-AE09-2B9B76706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74031" y="1286340"/>
            <a:ext cx="3521969" cy="31242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u="sng" dirty="0"/>
              <a:t>Team Members:</a:t>
            </a:r>
            <a:endParaRPr lang="en-IN" sz="2800" u="sng" dirty="0"/>
          </a:p>
          <a:p>
            <a:r>
              <a:rPr lang="en-US" sz="2400" dirty="0"/>
              <a:t>M</a:t>
            </a:r>
            <a:r>
              <a:rPr lang="en-IN" sz="2400" dirty="0" err="1"/>
              <a:t>ayank</a:t>
            </a:r>
            <a:r>
              <a:rPr lang="en-IN" sz="2400" dirty="0"/>
              <a:t> Baranwal</a:t>
            </a:r>
          </a:p>
          <a:p>
            <a:r>
              <a:rPr lang="en-US" sz="2400" dirty="0"/>
              <a:t>U</a:t>
            </a:r>
            <a:r>
              <a:rPr lang="en-IN" sz="2400" dirty="0" err="1"/>
              <a:t>tkarsh</a:t>
            </a:r>
            <a:r>
              <a:rPr lang="en-IN" sz="2400" dirty="0"/>
              <a:t> Jain</a:t>
            </a:r>
          </a:p>
          <a:p>
            <a:r>
              <a:rPr lang="en-US" sz="2400" dirty="0"/>
              <a:t>N</a:t>
            </a:r>
            <a:r>
              <a:rPr lang="en-IN" sz="2400" dirty="0" err="1"/>
              <a:t>itin</a:t>
            </a:r>
            <a:r>
              <a:rPr lang="en-IN" sz="2400" dirty="0"/>
              <a:t> Chauhan</a:t>
            </a:r>
          </a:p>
          <a:p>
            <a:r>
              <a:rPr lang="en-US" sz="2400" dirty="0"/>
              <a:t>S</a:t>
            </a:r>
            <a:r>
              <a:rPr lang="en-IN" sz="2400" dirty="0" err="1"/>
              <a:t>rijan</a:t>
            </a:r>
            <a:r>
              <a:rPr lang="en-IN" sz="2400" dirty="0"/>
              <a:t> </a:t>
            </a:r>
            <a:r>
              <a:rPr lang="en-IN" sz="2400" dirty="0" err="1"/>
              <a:t>Sankrit</a:t>
            </a:r>
            <a:endParaRPr lang="en-IN" sz="2400" dirty="0"/>
          </a:p>
          <a:p>
            <a:r>
              <a:rPr lang="en-US" sz="2400" dirty="0"/>
              <a:t>P</a:t>
            </a:r>
            <a:r>
              <a:rPr lang="en-IN" sz="2400" dirty="0" err="1"/>
              <a:t>rateek</a:t>
            </a:r>
            <a:r>
              <a:rPr lang="en-IN" sz="2400" dirty="0"/>
              <a:t> </a:t>
            </a:r>
            <a:r>
              <a:rPr lang="en-IN" sz="2400" dirty="0" err="1"/>
              <a:t>Manocha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2480E-4C5F-405C-BF25-48EBC3C33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6539" y="1661418"/>
            <a:ext cx="4022864" cy="175259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800" u="sng" dirty="0"/>
              <a:t>Mentor:</a:t>
            </a:r>
          </a:p>
          <a:p>
            <a:pPr marL="0" indent="0" algn="ctr">
              <a:buNone/>
            </a:pPr>
            <a:r>
              <a:rPr lang="en-US" sz="2800" dirty="0"/>
              <a:t>Dr. Gaurav Trivedi</a:t>
            </a:r>
          </a:p>
          <a:p>
            <a:pPr marL="0" indent="0" algn="ctr">
              <a:spcAft>
                <a:spcPts val="0"/>
              </a:spcAft>
              <a:buNone/>
            </a:pPr>
            <a:r>
              <a:rPr lang="en-US" sz="2800" dirty="0"/>
              <a:t>Assistant Professor,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IIT Gu</a:t>
            </a:r>
            <a:r>
              <a:rPr lang="en-IN" sz="2800" dirty="0" err="1"/>
              <a:t>wahati</a:t>
            </a:r>
            <a:endParaRPr lang="en-US" sz="2800" dirty="0"/>
          </a:p>
        </p:txBody>
      </p:sp>
      <p:pic>
        <p:nvPicPr>
          <p:cNvPr id="2054" name="Picture 6" descr="Image result for iit guwahati logo">
            <a:extLst>
              <a:ext uri="{FF2B5EF4-FFF2-40B4-BE49-F238E27FC236}">
                <a16:creationId xmlns:a16="http://schemas.microsoft.com/office/drawing/2014/main" id="{8DEC9F1B-C4A8-414D-82BB-454563603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392" y="3901173"/>
            <a:ext cx="1735154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ti iicdc logo">
            <a:extLst>
              <a:ext uri="{FF2B5EF4-FFF2-40B4-BE49-F238E27FC236}">
                <a16:creationId xmlns:a16="http://schemas.microsoft.com/office/drawing/2014/main" id="{84D59F54-A0FB-4792-901D-A96DABA248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0541" b="7060"/>
          <a:stretch/>
        </p:blipFill>
        <p:spPr bwMode="auto">
          <a:xfrm>
            <a:off x="0" y="5896934"/>
            <a:ext cx="12192000" cy="100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C094FFC-6FE6-4113-929B-698D7094F2FD}"/>
              </a:ext>
            </a:extLst>
          </p:cNvPr>
          <p:cNvSpPr txBox="1">
            <a:spLocks/>
          </p:cNvSpPr>
          <p:nvPr/>
        </p:nvSpPr>
        <p:spPr>
          <a:xfrm>
            <a:off x="2228681" y="4553328"/>
            <a:ext cx="6495441" cy="615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/>
              <a:t>Indian Institute of Technology, Guwahati</a:t>
            </a:r>
          </a:p>
        </p:txBody>
      </p:sp>
    </p:spTree>
    <p:extLst>
      <p:ext uri="{BB962C8B-B14F-4D97-AF65-F5344CB8AC3E}">
        <p14:creationId xmlns:p14="http://schemas.microsoft.com/office/powerpoint/2010/main" val="1727047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5694" y="-120858"/>
            <a:ext cx="10018713" cy="1752599"/>
          </a:xfrm>
        </p:spPr>
        <p:txBody>
          <a:bodyPr/>
          <a:lstStyle/>
          <a:p>
            <a:r>
              <a:rPr lang="en-US" dirty="0"/>
              <a:t>Roadmap</a:t>
            </a:r>
            <a:endParaRPr lang="en-US" sz="2800" b="0" dirty="0"/>
          </a:p>
        </p:txBody>
      </p:sp>
      <p:sp>
        <p:nvSpPr>
          <p:cNvPr id="57" name="Freeform 42"/>
          <p:cNvSpPr>
            <a:spLocks/>
          </p:cNvSpPr>
          <p:nvPr/>
        </p:nvSpPr>
        <p:spPr bwMode="auto">
          <a:xfrm>
            <a:off x="-3175" y="2199153"/>
            <a:ext cx="12198350" cy="4585687"/>
          </a:xfrm>
          <a:custGeom>
            <a:avLst/>
            <a:gdLst>
              <a:gd name="T0" fmla="*/ 3833 w 3833"/>
              <a:gd name="T1" fmla="*/ 14 h 1562"/>
              <a:gd name="T2" fmla="*/ 1685 w 3833"/>
              <a:gd name="T3" fmla="*/ 135 h 1562"/>
              <a:gd name="T4" fmla="*/ 2350 w 3833"/>
              <a:gd name="T5" fmla="*/ 252 h 1562"/>
              <a:gd name="T6" fmla="*/ 2623 w 3833"/>
              <a:gd name="T7" fmla="*/ 678 h 1562"/>
              <a:gd name="T8" fmla="*/ 0 w 3833"/>
              <a:gd name="T9" fmla="*/ 1562 h 1562"/>
              <a:gd name="T10" fmla="*/ 0 w 3833"/>
              <a:gd name="T11" fmla="*/ 838 h 1562"/>
              <a:gd name="T12" fmla="*/ 1337 w 3833"/>
              <a:gd name="T13" fmla="*/ 625 h 1562"/>
              <a:gd name="T14" fmla="*/ 2098 w 3833"/>
              <a:gd name="T15" fmla="*/ 350 h 1562"/>
              <a:gd name="T16" fmla="*/ 1185 w 3833"/>
              <a:gd name="T17" fmla="*/ 168 h 1562"/>
              <a:gd name="T18" fmla="*/ 2194 w 3833"/>
              <a:gd name="T19" fmla="*/ 74 h 1562"/>
              <a:gd name="T20" fmla="*/ 3833 w 3833"/>
              <a:gd name="T21" fmla="*/ 0 h 1562"/>
              <a:gd name="T22" fmla="*/ 3833 w 3833"/>
              <a:gd name="T23" fmla="*/ 14 h 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33" h="1562">
                <a:moveTo>
                  <a:pt x="3833" y="14"/>
                </a:moveTo>
                <a:cubicBezTo>
                  <a:pt x="3833" y="14"/>
                  <a:pt x="1920" y="93"/>
                  <a:pt x="1685" y="135"/>
                </a:cubicBezTo>
                <a:cubicBezTo>
                  <a:pt x="1449" y="177"/>
                  <a:pt x="2033" y="220"/>
                  <a:pt x="2350" y="252"/>
                </a:cubicBezTo>
                <a:cubicBezTo>
                  <a:pt x="2667" y="284"/>
                  <a:pt x="3417" y="419"/>
                  <a:pt x="2623" y="678"/>
                </a:cubicBezTo>
                <a:cubicBezTo>
                  <a:pt x="1830" y="938"/>
                  <a:pt x="1381" y="816"/>
                  <a:pt x="0" y="1562"/>
                </a:cubicBezTo>
                <a:cubicBezTo>
                  <a:pt x="0" y="838"/>
                  <a:pt x="0" y="838"/>
                  <a:pt x="0" y="838"/>
                </a:cubicBezTo>
                <a:cubicBezTo>
                  <a:pt x="0" y="838"/>
                  <a:pt x="956" y="676"/>
                  <a:pt x="1337" y="625"/>
                </a:cubicBezTo>
                <a:cubicBezTo>
                  <a:pt x="1717" y="573"/>
                  <a:pt x="2295" y="444"/>
                  <a:pt x="2098" y="350"/>
                </a:cubicBezTo>
                <a:cubicBezTo>
                  <a:pt x="1902" y="256"/>
                  <a:pt x="1111" y="230"/>
                  <a:pt x="1185" y="168"/>
                </a:cubicBezTo>
                <a:cubicBezTo>
                  <a:pt x="1244" y="120"/>
                  <a:pt x="1471" y="101"/>
                  <a:pt x="2194" y="74"/>
                </a:cubicBezTo>
                <a:cubicBezTo>
                  <a:pt x="2917" y="46"/>
                  <a:pt x="3833" y="0"/>
                  <a:pt x="3833" y="0"/>
                </a:cubicBezTo>
                <a:lnTo>
                  <a:pt x="3833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-3175" y="2202079"/>
            <a:ext cx="12198350" cy="4655921"/>
            <a:chOff x="-3175" y="2202079"/>
            <a:chExt cx="12198350" cy="4655921"/>
          </a:xfrm>
        </p:grpSpPr>
        <p:grpSp>
          <p:nvGrpSpPr>
            <p:cNvPr id="8" name="Group 7"/>
            <p:cNvGrpSpPr/>
            <p:nvPr/>
          </p:nvGrpSpPr>
          <p:grpSpPr>
            <a:xfrm>
              <a:off x="-3175" y="2240123"/>
              <a:ext cx="12198350" cy="4617877"/>
              <a:chOff x="-3175" y="2240123"/>
              <a:chExt cx="12198350" cy="4617877"/>
            </a:xfrm>
          </p:grpSpPr>
          <p:sp>
            <p:nvSpPr>
              <p:cNvPr id="46" name="Freeform 39"/>
              <p:cNvSpPr>
                <a:spLocks/>
              </p:cNvSpPr>
              <p:nvPr/>
            </p:nvSpPr>
            <p:spPr bwMode="auto">
              <a:xfrm>
                <a:off x="3748088" y="2712738"/>
                <a:ext cx="3065463" cy="659906"/>
              </a:xfrm>
              <a:custGeom>
                <a:avLst/>
                <a:gdLst>
                  <a:gd name="T0" fmla="*/ 957 w 963"/>
                  <a:gd name="T1" fmla="*/ 225 h 225"/>
                  <a:gd name="T2" fmla="*/ 919 w 963"/>
                  <a:gd name="T3" fmla="*/ 192 h 225"/>
                  <a:gd name="T4" fmla="*/ 1 w 963"/>
                  <a:gd name="T5" fmla="*/ 17 h 225"/>
                  <a:gd name="T6" fmla="*/ 1 w 963"/>
                  <a:gd name="T7" fmla="*/ 0 h 225"/>
                  <a:gd name="T8" fmla="*/ 6 w 963"/>
                  <a:gd name="T9" fmla="*/ 9 h 225"/>
                  <a:gd name="T10" fmla="*/ 919 w 963"/>
                  <a:gd name="T11" fmla="*/ 175 h 225"/>
                  <a:gd name="T12" fmla="*/ 957 w 963"/>
                  <a:gd name="T13" fmla="*/ 22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3" h="225">
                    <a:moveTo>
                      <a:pt x="957" y="225"/>
                    </a:moveTo>
                    <a:cubicBezTo>
                      <a:pt x="953" y="214"/>
                      <a:pt x="941" y="203"/>
                      <a:pt x="919" y="192"/>
                    </a:cubicBezTo>
                    <a:cubicBezTo>
                      <a:pt x="732" y="103"/>
                      <a:pt x="6" y="72"/>
                      <a:pt x="1" y="17"/>
                    </a:cubicBezTo>
                    <a:cubicBezTo>
                      <a:pt x="1" y="15"/>
                      <a:pt x="0" y="1"/>
                      <a:pt x="1" y="0"/>
                    </a:cubicBezTo>
                    <a:cubicBezTo>
                      <a:pt x="1" y="0"/>
                      <a:pt x="0" y="4"/>
                      <a:pt x="6" y="9"/>
                    </a:cubicBezTo>
                    <a:cubicBezTo>
                      <a:pt x="67" y="60"/>
                      <a:pt x="740" y="89"/>
                      <a:pt x="919" y="175"/>
                    </a:cubicBezTo>
                    <a:cubicBezTo>
                      <a:pt x="952" y="191"/>
                      <a:pt x="963" y="208"/>
                      <a:pt x="957" y="225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40"/>
              <p:cNvSpPr>
                <a:spLocks/>
              </p:cNvSpPr>
              <p:nvPr/>
            </p:nvSpPr>
            <p:spPr bwMode="auto">
              <a:xfrm>
                <a:off x="-3175" y="3590662"/>
                <a:ext cx="9502775" cy="3267338"/>
              </a:xfrm>
              <a:custGeom>
                <a:avLst/>
                <a:gdLst>
                  <a:gd name="T0" fmla="*/ 2975 w 2986"/>
                  <a:gd name="T1" fmla="*/ 0 h 1113"/>
                  <a:gd name="T2" fmla="*/ 2623 w 2986"/>
                  <a:gd name="T3" fmla="*/ 224 h 1113"/>
                  <a:gd name="T4" fmla="*/ 0 w 2986"/>
                  <a:gd name="T5" fmla="*/ 1113 h 1113"/>
                  <a:gd name="T6" fmla="*/ 0 w 2986"/>
                  <a:gd name="T7" fmla="*/ 1088 h 1113"/>
                  <a:gd name="T8" fmla="*/ 2623 w 2986"/>
                  <a:gd name="T9" fmla="*/ 204 h 1113"/>
                  <a:gd name="T10" fmla="*/ 2975 w 2986"/>
                  <a:gd name="T11" fmla="*/ 0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86" h="1113">
                    <a:moveTo>
                      <a:pt x="2975" y="0"/>
                    </a:moveTo>
                    <a:cubicBezTo>
                      <a:pt x="2986" y="61"/>
                      <a:pt x="2895" y="135"/>
                      <a:pt x="2623" y="224"/>
                    </a:cubicBezTo>
                    <a:cubicBezTo>
                      <a:pt x="1830" y="484"/>
                      <a:pt x="1381" y="367"/>
                      <a:pt x="0" y="1113"/>
                    </a:cubicBezTo>
                    <a:cubicBezTo>
                      <a:pt x="0" y="1088"/>
                      <a:pt x="0" y="1088"/>
                      <a:pt x="0" y="1088"/>
                    </a:cubicBezTo>
                    <a:cubicBezTo>
                      <a:pt x="1381" y="342"/>
                      <a:pt x="1830" y="464"/>
                      <a:pt x="2623" y="204"/>
                    </a:cubicBezTo>
                    <a:cubicBezTo>
                      <a:pt x="2867" y="125"/>
                      <a:pt x="2965" y="57"/>
                      <a:pt x="2975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41"/>
              <p:cNvSpPr>
                <a:spLocks/>
              </p:cNvSpPr>
              <p:nvPr/>
            </p:nvSpPr>
            <p:spPr bwMode="auto">
              <a:xfrm>
                <a:off x="5162550" y="2240123"/>
                <a:ext cx="7032625" cy="428719"/>
              </a:xfrm>
              <a:custGeom>
                <a:avLst/>
                <a:gdLst>
                  <a:gd name="T0" fmla="*/ 10 w 2210"/>
                  <a:gd name="T1" fmla="*/ 146 h 146"/>
                  <a:gd name="T2" fmla="*/ 62 w 2210"/>
                  <a:gd name="T3" fmla="*/ 121 h 146"/>
                  <a:gd name="T4" fmla="*/ 2210 w 2210"/>
                  <a:gd name="T5" fmla="*/ 0 h 146"/>
                  <a:gd name="T6" fmla="*/ 2210 w 2210"/>
                  <a:gd name="T7" fmla="*/ 5 h 146"/>
                  <a:gd name="T8" fmla="*/ 62 w 2210"/>
                  <a:gd name="T9" fmla="*/ 131 h 146"/>
                  <a:gd name="T10" fmla="*/ 10 w 2210"/>
                  <a:gd name="T11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10" h="146">
                    <a:moveTo>
                      <a:pt x="10" y="146"/>
                    </a:moveTo>
                    <a:cubicBezTo>
                      <a:pt x="0" y="138"/>
                      <a:pt x="14" y="129"/>
                      <a:pt x="62" y="121"/>
                    </a:cubicBezTo>
                    <a:cubicBezTo>
                      <a:pt x="297" y="79"/>
                      <a:pt x="2210" y="0"/>
                      <a:pt x="2210" y="0"/>
                    </a:cubicBezTo>
                    <a:cubicBezTo>
                      <a:pt x="2210" y="5"/>
                      <a:pt x="2210" y="5"/>
                      <a:pt x="2210" y="5"/>
                    </a:cubicBezTo>
                    <a:cubicBezTo>
                      <a:pt x="2210" y="5"/>
                      <a:pt x="297" y="89"/>
                      <a:pt x="62" y="131"/>
                    </a:cubicBezTo>
                    <a:cubicBezTo>
                      <a:pt x="33" y="136"/>
                      <a:pt x="17" y="141"/>
                      <a:pt x="10" y="146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8" name="Freeform 43"/>
            <p:cNvSpPr>
              <a:spLocks/>
            </p:cNvSpPr>
            <p:nvPr/>
          </p:nvSpPr>
          <p:spPr bwMode="auto">
            <a:xfrm>
              <a:off x="-3175" y="2202079"/>
              <a:ext cx="12198350" cy="4459851"/>
            </a:xfrm>
            <a:custGeom>
              <a:avLst/>
              <a:gdLst>
                <a:gd name="T0" fmla="*/ 3833 w 3833"/>
                <a:gd name="T1" fmla="*/ 12 h 1519"/>
                <a:gd name="T2" fmla="*/ 1685 w 3833"/>
                <a:gd name="T3" fmla="*/ 131 h 1519"/>
                <a:gd name="T4" fmla="*/ 2350 w 3833"/>
                <a:gd name="T5" fmla="*/ 256 h 1519"/>
                <a:gd name="T6" fmla="*/ 2623 w 3833"/>
                <a:gd name="T7" fmla="*/ 660 h 1519"/>
                <a:gd name="T8" fmla="*/ 0 w 3833"/>
                <a:gd name="T9" fmla="*/ 1519 h 1519"/>
                <a:gd name="T10" fmla="*/ 0 w 3833"/>
                <a:gd name="T11" fmla="*/ 865 h 1519"/>
                <a:gd name="T12" fmla="*/ 1349 w 3833"/>
                <a:gd name="T13" fmla="*/ 636 h 1519"/>
                <a:gd name="T14" fmla="*/ 2111 w 3833"/>
                <a:gd name="T15" fmla="*/ 346 h 1519"/>
                <a:gd name="T16" fmla="*/ 1195 w 3833"/>
                <a:gd name="T17" fmla="*/ 167 h 1519"/>
                <a:gd name="T18" fmla="*/ 2194 w 3833"/>
                <a:gd name="T19" fmla="*/ 74 h 1519"/>
                <a:gd name="T20" fmla="*/ 3833 w 3833"/>
                <a:gd name="T21" fmla="*/ 0 h 1519"/>
                <a:gd name="T22" fmla="*/ 3833 w 3833"/>
                <a:gd name="T23" fmla="*/ 12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33" h="1519">
                  <a:moveTo>
                    <a:pt x="3833" y="12"/>
                  </a:moveTo>
                  <a:cubicBezTo>
                    <a:pt x="3833" y="12"/>
                    <a:pt x="1920" y="90"/>
                    <a:pt x="1685" y="131"/>
                  </a:cubicBezTo>
                  <a:cubicBezTo>
                    <a:pt x="1423" y="177"/>
                    <a:pt x="2033" y="224"/>
                    <a:pt x="2350" y="256"/>
                  </a:cubicBezTo>
                  <a:cubicBezTo>
                    <a:pt x="2667" y="288"/>
                    <a:pt x="3374" y="423"/>
                    <a:pt x="2623" y="660"/>
                  </a:cubicBezTo>
                  <a:cubicBezTo>
                    <a:pt x="1826" y="911"/>
                    <a:pt x="1484" y="766"/>
                    <a:pt x="0" y="1519"/>
                  </a:cubicBezTo>
                  <a:cubicBezTo>
                    <a:pt x="0" y="865"/>
                    <a:pt x="0" y="865"/>
                    <a:pt x="0" y="865"/>
                  </a:cubicBezTo>
                  <a:cubicBezTo>
                    <a:pt x="0" y="865"/>
                    <a:pt x="968" y="687"/>
                    <a:pt x="1349" y="636"/>
                  </a:cubicBezTo>
                  <a:cubicBezTo>
                    <a:pt x="1730" y="585"/>
                    <a:pt x="2307" y="440"/>
                    <a:pt x="2111" y="346"/>
                  </a:cubicBezTo>
                  <a:cubicBezTo>
                    <a:pt x="1915" y="252"/>
                    <a:pt x="1121" y="229"/>
                    <a:pt x="1195" y="167"/>
                  </a:cubicBezTo>
                  <a:cubicBezTo>
                    <a:pt x="1253" y="119"/>
                    <a:pt x="1471" y="101"/>
                    <a:pt x="2194" y="74"/>
                  </a:cubicBezTo>
                  <a:cubicBezTo>
                    <a:pt x="2917" y="47"/>
                    <a:pt x="3833" y="0"/>
                    <a:pt x="3833" y="0"/>
                  </a:cubicBezTo>
                  <a:lnTo>
                    <a:pt x="3833" y="12"/>
                  </a:lnTo>
                  <a:close/>
                </a:path>
              </a:pathLst>
            </a:custGeom>
            <a:solidFill>
              <a:schemeClr val="tx2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-3175" y="2389370"/>
              <a:ext cx="8159751" cy="3100532"/>
              <a:chOff x="-3175" y="2389370"/>
              <a:chExt cx="8159751" cy="3100532"/>
            </a:xfrm>
            <a:solidFill>
              <a:schemeClr val="bg2"/>
            </a:solidFill>
          </p:grpSpPr>
          <p:sp>
            <p:nvSpPr>
              <p:cNvPr id="59" name="Freeform 44"/>
              <p:cNvSpPr>
                <a:spLocks/>
              </p:cNvSpPr>
              <p:nvPr/>
            </p:nvSpPr>
            <p:spPr bwMode="auto">
              <a:xfrm>
                <a:off x="-3175" y="4932421"/>
                <a:ext cx="1947863" cy="557481"/>
              </a:xfrm>
              <a:custGeom>
                <a:avLst/>
                <a:gdLst>
                  <a:gd name="T0" fmla="*/ 0 w 612"/>
                  <a:gd name="T1" fmla="*/ 190 h 190"/>
                  <a:gd name="T2" fmla="*/ 612 w 612"/>
                  <a:gd name="T3" fmla="*/ 11 h 190"/>
                  <a:gd name="T4" fmla="*/ 563 w 612"/>
                  <a:gd name="T5" fmla="*/ 0 h 190"/>
                  <a:gd name="T6" fmla="*/ 0 w 612"/>
                  <a:gd name="T7" fmla="*/ 158 h 190"/>
                  <a:gd name="T8" fmla="*/ 0 w 612"/>
                  <a:gd name="T9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2" h="190">
                    <a:moveTo>
                      <a:pt x="0" y="190"/>
                    </a:moveTo>
                    <a:cubicBezTo>
                      <a:pt x="0" y="190"/>
                      <a:pt x="502" y="34"/>
                      <a:pt x="612" y="11"/>
                    </a:cubicBezTo>
                    <a:cubicBezTo>
                      <a:pt x="563" y="0"/>
                      <a:pt x="563" y="0"/>
                      <a:pt x="563" y="0"/>
                    </a:cubicBezTo>
                    <a:cubicBezTo>
                      <a:pt x="563" y="0"/>
                      <a:pt x="19" y="150"/>
                      <a:pt x="0" y="158"/>
                    </a:cubicBezTo>
                    <a:lnTo>
                      <a:pt x="0" y="1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45"/>
              <p:cNvSpPr>
                <a:spLocks/>
              </p:cNvSpPr>
              <p:nvPr/>
            </p:nvSpPr>
            <p:spPr bwMode="auto">
              <a:xfrm>
                <a:off x="3592513" y="4285684"/>
                <a:ext cx="1735138" cy="302884"/>
              </a:xfrm>
              <a:custGeom>
                <a:avLst/>
                <a:gdLst>
                  <a:gd name="T0" fmla="*/ 35 w 545"/>
                  <a:gd name="T1" fmla="*/ 103 h 103"/>
                  <a:gd name="T2" fmla="*/ 545 w 545"/>
                  <a:gd name="T3" fmla="*/ 12 h 103"/>
                  <a:gd name="T4" fmla="*/ 505 w 545"/>
                  <a:gd name="T5" fmla="*/ 0 h 103"/>
                  <a:gd name="T6" fmla="*/ 0 w 545"/>
                  <a:gd name="T7" fmla="*/ 90 h 103"/>
                  <a:gd name="T8" fmla="*/ 35 w 545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5" h="103">
                    <a:moveTo>
                      <a:pt x="35" y="103"/>
                    </a:moveTo>
                    <a:cubicBezTo>
                      <a:pt x="35" y="103"/>
                      <a:pt x="424" y="27"/>
                      <a:pt x="545" y="12"/>
                    </a:cubicBezTo>
                    <a:cubicBezTo>
                      <a:pt x="505" y="0"/>
                      <a:pt x="505" y="0"/>
                      <a:pt x="505" y="0"/>
                    </a:cubicBezTo>
                    <a:cubicBezTo>
                      <a:pt x="505" y="0"/>
                      <a:pt x="127" y="61"/>
                      <a:pt x="0" y="90"/>
                    </a:cubicBezTo>
                    <a:lnTo>
                      <a:pt x="35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46"/>
              <p:cNvSpPr>
                <a:spLocks/>
              </p:cNvSpPr>
              <p:nvPr/>
            </p:nvSpPr>
            <p:spPr bwMode="auto">
              <a:xfrm>
                <a:off x="6499225" y="3861355"/>
                <a:ext cx="928688" cy="216554"/>
              </a:xfrm>
              <a:custGeom>
                <a:avLst/>
                <a:gdLst>
                  <a:gd name="T0" fmla="*/ 36 w 292"/>
                  <a:gd name="T1" fmla="*/ 74 h 74"/>
                  <a:gd name="T2" fmla="*/ 292 w 292"/>
                  <a:gd name="T3" fmla="*/ 2 h 74"/>
                  <a:gd name="T4" fmla="*/ 257 w 292"/>
                  <a:gd name="T5" fmla="*/ 0 h 74"/>
                  <a:gd name="T6" fmla="*/ 0 w 292"/>
                  <a:gd name="T7" fmla="*/ 69 h 74"/>
                  <a:gd name="T8" fmla="*/ 36 w 292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74">
                    <a:moveTo>
                      <a:pt x="36" y="74"/>
                    </a:moveTo>
                    <a:cubicBezTo>
                      <a:pt x="36" y="74"/>
                      <a:pt x="253" y="19"/>
                      <a:pt x="292" y="2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257" y="0"/>
                      <a:pt x="82" y="51"/>
                      <a:pt x="0" y="69"/>
                    </a:cubicBezTo>
                    <a:lnTo>
                      <a:pt x="36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47"/>
              <p:cNvSpPr>
                <a:spLocks/>
              </p:cNvSpPr>
              <p:nvPr/>
            </p:nvSpPr>
            <p:spPr bwMode="auto">
              <a:xfrm>
                <a:off x="7783513" y="3517501"/>
                <a:ext cx="312738" cy="163879"/>
              </a:xfrm>
              <a:custGeom>
                <a:avLst/>
                <a:gdLst>
                  <a:gd name="T0" fmla="*/ 98 w 98"/>
                  <a:gd name="T1" fmla="*/ 0 h 56"/>
                  <a:gd name="T2" fmla="*/ 37 w 98"/>
                  <a:gd name="T3" fmla="*/ 56 h 56"/>
                  <a:gd name="T4" fmla="*/ 0 w 98"/>
                  <a:gd name="T5" fmla="*/ 56 h 56"/>
                  <a:gd name="T6" fmla="*/ 69 w 98"/>
                  <a:gd name="T7" fmla="*/ 0 h 56"/>
                  <a:gd name="T8" fmla="*/ 98 w 98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6">
                    <a:moveTo>
                      <a:pt x="98" y="0"/>
                    </a:moveTo>
                    <a:cubicBezTo>
                      <a:pt x="98" y="0"/>
                      <a:pt x="89" y="27"/>
                      <a:pt x="37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51" y="26"/>
                      <a:pt x="69" y="0"/>
                    </a:cubicBezTo>
                    <a:lnTo>
                      <a:pt x="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48"/>
              <p:cNvSpPr>
                <a:spLocks/>
              </p:cNvSpPr>
              <p:nvPr/>
            </p:nvSpPr>
            <p:spPr bwMode="auto">
              <a:xfrm>
                <a:off x="7861300" y="3255588"/>
                <a:ext cx="234950" cy="122909"/>
              </a:xfrm>
              <a:custGeom>
                <a:avLst/>
                <a:gdLst>
                  <a:gd name="T0" fmla="*/ 74 w 74"/>
                  <a:gd name="T1" fmla="*/ 42 h 42"/>
                  <a:gd name="T2" fmla="*/ 46 w 74"/>
                  <a:gd name="T3" fmla="*/ 42 h 42"/>
                  <a:gd name="T4" fmla="*/ 0 w 74"/>
                  <a:gd name="T5" fmla="*/ 2 h 42"/>
                  <a:gd name="T6" fmla="*/ 30 w 74"/>
                  <a:gd name="T7" fmla="*/ 0 h 42"/>
                  <a:gd name="T8" fmla="*/ 74 w 74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42">
                    <a:moveTo>
                      <a:pt x="74" y="42"/>
                    </a:move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2"/>
                      <a:pt x="21" y="8"/>
                      <a:pt x="0" y="2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62" y="20"/>
                      <a:pt x="74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49"/>
              <p:cNvSpPr>
                <a:spLocks/>
              </p:cNvSpPr>
              <p:nvPr/>
            </p:nvSpPr>
            <p:spPr bwMode="auto">
              <a:xfrm>
                <a:off x="7231063" y="3071224"/>
                <a:ext cx="473075" cy="96572"/>
              </a:xfrm>
              <a:custGeom>
                <a:avLst/>
                <a:gdLst>
                  <a:gd name="T0" fmla="*/ 149 w 149"/>
                  <a:gd name="T1" fmla="*/ 31 h 33"/>
                  <a:gd name="T2" fmla="*/ 120 w 149"/>
                  <a:gd name="T3" fmla="*/ 33 h 33"/>
                  <a:gd name="T4" fmla="*/ 0 w 149"/>
                  <a:gd name="T5" fmla="*/ 4 h 33"/>
                  <a:gd name="T6" fmla="*/ 25 w 149"/>
                  <a:gd name="T7" fmla="*/ 0 h 33"/>
                  <a:gd name="T8" fmla="*/ 149 w 149"/>
                  <a:gd name="T9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33">
                    <a:moveTo>
                      <a:pt x="149" y="31"/>
                    </a:moveTo>
                    <a:cubicBezTo>
                      <a:pt x="120" y="33"/>
                      <a:pt x="120" y="33"/>
                      <a:pt x="120" y="33"/>
                    </a:cubicBezTo>
                    <a:cubicBezTo>
                      <a:pt x="120" y="33"/>
                      <a:pt x="14" y="4"/>
                      <a:pt x="0" y="4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118" y="20"/>
                      <a:pt x="149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50"/>
              <p:cNvSpPr>
                <a:spLocks/>
              </p:cNvSpPr>
              <p:nvPr/>
            </p:nvSpPr>
            <p:spPr bwMode="auto">
              <a:xfrm>
                <a:off x="6275388" y="2939535"/>
                <a:ext cx="573088" cy="64381"/>
              </a:xfrm>
              <a:custGeom>
                <a:avLst/>
                <a:gdLst>
                  <a:gd name="T0" fmla="*/ 180 w 180"/>
                  <a:gd name="T1" fmla="*/ 20 h 22"/>
                  <a:gd name="T2" fmla="*/ 156 w 180"/>
                  <a:gd name="T3" fmla="*/ 22 h 22"/>
                  <a:gd name="T4" fmla="*/ 0 w 180"/>
                  <a:gd name="T5" fmla="*/ 4 h 22"/>
                  <a:gd name="T6" fmla="*/ 21 w 180"/>
                  <a:gd name="T7" fmla="*/ 0 h 22"/>
                  <a:gd name="T8" fmla="*/ 180 w 180"/>
                  <a:gd name="T9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22">
                    <a:moveTo>
                      <a:pt x="180" y="20"/>
                    </a:moveTo>
                    <a:cubicBezTo>
                      <a:pt x="156" y="22"/>
                      <a:pt x="156" y="22"/>
                      <a:pt x="156" y="22"/>
                    </a:cubicBezTo>
                    <a:cubicBezTo>
                      <a:pt x="156" y="22"/>
                      <a:pt x="20" y="4"/>
                      <a:pt x="0" y="4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168" y="17"/>
                      <a:pt x="18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auto">
              <a:xfrm>
                <a:off x="5197475" y="2838574"/>
                <a:ext cx="536575" cy="58528"/>
              </a:xfrm>
              <a:custGeom>
                <a:avLst/>
                <a:gdLst>
                  <a:gd name="T0" fmla="*/ 338 w 338"/>
                  <a:gd name="T1" fmla="*/ 32 h 40"/>
                  <a:gd name="T2" fmla="*/ 304 w 338"/>
                  <a:gd name="T3" fmla="*/ 40 h 40"/>
                  <a:gd name="T4" fmla="*/ 0 w 338"/>
                  <a:gd name="T5" fmla="*/ 6 h 40"/>
                  <a:gd name="T6" fmla="*/ 32 w 338"/>
                  <a:gd name="T7" fmla="*/ 0 h 40"/>
                  <a:gd name="T8" fmla="*/ 338 w 338"/>
                  <a:gd name="T9" fmla="*/ 3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40">
                    <a:moveTo>
                      <a:pt x="338" y="32"/>
                    </a:moveTo>
                    <a:lnTo>
                      <a:pt x="304" y="40"/>
                    </a:lnTo>
                    <a:lnTo>
                      <a:pt x="0" y="6"/>
                    </a:lnTo>
                    <a:lnTo>
                      <a:pt x="32" y="0"/>
                    </a:lnTo>
                    <a:lnTo>
                      <a:pt x="338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52"/>
              <p:cNvSpPr>
                <a:spLocks/>
              </p:cNvSpPr>
              <p:nvPr/>
            </p:nvSpPr>
            <p:spPr bwMode="auto">
              <a:xfrm>
                <a:off x="4589463" y="2750782"/>
                <a:ext cx="273050" cy="46823"/>
              </a:xfrm>
              <a:custGeom>
                <a:avLst/>
                <a:gdLst>
                  <a:gd name="T0" fmla="*/ 86 w 86"/>
                  <a:gd name="T1" fmla="*/ 14 h 16"/>
                  <a:gd name="T2" fmla="*/ 71 w 86"/>
                  <a:gd name="T3" fmla="*/ 16 h 16"/>
                  <a:gd name="T4" fmla="*/ 0 w 86"/>
                  <a:gd name="T5" fmla="*/ 2 h 16"/>
                  <a:gd name="T6" fmla="*/ 17 w 86"/>
                  <a:gd name="T7" fmla="*/ 0 h 16"/>
                  <a:gd name="T8" fmla="*/ 86 w 86"/>
                  <a:gd name="T9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6">
                    <a:moveTo>
                      <a:pt x="86" y="14"/>
                    </a:moveTo>
                    <a:cubicBezTo>
                      <a:pt x="71" y="16"/>
                      <a:pt x="71" y="16"/>
                      <a:pt x="71" y="16"/>
                    </a:cubicBezTo>
                    <a:cubicBezTo>
                      <a:pt x="71" y="16"/>
                      <a:pt x="23" y="6"/>
                      <a:pt x="0" y="2"/>
                    </a:cubicBezTo>
                    <a:cubicBezTo>
                      <a:pt x="17" y="0"/>
                      <a:pt x="17" y="0"/>
                      <a:pt x="17" y="0"/>
                    </a:cubicBezTo>
                    <a:lnTo>
                      <a:pt x="8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53"/>
              <p:cNvSpPr>
                <a:spLocks/>
              </p:cNvSpPr>
              <p:nvPr/>
            </p:nvSpPr>
            <p:spPr bwMode="auto">
              <a:xfrm>
                <a:off x="4503738" y="2671768"/>
                <a:ext cx="50800" cy="43896"/>
              </a:xfrm>
              <a:custGeom>
                <a:avLst/>
                <a:gdLst>
                  <a:gd name="T0" fmla="*/ 16 w 16"/>
                  <a:gd name="T1" fmla="*/ 15 h 15"/>
                  <a:gd name="T2" fmla="*/ 3 w 16"/>
                  <a:gd name="T3" fmla="*/ 14 h 15"/>
                  <a:gd name="T4" fmla="*/ 3 w 16"/>
                  <a:gd name="T5" fmla="*/ 0 h 15"/>
                  <a:gd name="T6" fmla="*/ 15 w 16"/>
                  <a:gd name="T7" fmla="*/ 1 h 15"/>
                  <a:gd name="T8" fmla="*/ 16 w 16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5">
                    <a:moveTo>
                      <a:pt x="16" y="15"/>
                    </a:move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0" y="5"/>
                      <a:pt x="3" y="0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2" y="5"/>
                      <a:pt x="16" y="15"/>
                      <a:pt x="1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54"/>
              <p:cNvSpPr>
                <a:spLocks/>
              </p:cNvSpPr>
              <p:nvPr/>
            </p:nvSpPr>
            <p:spPr bwMode="auto">
              <a:xfrm>
                <a:off x="4586288" y="2598608"/>
                <a:ext cx="196850" cy="40970"/>
              </a:xfrm>
              <a:custGeom>
                <a:avLst/>
                <a:gdLst>
                  <a:gd name="T0" fmla="*/ 11 w 62"/>
                  <a:gd name="T1" fmla="*/ 14 h 14"/>
                  <a:gd name="T2" fmla="*/ 0 w 62"/>
                  <a:gd name="T3" fmla="*/ 12 h 14"/>
                  <a:gd name="T4" fmla="*/ 50 w 62"/>
                  <a:gd name="T5" fmla="*/ 0 h 14"/>
                  <a:gd name="T6" fmla="*/ 62 w 62"/>
                  <a:gd name="T7" fmla="*/ 1 h 14"/>
                  <a:gd name="T8" fmla="*/ 11 w 62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4">
                    <a:moveTo>
                      <a:pt x="11" y="14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26" y="3"/>
                      <a:pt x="50" y="0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21" y="8"/>
                      <a:pt x="1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55"/>
              <p:cNvSpPr>
                <a:spLocks/>
              </p:cNvSpPr>
              <p:nvPr/>
            </p:nvSpPr>
            <p:spPr bwMode="auto">
              <a:xfrm>
                <a:off x="4973638" y="2545933"/>
                <a:ext cx="312738" cy="29264"/>
              </a:xfrm>
              <a:custGeom>
                <a:avLst/>
                <a:gdLst>
                  <a:gd name="T0" fmla="*/ 11 w 98"/>
                  <a:gd name="T1" fmla="*/ 10 h 10"/>
                  <a:gd name="T2" fmla="*/ 0 w 98"/>
                  <a:gd name="T3" fmla="*/ 8 h 10"/>
                  <a:gd name="T4" fmla="*/ 87 w 98"/>
                  <a:gd name="T5" fmla="*/ 0 h 10"/>
                  <a:gd name="T6" fmla="*/ 98 w 98"/>
                  <a:gd name="T7" fmla="*/ 1 h 10"/>
                  <a:gd name="T8" fmla="*/ 11 w 98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10">
                    <a:moveTo>
                      <a:pt x="11" y="1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72" y="1"/>
                      <a:pt x="87" y="0"/>
                    </a:cubicBezTo>
                    <a:cubicBezTo>
                      <a:pt x="98" y="1"/>
                      <a:pt x="98" y="1"/>
                      <a:pt x="98" y="1"/>
                    </a:cubicBezTo>
                    <a:lnTo>
                      <a:pt x="1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auto">
              <a:xfrm>
                <a:off x="5613400" y="2490331"/>
                <a:ext cx="436563" cy="35117"/>
              </a:xfrm>
              <a:custGeom>
                <a:avLst/>
                <a:gdLst>
                  <a:gd name="T0" fmla="*/ 6 w 137"/>
                  <a:gd name="T1" fmla="*/ 12 h 12"/>
                  <a:gd name="T2" fmla="*/ 137 w 137"/>
                  <a:gd name="T3" fmla="*/ 2 h 12"/>
                  <a:gd name="T4" fmla="*/ 132 w 137"/>
                  <a:gd name="T5" fmla="*/ 0 h 12"/>
                  <a:gd name="T6" fmla="*/ 0 w 137"/>
                  <a:gd name="T7" fmla="*/ 10 h 12"/>
                  <a:gd name="T8" fmla="*/ 6 w 137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2">
                    <a:moveTo>
                      <a:pt x="6" y="12"/>
                    </a:moveTo>
                    <a:cubicBezTo>
                      <a:pt x="7" y="12"/>
                      <a:pt x="87" y="4"/>
                      <a:pt x="137" y="2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82" y="2"/>
                      <a:pt x="1" y="10"/>
                      <a:pt x="0" y="10"/>
                    </a:cubicBezTo>
                    <a:lnTo>
                      <a:pt x="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7"/>
              <p:cNvSpPr>
                <a:spLocks/>
              </p:cNvSpPr>
              <p:nvPr/>
            </p:nvSpPr>
            <p:spPr bwMode="auto">
              <a:xfrm>
                <a:off x="6411913" y="2447898"/>
                <a:ext cx="414338" cy="24874"/>
              </a:xfrm>
              <a:custGeom>
                <a:avLst/>
                <a:gdLst>
                  <a:gd name="T0" fmla="*/ 6 w 130"/>
                  <a:gd name="T1" fmla="*/ 8 h 8"/>
                  <a:gd name="T2" fmla="*/ 130 w 130"/>
                  <a:gd name="T3" fmla="*/ 2 h 8"/>
                  <a:gd name="T4" fmla="*/ 125 w 130"/>
                  <a:gd name="T5" fmla="*/ 0 h 8"/>
                  <a:gd name="T6" fmla="*/ 0 w 130"/>
                  <a:gd name="T7" fmla="*/ 6 h 8"/>
                  <a:gd name="T8" fmla="*/ 6 w 130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8">
                    <a:moveTo>
                      <a:pt x="6" y="8"/>
                    </a:moveTo>
                    <a:cubicBezTo>
                      <a:pt x="7" y="8"/>
                      <a:pt x="80" y="4"/>
                      <a:pt x="130" y="2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75" y="3"/>
                      <a:pt x="1" y="6"/>
                      <a:pt x="0" y="6"/>
                    </a:cubicBezTo>
                    <a:lnTo>
                      <a:pt x="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58"/>
              <p:cNvSpPr>
                <a:spLocks/>
              </p:cNvSpPr>
              <p:nvPr/>
            </p:nvSpPr>
            <p:spPr bwMode="auto">
              <a:xfrm>
                <a:off x="7138988" y="2415707"/>
                <a:ext cx="396875" cy="20485"/>
              </a:xfrm>
              <a:custGeom>
                <a:avLst/>
                <a:gdLst>
                  <a:gd name="T0" fmla="*/ 6 w 125"/>
                  <a:gd name="T1" fmla="*/ 7 h 7"/>
                  <a:gd name="T2" fmla="*/ 125 w 125"/>
                  <a:gd name="T3" fmla="*/ 1 h 7"/>
                  <a:gd name="T4" fmla="*/ 120 w 125"/>
                  <a:gd name="T5" fmla="*/ 0 h 7"/>
                  <a:gd name="T6" fmla="*/ 0 w 125"/>
                  <a:gd name="T7" fmla="*/ 6 h 7"/>
                  <a:gd name="T8" fmla="*/ 6 w 125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7">
                    <a:moveTo>
                      <a:pt x="6" y="7"/>
                    </a:moveTo>
                    <a:cubicBezTo>
                      <a:pt x="6" y="7"/>
                      <a:pt x="75" y="4"/>
                      <a:pt x="125" y="1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70" y="2"/>
                      <a:pt x="1" y="6"/>
                      <a:pt x="0" y="6"/>
                    </a:cubicBezTo>
                    <a:lnTo>
                      <a:pt x="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59"/>
              <p:cNvSpPr>
                <a:spLocks/>
              </p:cNvSpPr>
              <p:nvPr/>
            </p:nvSpPr>
            <p:spPr bwMode="auto">
              <a:xfrm>
                <a:off x="7796213" y="2389370"/>
                <a:ext cx="360363" cy="17558"/>
              </a:xfrm>
              <a:custGeom>
                <a:avLst/>
                <a:gdLst>
                  <a:gd name="T0" fmla="*/ 4 w 113"/>
                  <a:gd name="T1" fmla="*/ 6 h 6"/>
                  <a:gd name="T2" fmla="*/ 113 w 113"/>
                  <a:gd name="T3" fmla="*/ 1 h 6"/>
                  <a:gd name="T4" fmla="*/ 109 w 113"/>
                  <a:gd name="T5" fmla="*/ 0 h 6"/>
                  <a:gd name="T6" fmla="*/ 0 w 113"/>
                  <a:gd name="T7" fmla="*/ 5 h 6"/>
                  <a:gd name="T8" fmla="*/ 4 w 11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">
                    <a:moveTo>
                      <a:pt x="4" y="6"/>
                    </a:moveTo>
                    <a:cubicBezTo>
                      <a:pt x="5" y="6"/>
                      <a:pt x="63" y="3"/>
                      <a:pt x="113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9" y="2"/>
                      <a:pt x="0" y="5"/>
                      <a:pt x="0" y="5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4B4C329-1132-44C0-961C-044ED0E80956}"/>
              </a:ext>
            </a:extLst>
          </p:cNvPr>
          <p:cNvGrpSpPr/>
          <p:nvPr/>
        </p:nvGrpSpPr>
        <p:grpSpPr>
          <a:xfrm>
            <a:off x="1014547" y="2901069"/>
            <a:ext cx="3294932" cy="3477251"/>
            <a:chOff x="1014547" y="2901069"/>
            <a:chExt cx="3294932" cy="3477251"/>
          </a:xfrm>
        </p:grpSpPr>
        <p:sp>
          <p:nvSpPr>
            <p:cNvPr id="124" name="TextBox 123"/>
            <p:cNvSpPr txBox="1"/>
            <p:nvPr/>
          </p:nvSpPr>
          <p:spPr>
            <a:xfrm>
              <a:off x="2419552" y="5660922"/>
              <a:ext cx="412292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3200" b="1" dirty="0">
                  <a:solidFill>
                    <a:srgbClr val="957E5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832122" y="5731989"/>
              <a:ext cx="1477357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Inspiration for Product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014547" y="2901069"/>
              <a:ext cx="1850363" cy="2461547"/>
              <a:chOff x="1014547" y="2901069"/>
              <a:chExt cx="1850363" cy="2461547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34" t="35265" r="13155" b="31318"/>
              <a:stretch/>
            </p:blipFill>
            <p:spPr>
              <a:xfrm rot="20782269">
                <a:off x="1342573" y="4952562"/>
                <a:ext cx="1522337" cy="410054"/>
              </a:xfrm>
              <a:prstGeom prst="rect">
                <a:avLst/>
              </a:prstGeom>
            </p:spPr>
          </p:pic>
          <p:sp>
            <p:nvSpPr>
              <p:cNvPr id="81" name="Freeform 161"/>
              <p:cNvSpPr>
                <a:spLocks noEditPoints="1"/>
              </p:cNvSpPr>
              <p:nvPr/>
            </p:nvSpPr>
            <p:spPr bwMode="auto">
              <a:xfrm>
                <a:off x="1073076" y="2962320"/>
                <a:ext cx="1357039" cy="1389704"/>
              </a:xfrm>
              <a:custGeom>
                <a:avLst/>
                <a:gdLst>
                  <a:gd name="T0" fmla="*/ 0 w 465"/>
                  <a:gd name="T1" fmla="*/ 238 h 476"/>
                  <a:gd name="T2" fmla="*/ 233 w 465"/>
                  <a:gd name="T3" fmla="*/ 476 h 476"/>
                  <a:gd name="T4" fmla="*/ 0 w 465"/>
                  <a:gd name="T5" fmla="*/ 238 h 476"/>
                  <a:gd name="T6" fmla="*/ 465 w 465"/>
                  <a:gd name="T7" fmla="*/ 238 h 476"/>
                  <a:gd name="T8" fmla="*/ 233 w 465"/>
                  <a:gd name="T9" fmla="*/ 476 h 476"/>
                  <a:gd name="T10" fmla="*/ 465 w 465"/>
                  <a:gd name="T11" fmla="*/ 238 h 476"/>
                  <a:gd name="T12" fmla="*/ 233 w 465"/>
                  <a:gd name="T13" fmla="*/ 0 h 476"/>
                  <a:gd name="T14" fmla="*/ 0 w 465"/>
                  <a:gd name="T15" fmla="*/ 238 h 476"/>
                  <a:gd name="T16" fmla="*/ 0 w 465"/>
                  <a:gd name="T17" fmla="*/ 238 h 476"/>
                  <a:gd name="T18" fmla="*/ 233 w 465"/>
                  <a:gd name="T19" fmla="*/ 0 h 476"/>
                  <a:gd name="T20" fmla="*/ 465 w 465"/>
                  <a:gd name="T21" fmla="*/ 238 h 476"/>
                  <a:gd name="T22" fmla="*/ 465 w 465"/>
                  <a:gd name="T23" fmla="*/ 238 h 476"/>
                  <a:gd name="T24" fmla="*/ 233 w 465"/>
                  <a:gd name="T25" fmla="*/ 0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5" h="476">
                    <a:moveTo>
                      <a:pt x="0" y="238"/>
                    </a:moveTo>
                    <a:cubicBezTo>
                      <a:pt x="0" y="370"/>
                      <a:pt x="104" y="476"/>
                      <a:pt x="233" y="476"/>
                    </a:cubicBezTo>
                    <a:cubicBezTo>
                      <a:pt x="104" y="476"/>
                      <a:pt x="0" y="369"/>
                      <a:pt x="0" y="238"/>
                    </a:cubicBezTo>
                    <a:moveTo>
                      <a:pt x="465" y="238"/>
                    </a:moveTo>
                    <a:cubicBezTo>
                      <a:pt x="465" y="369"/>
                      <a:pt x="361" y="476"/>
                      <a:pt x="233" y="476"/>
                    </a:cubicBezTo>
                    <a:cubicBezTo>
                      <a:pt x="361" y="476"/>
                      <a:pt x="465" y="370"/>
                      <a:pt x="465" y="238"/>
                    </a:cubicBezTo>
                    <a:moveTo>
                      <a:pt x="233" y="0"/>
                    </a:moveTo>
                    <a:cubicBezTo>
                      <a:pt x="104" y="0"/>
                      <a:pt x="0" y="107"/>
                      <a:pt x="0" y="23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107"/>
                      <a:pt x="104" y="0"/>
                      <a:pt x="233" y="0"/>
                    </a:cubicBezTo>
                    <a:cubicBezTo>
                      <a:pt x="361" y="0"/>
                      <a:pt x="465" y="107"/>
                      <a:pt x="465" y="238"/>
                    </a:cubicBezTo>
                    <a:cubicBezTo>
                      <a:pt x="465" y="238"/>
                      <a:pt x="465" y="238"/>
                      <a:pt x="465" y="238"/>
                    </a:cubicBezTo>
                    <a:cubicBezTo>
                      <a:pt x="465" y="107"/>
                      <a:pt x="361" y="0"/>
                      <a:pt x="233" y="0"/>
                    </a:cubicBezTo>
                  </a:path>
                </a:pathLst>
              </a:custGeom>
              <a:solidFill>
                <a:srgbClr val="F79C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014547" y="2901069"/>
                <a:ext cx="1474096" cy="2360182"/>
                <a:chOff x="1014547" y="2901069"/>
                <a:chExt cx="1474096" cy="2360182"/>
              </a:xfrm>
            </p:grpSpPr>
            <p:sp>
              <p:nvSpPr>
                <p:cNvPr id="79" name="Freeform 159"/>
                <p:cNvSpPr>
                  <a:spLocks noEditPoints="1"/>
                </p:cNvSpPr>
                <p:nvPr/>
              </p:nvSpPr>
              <p:spPr bwMode="auto">
                <a:xfrm>
                  <a:off x="1014547" y="2901069"/>
                  <a:ext cx="1474096" cy="2360182"/>
                </a:xfrm>
                <a:custGeom>
                  <a:avLst/>
                  <a:gdLst>
                    <a:gd name="T0" fmla="*/ 505 w 505"/>
                    <a:gd name="T1" fmla="*/ 259 h 808"/>
                    <a:gd name="T2" fmla="*/ 253 w 505"/>
                    <a:gd name="T3" fmla="*/ 0 h 808"/>
                    <a:gd name="T4" fmla="*/ 0 w 505"/>
                    <a:gd name="T5" fmla="*/ 259 h 808"/>
                    <a:gd name="T6" fmla="*/ 242 w 505"/>
                    <a:gd name="T7" fmla="*/ 518 h 808"/>
                    <a:gd name="T8" fmla="*/ 242 w 505"/>
                    <a:gd name="T9" fmla="*/ 748 h 808"/>
                    <a:gd name="T10" fmla="*/ 222 w 505"/>
                    <a:gd name="T11" fmla="*/ 777 h 808"/>
                    <a:gd name="T12" fmla="*/ 253 w 505"/>
                    <a:gd name="T13" fmla="*/ 808 h 808"/>
                    <a:gd name="T14" fmla="*/ 283 w 505"/>
                    <a:gd name="T15" fmla="*/ 777 h 808"/>
                    <a:gd name="T16" fmla="*/ 263 w 505"/>
                    <a:gd name="T17" fmla="*/ 748 h 808"/>
                    <a:gd name="T18" fmla="*/ 263 w 505"/>
                    <a:gd name="T19" fmla="*/ 518 h 808"/>
                    <a:gd name="T20" fmla="*/ 505 w 505"/>
                    <a:gd name="T21" fmla="*/ 259 h 808"/>
                    <a:gd name="T22" fmla="*/ 20 w 505"/>
                    <a:gd name="T23" fmla="*/ 259 h 808"/>
                    <a:gd name="T24" fmla="*/ 253 w 505"/>
                    <a:gd name="T25" fmla="*/ 21 h 808"/>
                    <a:gd name="T26" fmla="*/ 485 w 505"/>
                    <a:gd name="T27" fmla="*/ 259 h 808"/>
                    <a:gd name="T28" fmla="*/ 253 w 505"/>
                    <a:gd name="T29" fmla="*/ 497 h 808"/>
                    <a:gd name="T30" fmla="*/ 20 w 505"/>
                    <a:gd name="T31" fmla="*/ 259 h 8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05" h="808">
                      <a:moveTo>
                        <a:pt x="505" y="259"/>
                      </a:moveTo>
                      <a:cubicBezTo>
                        <a:pt x="505" y="116"/>
                        <a:pt x="392" y="0"/>
                        <a:pt x="253" y="0"/>
                      </a:cubicBezTo>
                      <a:cubicBezTo>
                        <a:pt x="113" y="0"/>
                        <a:pt x="0" y="116"/>
                        <a:pt x="0" y="259"/>
                      </a:cubicBezTo>
                      <a:cubicBezTo>
                        <a:pt x="0" y="398"/>
                        <a:pt x="108" y="512"/>
                        <a:pt x="242" y="518"/>
                      </a:cubicBezTo>
                      <a:cubicBezTo>
                        <a:pt x="242" y="748"/>
                        <a:pt x="242" y="748"/>
                        <a:pt x="242" y="748"/>
                      </a:cubicBezTo>
                      <a:cubicBezTo>
                        <a:pt x="231" y="752"/>
                        <a:pt x="222" y="763"/>
                        <a:pt x="222" y="777"/>
                      </a:cubicBezTo>
                      <a:cubicBezTo>
                        <a:pt x="222" y="794"/>
                        <a:pt x="236" y="808"/>
                        <a:pt x="253" y="808"/>
                      </a:cubicBezTo>
                      <a:cubicBezTo>
                        <a:pt x="269" y="808"/>
                        <a:pt x="283" y="794"/>
                        <a:pt x="283" y="777"/>
                      </a:cubicBezTo>
                      <a:cubicBezTo>
                        <a:pt x="283" y="763"/>
                        <a:pt x="274" y="752"/>
                        <a:pt x="263" y="748"/>
                      </a:cubicBezTo>
                      <a:cubicBezTo>
                        <a:pt x="263" y="518"/>
                        <a:pt x="263" y="518"/>
                        <a:pt x="263" y="518"/>
                      </a:cubicBezTo>
                      <a:cubicBezTo>
                        <a:pt x="397" y="512"/>
                        <a:pt x="505" y="398"/>
                        <a:pt x="505" y="259"/>
                      </a:cubicBezTo>
                      <a:moveTo>
                        <a:pt x="20" y="259"/>
                      </a:moveTo>
                      <a:cubicBezTo>
                        <a:pt x="20" y="128"/>
                        <a:pt x="124" y="21"/>
                        <a:pt x="253" y="21"/>
                      </a:cubicBezTo>
                      <a:cubicBezTo>
                        <a:pt x="381" y="21"/>
                        <a:pt x="485" y="128"/>
                        <a:pt x="485" y="259"/>
                      </a:cubicBezTo>
                      <a:cubicBezTo>
                        <a:pt x="485" y="390"/>
                        <a:pt x="381" y="497"/>
                        <a:pt x="253" y="497"/>
                      </a:cubicBezTo>
                      <a:cubicBezTo>
                        <a:pt x="124" y="497"/>
                        <a:pt x="20" y="390"/>
                        <a:pt x="20" y="259"/>
                      </a:cubicBezTo>
                    </a:path>
                  </a:pathLst>
                </a:custGeom>
                <a:solidFill>
                  <a:srgbClr val="957E5E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160"/>
                <p:cNvSpPr>
                  <a:spLocks/>
                </p:cNvSpPr>
                <p:nvPr/>
              </p:nvSpPr>
              <p:spPr bwMode="auto">
                <a:xfrm>
                  <a:off x="1073076" y="2962320"/>
                  <a:ext cx="1357039" cy="1389704"/>
                </a:xfrm>
                <a:custGeom>
                  <a:avLst/>
                  <a:gdLst>
                    <a:gd name="T0" fmla="*/ 233 w 465"/>
                    <a:gd name="T1" fmla="*/ 0 h 476"/>
                    <a:gd name="T2" fmla="*/ 0 w 465"/>
                    <a:gd name="T3" fmla="*/ 238 h 476"/>
                    <a:gd name="T4" fmla="*/ 0 w 465"/>
                    <a:gd name="T5" fmla="*/ 238 h 476"/>
                    <a:gd name="T6" fmla="*/ 233 w 465"/>
                    <a:gd name="T7" fmla="*/ 476 h 476"/>
                    <a:gd name="T8" fmla="*/ 233 w 465"/>
                    <a:gd name="T9" fmla="*/ 476 h 476"/>
                    <a:gd name="T10" fmla="*/ 233 w 465"/>
                    <a:gd name="T11" fmla="*/ 476 h 476"/>
                    <a:gd name="T12" fmla="*/ 465 w 465"/>
                    <a:gd name="T13" fmla="*/ 238 h 476"/>
                    <a:gd name="T14" fmla="*/ 465 w 465"/>
                    <a:gd name="T15" fmla="*/ 238 h 476"/>
                    <a:gd name="T16" fmla="*/ 233 w 465"/>
                    <a:gd name="T17" fmla="*/ 0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5" h="476">
                      <a:moveTo>
                        <a:pt x="233" y="0"/>
                      </a:moveTo>
                      <a:cubicBezTo>
                        <a:pt x="104" y="0"/>
                        <a:pt x="0" y="107"/>
                        <a:pt x="0" y="238"/>
                      </a:cubicBezTo>
                      <a:cubicBezTo>
                        <a:pt x="0" y="238"/>
                        <a:pt x="0" y="238"/>
                        <a:pt x="0" y="238"/>
                      </a:cubicBezTo>
                      <a:cubicBezTo>
                        <a:pt x="0" y="369"/>
                        <a:pt x="104" y="476"/>
                        <a:pt x="233" y="476"/>
                      </a:cubicBezTo>
                      <a:cubicBezTo>
                        <a:pt x="233" y="476"/>
                        <a:pt x="233" y="476"/>
                        <a:pt x="233" y="476"/>
                      </a:cubicBezTo>
                      <a:cubicBezTo>
                        <a:pt x="233" y="476"/>
                        <a:pt x="233" y="476"/>
                        <a:pt x="233" y="476"/>
                      </a:cubicBezTo>
                      <a:cubicBezTo>
                        <a:pt x="361" y="476"/>
                        <a:pt x="465" y="369"/>
                        <a:pt x="465" y="238"/>
                      </a:cubicBezTo>
                      <a:cubicBezTo>
                        <a:pt x="465" y="238"/>
                        <a:pt x="465" y="238"/>
                        <a:pt x="465" y="238"/>
                      </a:cubicBezTo>
                      <a:cubicBezTo>
                        <a:pt x="465" y="107"/>
                        <a:pt x="361" y="0"/>
                        <a:pt x="233" y="0"/>
                      </a:cubicBezTo>
                    </a:path>
                  </a:pathLst>
                </a:custGeom>
                <a:solidFill>
                  <a:schemeClr val="bg2">
                    <a:alpha val="50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50A167B-0B3E-49D7-A5AE-47CD100B7A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7846" y1="28923" x2="37846" y2="28923"/>
                          <a14:foregroundMark x1="50154" y1="25692" x2="50154" y2="25692"/>
                          <a14:foregroundMark x1="62308" y1="28538" x2="62308" y2="28538"/>
                          <a14:foregroundMark x1="69615" y1="39308" x2="69615" y2="39308"/>
                          <a14:foregroundMark x1="72385" y1="50615" x2="72385" y2="50615"/>
                          <a14:foregroundMark x1="70769" y1="62538" x2="70769" y2="62538"/>
                          <a14:foregroundMark x1="49308" y1="73000" x2="49308" y2="73000"/>
                          <a14:foregroundMark x1="49692" y1="76385" x2="49692" y2="76385"/>
                          <a14:foregroundMark x1="49538" y1="79538" x2="49538" y2="79538"/>
                          <a14:foregroundMark x1="20615" y1="50000" x2="20615" y2="50000"/>
                          <a14:foregroundMark x1="27385" y1="37385" x2="27385" y2="37385"/>
                          <a14:foregroundMark x1="28769" y1="62615" x2="28769" y2="62615"/>
                          <a14:backgroundMark x1="45538" y1="43462" x2="45538" y2="43462"/>
                          <a14:backgroundMark x1="52846" y1="46308" x2="52846" y2="46308"/>
                          <a14:backgroundMark x1="55846" y1="42154" x2="55846" y2="42154"/>
                          <a14:backgroundMark x1="49000" y1="57923" x2="49000" y2="57923"/>
                        </a14:backgroundRemoval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rcRect l="17114" t="17334" r="15426" b="14122"/>
            <a:stretch/>
          </p:blipFill>
          <p:spPr>
            <a:xfrm>
              <a:off x="1173922" y="3074400"/>
              <a:ext cx="1194763" cy="1213959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01055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2068-D3DC-493F-94D4-B2B06BA8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736" y="40841"/>
            <a:ext cx="10018713" cy="1463485"/>
          </a:xfrm>
        </p:spPr>
        <p:txBody>
          <a:bodyPr/>
          <a:lstStyle/>
          <a:p>
            <a:r>
              <a:rPr lang="en-US" dirty="0"/>
              <a:t>Product Inspiration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5BE1B-8CDB-4F15-989B-3E002C5D8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5221" y="1992529"/>
            <a:ext cx="4781428" cy="4347667"/>
          </a:xfrm>
        </p:spPr>
        <p:txBody>
          <a:bodyPr>
            <a:normAutofit/>
          </a:bodyPr>
          <a:lstStyle/>
          <a:p>
            <a:r>
              <a:rPr lang="en-IN" dirty="0"/>
              <a:t>Road collisions is one of the leading causes of preventable death in India</a:t>
            </a:r>
          </a:p>
          <a:p>
            <a:r>
              <a:rPr lang="en-US" dirty="0"/>
              <a:t>Annually, 150,000 citizens of India lose their lives in motor vehicle accidents</a:t>
            </a:r>
          </a:p>
          <a:p>
            <a:r>
              <a:rPr lang="en-US" dirty="0"/>
              <a:t>55,000 crore (3% of Indian GDP) is lost through road accidents.</a:t>
            </a:r>
            <a:endParaRPr lang="en-IN" dirty="0"/>
          </a:p>
          <a:p>
            <a:r>
              <a:rPr lang="en-US" dirty="0"/>
              <a:t>Immense social impact on families and corporations</a:t>
            </a:r>
          </a:p>
          <a:p>
            <a:r>
              <a:rPr lang="en-US" dirty="0"/>
              <a:t>Human error is the primary cause of motor vehicle accidents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5DDDB3-0F3E-4013-9539-3023231AF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59074">
            <a:off x="3265079" y="1769867"/>
            <a:ext cx="2784530" cy="2784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3D36C0-4E54-4CE7-8D63-455B8A83F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85518">
            <a:off x="1471082" y="4147867"/>
            <a:ext cx="3359136" cy="20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6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556" y="-239094"/>
            <a:ext cx="10018713" cy="1752599"/>
          </a:xfrm>
        </p:spPr>
        <p:txBody>
          <a:bodyPr/>
          <a:lstStyle/>
          <a:p>
            <a:r>
              <a:rPr lang="en-US" dirty="0"/>
              <a:t>Roadmap</a:t>
            </a:r>
            <a:endParaRPr lang="en-US" sz="2800" b="0" dirty="0"/>
          </a:p>
        </p:txBody>
      </p:sp>
      <p:sp>
        <p:nvSpPr>
          <p:cNvPr id="57" name="Freeform 42"/>
          <p:cNvSpPr>
            <a:spLocks/>
          </p:cNvSpPr>
          <p:nvPr/>
        </p:nvSpPr>
        <p:spPr bwMode="auto">
          <a:xfrm>
            <a:off x="-3175" y="2199153"/>
            <a:ext cx="12198350" cy="4585687"/>
          </a:xfrm>
          <a:custGeom>
            <a:avLst/>
            <a:gdLst>
              <a:gd name="T0" fmla="*/ 3833 w 3833"/>
              <a:gd name="T1" fmla="*/ 14 h 1562"/>
              <a:gd name="T2" fmla="*/ 1685 w 3833"/>
              <a:gd name="T3" fmla="*/ 135 h 1562"/>
              <a:gd name="T4" fmla="*/ 2350 w 3833"/>
              <a:gd name="T5" fmla="*/ 252 h 1562"/>
              <a:gd name="T6" fmla="*/ 2623 w 3833"/>
              <a:gd name="T7" fmla="*/ 678 h 1562"/>
              <a:gd name="T8" fmla="*/ 0 w 3833"/>
              <a:gd name="T9" fmla="*/ 1562 h 1562"/>
              <a:gd name="T10" fmla="*/ 0 w 3833"/>
              <a:gd name="T11" fmla="*/ 838 h 1562"/>
              <a:gd name="T12" fmla="*/ 1337 w 3833"/>
              <a:gd name="T13" fmla="*/ 625 h 1562"/>
              <a:gd name="T14" fmla="*/ 2098 w 3833"/>
              <a:gd name="T15" fmla="*/ 350 h 1562"/>
              <a:gd name="T16" fmla="*/ 1185 w 3833"/>
              <a:gd name="T17" fmla="*/ 168 h 1562"/>
              <a:gd name="T18" fmla="*/ 2194 w 3833"/>
              <a:gd name="T19" fmla="*/ 74 h 1562"/>
              <a:gd name="T20" fmla="*/ 3833 w 3833"/>
              <a:gd name="T21" fmla="*/ 0 h 1562"/>
              <a:gd name="T22" fmla="*/ 3833 w 3833"/>
              <a:gd name="T23" fmla="*/ 14 h 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33" h="1562">
                <a:moveTo>
                  <a:pt x="3833" y="14"/>
                </a:moveTo>
                <a:cubicBezTo>
                  <a:pt x="3833" y="14"/>
                  <a:pt x="1920" y="93"/>
                  <a:pt x="1685" y="135"/>
                </a:cubicBezTo>
                <a:cubicBezTo>
                  <a:pt x="1449" y="177"/>
                  <a:pt x="2033" y="220"/>
                  <a:pt x="2350" y="252"/>
                </a:cubicBezTo>
                <a:cubicBezTo>
                  <a:pt x="2667" y="284"/>
                  <a:pt x="3417" y="419"/>
                  <a:pt x="2623" y="678"/>
                </a:cubicBezTo>
                <a:cubicBezTo>
                  <a:pt x="1830" y="938"/>
                  <a:pt x="1381" y="816"/>
                  <a:pt x="0" y="1562"/>
                </a:cubicBezTo>
                <a:cubicBezTo>
                  <a:pt x="0" y="838"/>
                  <a:pt x="0" y="838"/>
                  <a:pt x="0" y="838"/>
                </a:cubicBezTo>
                <a:cubicBezTo>
                  <a:pt x="0" y="838"/>
                  <a:pt x="956" y="676"/>
                  <a:pt x="1337" y="625"/>
                </a:cubicBezTo>
                <a:cubicBezTo>
                  <a:pt x="1717" y="573"/>
                  <a:pt x="2295" y="444"/>
                  <a:pt x="2098" y="350"/>
                </a:cubicBezTo>
                <a:cubicBezTo>
                  <a:pt x="1902" y="256"/>
                  <a:pt x="1111" y="230"/>
                  <a:pt x="1185" y="168"/>
                </a:cubicBezTo>
                <a:cubicBezTo>
                  <a:pt x="1244" y="120"/>
                  <a:pt x="1471" y="101"/>
                  <a:pt x="2194" y="74"/>
                </a:cubicBezTo>
                <a:cubicBezTo>
                  <a:pt x="2917" y="46"/>
                  <a:pt x="3833" y="0"/>
                  <a:pt x="3833" y="0"/>
                </a:cubicBezTo>
                <a:lnTo>
                  <a:pt x="3833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-3175" y="2202079"/>
            <a:ext cx="12198350" cy="4655921"/>
            <a:chOff x="-3175" y="2202079"/>
            <a:chExt cx="12198350" cy="4655921"/>
          </a:xfrm>
        </p:grpSpPr>
        <p:grpSp>
          <p:nvGrpSpPr>
            <p:cNvPr id="8" name="Group 7"/>
            <p:cNvGrpSpPr/>
            <p:nvPr/>
          </p:nvGrpSpPr>
          <p:grpSpPr>
            <a:xfrm>
              <a:off x="-3175" y="2240123"/>
              <a:ext cx="12198350" cy="4617877"/>
              <a:chOff x="-3175" y="2240123"/>
              <a:chExt cx="12198350" cy="4617877"/>
            </a:xfrm>
          </p:grpSpPr>
          <p:sp>
            <p:nvSpPr>
              <p:cNvPr id="46" name="Freeform 39"/>
              <p:cNvSpPr>
                <a:spLocks/>
              </p:cNvSpPr>
              <p:nvPr/>
            </p:nvSpPr>
            <p:spPr bwMode="auto">
              <a:xfrm>
                <a:off x="3748088" y="2712738"/>
                <a:ext cx="3065463" cy="659906"/>
              </a:xfrm>
              <a:custGeom>
                <a:avLst/>
                <a:gdLst>
                  <a:gd name="T0" fmla="*/ 957 w 963"/>
                  <a:gd name="T1" fmla="*/ 225 h 225"/>
                  <a:gd name="T2" fmla="*/ 919 w 963"/>
                  <a:gd name="T3" fmla="*/ 192 h 225"/>
                  <a:gd name="T4" fmla="*/ 1 w 963"/>
                  <a:gd name="T5" fmla="*/ 17 h 225"/>
                  <a:gd name="T6" fmla="*/ 1 w 963"/>
                  <a:gd name="T7" fmla="*/ 0 h 225"/>
                  <a:gd name="T8" fmla="*/ 6 w 963"/>
                  <a:gd name="T9" fmla="*/ 9 h 225"/>
                  <a:gd name="T10" fmla="*/ 919 w 963"/>
                  <a:gd name="T11" fmla="*/ 175 h 225"/>
                  <a:gd name="T12" fmla="*/ 957 w 963"/>
                  <a:gd name="T13" fmla="*/ 22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3" h="225">
                    <a:moveTo>
                      <a:pt x="957" y="225"/>
                    </a:moveTo>
                    <a:cubicBezTo>
                      <a:pt x="953" y="214"/>
                      <a:pt x="941" y="203"/>
                      <a:pt x="919" y="192"/>
                    </a:cubicBezTo>
                    <a:cubicBezTo>
                      <a:pt x="732" y="103"/>
                      <a:pt x="6" y="72"/>
                      <a:pt x="1" y="17"/>
                    </a:cubicBezTo>
                    <a:cubicBezTo>
                      <a:pt x="1" y="15"/>
                      <a:pt x="0" y="1"/>
                      <a:pt x="1" y="0"/>
                    </a:cubicBezTo>
                    <a:cubicBezTo>
                      <a:pt x="1" y="0"/>
                      <a:pt x="0" y="4"/>
                      <a:pt x="6" y="9"/>
                    </a:cubicBezTo>
                    <a:cubicBezTo>
                      <a:pt x="67" y="60"/>
                      <a:pt x="740" y="89"/>
                      <a:pt x="919" y="175"/>
                    </a:cubicBezTo>
                    <a:cubicBezTo>
                      <a:pt x="952" y="191"/>
                      <a:pt x="963" y="208"/>
                      <a:pt x="957" y="225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40"/>
              <p:cNvSpPr>
                <a:spLocks/>
              </p:cNvSpPr>
              <p:nvPr/>
            </p:nvSpPr>
            <p:spPr bwMode="auto">
              <a:xfrm>
                <a:off x="-3175" y="3590662"/>
                <a:ext cx="9502775" cy="3267338"/>
              </a:xfrm>
              <a:custGeom>
                <a:avLst/>
                <a:gdLst>
                  <a:gd name="T0" fmla="*/ 2975 w 2986"/>
                  <a:gd name="T1" fmla="*/ 0 h 1113"/>
                  <a:gd name="T2" fmla="*/ 2623 w 2986"/>
                  <a:gd name="T3" fmla="*/ 224 h 1113"/>
                  <a:gd name="T4" fmla="*/ 0 w 2986"/>
                  <a:gd name="T5" fmla="*/ 1113 h 1113"/>
                  <a:gd name="T6" fmla="*/ 0 w 2986"/>
                  <a:gd name="T7" fmla="*/ 1088 h 1113"/>
                  <a:gd name="T8" fmla="*/ 2623 w 2986"/>
                  <a:gd name="T9" fmla="*/ 204 h 1113"/>
                  <a:gd name="T10" fmla="*/ 2975 w 2986"/>
                  <a:gd name="T11" fmla="*/ 0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86" h="1113">
                    <a:moveTo>
                      <a:pt x="2975" y="0"/>
                    </a:moveTo>
                    <a:cubicBezTo>
                      <a:pt x="2986" y="61"/>
                      <a:pt x="2895" y="135"/>
                      <a:pt x="2623" y="224"/>
                    </a:cubicBezTo>
                    <a:cubicBezTo>
                      <a:pt x="1830" y="484"/>
                      <a:pt x="1381" y="367"/>
                      <a:pt x="0" y="1113"/>
                    </a:cubicBezTo>
                    <a:cubicBezTo>
                      <a:pt x="0" y="1088"/>
                      <a:pt x="0" y="1088"/>
                      <a:pt x="0" y="1088"/>
                    </a:cubicBezTo>
                    <a:cubicBezTo>
                      <a:pt x="1381" y="342"/>
                      <a:pt x="1830" y="464"/>
                      <a:pt x="2623" y="204"/>
                    </a:cubicBezTo>
                    <a:cubicBezTo>
                      <a:pt x="2867" y="125"/>
                      <a:pt x="2965" y="57"/>
                      <a:pt x="2975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41"/>
              <p:cNvSpPr>
                <a:spLocks/>
              </p:cNvSpPr>
              <p:nvPr/>
            </p:nvSpPr>
            <p:spPr bwMode="auto">
              <a:xfrm>
                <a:off x="5162550" y="2240123"/>
                <a:ext cx="7032625" cy="428719"/>
              </a:xfrm>
              <a:custGeom>
                <a:avLst/>
                <a:gdLst>
                  <a:gd name="T0" fmla="*/ 10 w 2210"/>
                  <a:gd name="T1" fmla="*/ 146 h 146"/>
                  <a:gd name="T2" fmla="*/ 62 w 2210"/>
                  <a:gd name="T3" fmla="*/ 121 h 146"/>
                  <a:gd name="T4" fmla="*/ 2210 w 2210"/>
                  <a:gd name="T5" fmla="*/ 0 h 146"/>
                  <a:gd name="T6" fmla="*/ 2210 w 2210"/>
                  <a:gd name="T7" fmla="*/ 5 h 146"/>
                  <a:gd name="T8" fmla="*/ 62 w 2210"/>
                  <a:gd name="T9" fmla="*/ 131 h 146"/>
                  <a:gd name="T10" fmla="*/ 10 w 2210"/>
                  <a:gd name="T11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10" h="146">
                    <a:moveTo>
                      <a:pt x="10" y="146"/>
                    </a:moveTo>
                    <a:cubicBezTo>
                      <a:pt x="0" y="138"/>
                      <a:pt x="14" y="129"/>
                      <a:pt x="62" y="121"/>
                    </a:cubicBezTo>
                    <a:cubicBezTo>
                      <a:pt x="297" y="79"/>
                      <a:pt x="2210" y="0"/>
                      <a:pt x="2210" y="0"/>
                    </a:cubicBezTo>
                    <a:cubicBezTo>
                      <a:pt x="2210" y="5"/>
                      <a:pt x="2210" y="5"/>
                      <a:pt x="2210" y="5"/>
                    </a:cubicBezTo>
                    <a:cubicBezTo>
                      <a:pt x="2210" y="5"/>
                      <a:pt x="297" y="89"/>
                      <a:pt x="62" y="131"/>
                    </a:cubicBezTo>
                    <a:cubicBezTo>
                      <a:pt x="33" y="136"/>
                      <a:pt x="17" y="141"/>
                      <a:pt x="10" y="146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8" name="Freeform 43"/>
            <p:cNvSpPr>
              <a:spLocks/>
            </p:cNvSpPr>
            <p:nvPr/>
          </p:nvSpPr>
          <p:spPr bwMode="auto">
            <a:xfrm>
              <a:off x="-3175" y="2202079"/>
              <a:ext cx="12198350" cy="4459851"/>
            </a:xfrm>
            <a:custGeom>
              <a:avLst/>
              <a:gdLst>
                <a:gd name="T0" fmla="*/ 3833 w 3833"/>
                <a:gd name="T1" fmla="*/ 12 h 1519"/>
                <a:gd name="T2" fmla="*/ 1685 w 3833"/>
                <a:gd name="T3" fmla="*/ 131 h 1519"/>
                <a:gd name="T4" fmla="*/ 2350 w 3833"/>
                <a:gd name="T5" fmla="*/ 256 h 1519"/>
                <a:gd name="T6" fmla="*/ 2623 w 3833"/>
                <a:gd name="T7" fmla="*/ 660 h 1519"/>
                <a:gd name="T8" fmla="*/ 0 w 3833"/>
                <a:gd name="T9" fmla="*/ 1519 h 1519"/>
                <a:gd name="T10" fmla="*/ 0 w 3833"/>
                <a:gd name="T11" fmla="*/ 865 h 1519"/>
                <a:gd name="T12" fmla="*/ 1349 w 3833"/>
                <a:gd name="T13" fmla="*/ 636 h 1519"/>
                <a:gd name="T14" fmla="*/ 2111 w 3833"/>
                <a:gd name="T15" fmla="*/ 346 h 1519"/>
                <a:gd name="T16" fmla="*/ 1195 w 3833"/>
                <a:gd name="T17" fmla="*/ 167 h 1519"/>
                <a:gd name="T18" fmla="*/ 2194 w 3833"/>
                <a:gd name="T19" fmla="*/ 74 h 1519"/>
                <a:gd name="T20" fmla="*/ 3833 w 3833"/>
                <a:gd name="T21" fmla="*/ 0 h 1519"/>
                <a:gd name="T22" fmla="*/ 3833 w 3833"/>
                <a:gd name="T23" fmla="*/ 12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33" h="1519">
                  <a:moveTo>
                    <a:pt x="3833" y="12"/>
                  </a:moveTo>
                  <a:cubicBezTo>
                    <a:pt x="3833" y="12"/>
                    <a:pt x="1920" y="90"/>
                    <a:pt x="1685" y="131"/>
                  </a:cubicBezTo>
                  <a:cubicBezTo>
                    <a:pt x="1423" y="177"/>
                    <a:pt x="2033" y="224"/>
                    <a:pt x="2350" y="256"/>
                  </a:cubicBezTo>
                  <a:cubicBezTo>
                    <a:pt x="2667" y="288"/>
                    <a:pt x="3374" y="423"/>
                    <a:pt x="2623" y="660"/>
                  </a:cubicBezTo>
                  <a:cubicBezTo>
                    <a:pt x="1826" y="911"/>
                    <a:pt x="1484" y="766"/>
                    <a:pt x="0" y="1519"/>
                  </a:cubicBezTo>
                  <a:cubicBezTo>
                    <a:pt x="0" y="865"/>
                    <a:pt x="0" y="865"/>
                    <a:pt x="0" y="865"/>
                  </a:cubicBezTo>
                  <a:cubicBezTo>
                    <a:pt x="0" y="865"/>
                    <a:pt x="968" y="687"/>
                    <a:pt x="1349" y="636"/>
                  </a:cubicBezTo>
                  <a:cubicBezTo>
                    <a:pt x="1730" y="585"/>
                    <a:pt x="2307" y="440"/>
                    <a:pt x="2111" y="346"/>
                  </a:cubicBezTo>
                  <a:cubicBezTo>
                    <a:pt x="1915" y="252"/>
                    <a:pt x="1121" y="229"/>
                    <a:pt x="1195" y="167"/>
                  </a:cubicBezTo>
                  <a:cubicBezTo>
                    <a:pt x="1253" y="119"/>
                    <a:pt x="1471" y="101"/>
                    <a:pt x="2194" y="74"/>
                  </a:cubicBezTo>
                  <a:cubicBezTo>
                    <a:pt x="2917" y="47"/>
                    <a:pt x="3833" y="0"/>
                    <a:pt x="3833" y="0"/>
                  </a:cubicBezTo>
                  <a:lnTo>
                    <a:pt x="3833" y="12"/>
                  </a:lnTo>
                  <a:close/>
                </a:path>
              </a:pathLst>
            </a:custGeom>
            <a:solidFill>
              <a:schemeClr val="tx2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-3175" y="2389370"/>
              <a:ext cx="8159751" cy="3100532"/>
              <a:chOff x="-3175" y="2389370"/>
              <a:chExt cx="8159751" cy="3100532"/>
            </a:xfrm>
            <a:solidFill>
              <a:schemeClr val="bg2"/>
            </a:solidFill>
          </p:grpSpPr>
          <p:sp>
            <p:nvSpPr>
              <p:cNvPr id="59" name="Freeform 44"/>
              <p:cNvSpPr>
                <a:spLocks/>
              </p:cNvSpPr>
              <p:nvPr/>
            </p:nvSpPr>
            <p:spPr bwMode="auto">
              <a:xfrm>
                <a:off x="-3175" y="4932421"/>
                <a:ext cx="1947863" cy="557481"/>
              </a:xfrm>
              <a:custGeom>
                <a:avLst/>
                <a:gdLst>
                  <a:gd name="T0" fmla="*/ 0 w 612"/>
                  <a:gd name="T1" fmla="*/ 190 h 190"/>
                  <a:gd name="T2" fmla="*/ 612 w 612"/>
                  <a:gd name="T3" fmla="*/ 11 h 190"/>
                  <a:gd name="T4" fmla="*/ 563 w 612"/>
                  <a:gd name="T5" fmla="*/ 0 h 190"/>
                  <a:gd name="T6" fmla="*/ 0 w 612"/>
                  <a:gd name="T7" fmla="*/ 158 h 190"/>
                  <a:gd name="T8" fmla="*/ 0 w 612"/>
                  <a:gd name="T9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2" h="190">
                    <a:moveTo>
                      <a:pt x="0" y="190"/>
                    </a:moveTo>
                    <a:cubicBezTo>
                      <a:pt x="0" y="190"/>
                      <a:pt x="502" y="34"/>
                      <a:pt x="612" y="11"/>
                    </a:cubicBezTo>
                    <a:cubicBezTo>
                      <a:pt x="563" y="0"/>
                      <a:pt x="563" y="0"/>
                      <a:pt x="563" y="0"/>
                    </a:cubicBezTo>
                    <a:cubicBezTo>
                      <a:pt x="563" y="0"/>
                      <a:pt x="19" y="150"/>
                      <a:pt x="0" y="158"/>
                    </a:cubicBezTo>
                    <a:lnTo>
                      <a:pt x="0" y="1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45"/>
              <p:cNvSpPr>
                <a:spLocks/>
              </p:cNvSpPr>
              <p:nvPr/>
            </p:nvSpPr>
            <p:spPr bwMode="auto">
              <a:xfrm>
                <a:off x="3592513" y="4285684"/>
                <a:ext cx="1735138" cy="302884"/>
              </a:xfrm>
              <a:custGeom>
                <a:avLst/>
                <a:gdLst>
                  <a:gd name="T0" fmla="*/ 35 w 545"/>
                  <a:gd name="T1" fmla="*/ 103 h 103"/>
                  <a:gd name="T2" fmla="*/ 545 w 545"/>
                  <a:gd name="T3" fmla="*/ 12 h 103"/>
                  <a:gd name="T4" fmla="*/ 505 w 545"/>
                  <a:gd name="T5" fmla="*/ 0 h 103"/>
                  <a:gd name="T6" fmla="*/ 0 w 545"/>
                  <a:gd name="T7" fmla="*/ 90 h 103"/>
                  <a:gd name="T8" fmla="*/ 35 w 545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5" h="103">
                    <a:moveTo>
                      <a:pt x="35" y="103"/>
                    </a:moveTo>
                    <a:cubicBezTo>
                      <a:pt x="35" y="103"/>
                      <a:pt x="424" y="27"/>
                      <a:pt x="545" y="12"/>
                    </a:cubicBezTo>
                    <a:cubicBezTo>
                      <a:pt x="505" y="0"/>
                      <a:pt x="505" y="0"/>
                      <a:pt x="505" y="0"/>
                    </a:cubicBezTo>
                    <a:cubicBezTo>
                      <a:pt x="505" y="0"/>
                      <a:pt x="127" y="61"/>
                      <a:pt x="0" y="90"/>
                    </a:cubicBezTo>
                    <a:lnTo>
                      <a:pt x="35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46"/>
              <p:cNvSpPr>
                <a:spLocks/>
              </p:cNvSpPr>
              <p:nvPr/>
            </p:nvSpPr>
            <p:spPr bwMode="auto">
              <a:xfrm>
                <a:off x="6499225" y="3861355"/>
                <a:ext cx="928688" cy="216554"/>
              </a:xfrm>
              <a:custGeom>
                <a:avLst/>
                <a:gdLst>
                  <a:gd name="T0" fmla="*/ 36 w 292"/>
                  <a:gd name="T1" fmla="*/ 74 h 74"/>
                  <a:gd name="T2" fmla="*/ 292 w 292"/>
                  <a:gd name="T3" fmla="*/ 2 h 74"/>
                  <a:gd name="T4" fmla="*/ 257 w 292"/>
                  <a:gd name="T5" fmla="*/ 0 h 74"/>
                  <a:gd name="T6" fmla="*/ 0 w 292"/>
                  <a:gd name="T7" fmla="*/ 69 h 74"/>
                  <a:gd name="T8" fmla="*/ 36 w 292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74">
                    <a:moveTo>
                      <a:pt x="36" y="74"/>
                    </a:moveTo>
                    <a:cubicBezTo>
                      <a:pt x="36" y="74"/>
                      <a:pt x="253" y="19"/>
                      <a:pt x="292" y="2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257" y="0"/>
                      <a:pt x="82" y="51"/>
                      <a:pt x="0" y="69"/>
                    </a:cubicBezTo>
                    <a:lnTo>
                      <a:pt x="36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47"/>
              <p:cNvSpPr>
                <a:spLocks/>
              </p:cNvSpPr>
              <p:nvPr/>
            </p:nvSpPr>
            <p:spPr bwMode="auto">
              <a:xfrm>
                <a:off x="7783513" y="3517501"/>
                <a:ext cx="312738" cy="163879"/>
              </a:xfrm>
              <a:custGeom>
                <a:avLst/>
                <a:gdLst>
                  <a:gd name="T0" fmla="*/ 98 w 98"/>
                  <a:gd name="T1" fmla="*/ 0 h 56"/>
                  <a:gd name="T2" fmla="*/ 37 w 98"/>
                  <a:gd name="T3" fmla="*/ 56 h 56"/>
                  <a:gd name="T4" fmla="*/ 0 w 98"/>
                  <a:gd name="T5" fmla="*/ 56 h 56"/>
                  <a:gd name="T6" fmla="*/ 69 w 98"/>
                  <a:gd name="T7" fmla="*/ 0 h 56"/>
                  <a:gd name="T8" fmla="*/ 98 w 98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6">
                    <a:moveTo>
                      <a:pt x="98" y="0"/>
                    </a:moveTo>
                    <a:cubicBezTo>
                      <a:pt x="98" y="0"/>
                      <a:pt x="89" y="27"/>
                      <a:pt x="37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51" y="26"/>
                      <a:pt x="69" y="0"/>
                    </a:cubicBezTo>
                    <a:lnTo>
                      <a:pt x="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48"/>
              <p:cNvSpPr>
                <a:spLocks/>
              </p:cNvSpPr>
              <p:nvPr/>
            </p:nvSpPr>
            <p:spPr bwMode="auto">
              <a:xfrm>
                <a:off x="7861300" y="3255588"/>
                <a:ext cx="234950" cy="122909"/>
              </a:xfrm>
              <a:custGeom>
                <a:avLst/>
                <a:gdLst>
                  <a:gd name="T0" fmla="*/ 74 w 74"/>
                  <a:gd name="T1" fmla="*/ 42 h 42"/>
                  <a:gd name="T2" fmla="*/ 46 w 74"/>
                  <a:gd name="T3" fmla="*/ 42 h 42"/>
                  <a:gd name="T4" fmla="*/ 0 w 74"/>
                  <a:gd name="T5" fmla="*/ 2 h 42"/>
                  <a:gd name="T6" fmla="*/ 30 w 74"/>
                  <a:gd name="T7" fmla="*/ 0 h 42"/>
                  <a:gd name="T8" fmla="*/ 74 w 74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42">
                    <a:moveTo>
                      <a:pt x="74" y="42"/>
                    </a:move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2"/>
                      <a:pt x="21" y="8"/>
                      <a:pt x="0" y="2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62" y="20"/>
                      <a:pt x="74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49"/>
              <p:cNvSpPr>
                <a:spLocks/>
              </p:cNvSpPr>
              <p:nvPr/>
            </p:nvSpPr>
            <p:spPr bwMode="auto">
              <a:xfrm>
                <a:off x="7231063" y="3071224"/>
                <a:ext cx="473075" cy="96572"/>
              </a:xfrm>
              <a:custGeom>
                <a:avLst/>
                <a:gdLst>
                  <a:gd name="T0" fmla="*/ 149 w 149"/>
                  <a:gd name="T1" fmla="*/ 31 h 33"/>
                  <a:gd name="T2" fmla="*/ 120 w 149"/>
                  <a:gd name="T3" fmla="*/ 33 h 33"/>
                  <a:gd name="T4" fmla="*/ 0 w 149"/>
                  <a:gd name="T5" fmla="*/ 4 h 33"/>
                  <a:gd name="T6" fmla="*/ 25 w 149"/>
                  <a:gd name="T7" fmla="*/ 0 h 33"/>
                  <a:gd name="T8" fmla="*/ 149 w 149"/>
                  <a:gd name="T9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33">
                    <a:moveTo>
                      <a:pt x="149" y="31"/>
                    </a:moveTo>
                    <a:cubicBezTo>
                      <a:pt x="120" y="33"/>
                      <a:pt x="120" y="33"/>
                      <a:pt x="120" y="33"/>
                    </a:cubicBezTo>
                    <a:cubicBezTo>
                      <a:pt x="120" y="33"/>
                      <a:pt x="14" y="4"/>
                      <a:pt x="0" y="4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118" y="20"/>
                      <a:pt x="149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50"/>
              <p:cNvSpPr>
                <a:spLocks/>
              </p:cNvSpPr>
              <p:nvPr/>
            </p:nvSpPr>
            <p:spPr bwMode="auto">
              <a:xfrm>
                <a:off x="6275388" y="2939535"/>
                <a:ext cx="573088" cy="64381"/>
              </a:xfrm>
              <a:custGeom>
                <a:avLst/>
                <a:gdLst>
                  <a:gd name="T0" fmla="*/ 180 w 180"/>
                  <a:gd name="T1" fmla="*/ 20 h 22"/>
                  <a:gd name="T2" fmla="*/ 156 w 180"/>
                  <a:gd name="T3" fmla="*/ 22 h 22"/>
                  <a:gd name="T4" fmla="*/ 0 w 180"/>
                  <a:gd name="T5" fmla="*/ 4 h 22"/>
                  <a:gd name="T6" fmla="*/ 21 w 180"/>
                  <a:gd name="T7" fmla="*/ 0 h 22"/>
                  <a:gd name="T8" fmla="*/ 180 w 180"/>
                  <a:gd name="T9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22">
                    <a:moveTo>
                      <a:pt x="180" y="20"/>
                    </a:moveTo>
                    <a:cubicBezTo>
                      <a:pt x="156" y="22"/>
                      <a:pt x="156" y="22"/>
                      <a:pt x="156" y="22"/>
                    </a:cubicBezTo>
                    <a:cubicBezTo>
                      <a:pt x="156" y="22"/>
                      <a:pt x="20" y="4"/>
                      <a:pt x="0" y="4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168" y="17"/>
                      <a:pt x="18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auto">
              <a:xfrm>
                <a:off x="5197475" y="2838574"/>
                <a:ext cx="536575" cy="58528"/>
              </a:xfrm>
              <a:custGeom>
                <a:avLst/>
                <a:gdLst>
                  <a:gd name="T0" fmla="*/ 338 w 338"/>
                  <a:gd name="T1" fmla="*/ 32 h 40"/>
                  <a:gd name="T2" fmla="*/ 304 w 338"/>
                  <a:gd name="T3" fmla="*/ 40 h 40"/>
                  <a:gd name="T4" fmla="*/ 0 w 338"/>
                  <a:gd name="T5" fmla="*/ 6 h 40"/>
                  <a:gd name="T6" fmla="*/ 32 w 338"/>
                  <a:gd name="T7" fmla="*/ 0 h 40"/>
                  <a:gd name="T8" fmla="*/ 338 w 338"/>
                  <a:gd name="T9" fmla="*/ 3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40">
                    <a:moveTo>
                      <a:pt x="338" y="32"/>
                    </a:moveTo>
                    <a:lnTo>
                      <a:pt x="304" y="40"/>
                    </a:lnTo>
                    <a:lnTo>
                      <a:pt x="0" y="6"/>
                    </a:lnTo>
                    <a:lnTo>
                      <a:pt x="32" y="0"/>
                    </a:lnTo>
                    <a:lnTo>
                      <a:pt x="338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52"/>
              <p:cNvSpPr>
                <a:spLocks/>
              </p:cNvSpPr>
              <p:nvPr/>
            </p:nvSpPr>
            <p:spPr bwMode="auto">
              <a:xfrm>
                <a:off x="4589463" y="2750782"/>
                <a:ext cx="273050" cy="46823"/>
              </a:xfrm>
              <a:custGeom>
                <a:avLst/>
                <a:gdLst>
                  <a:gd name="T0" fmla="*/ 86 w 86"/>
                  <a:gd name="T1" fmla="*/ 14 h 16"/>
                  <a:gd name="T2" fmla="*/ 71 w 86"/>
                  <a:gd name="T3" fmla="*/ 16 h 16"/>
                  <a:gd name="T4" fmla="*/ 0 w 86"/>
                  <a:gd name="T5" fmla="*/ 2 h 16"/>
                  <a:gd name="T6" fmla="*/ 17 w 86"/>
                  <a:gd name="T7" fmla="*/ 0 h 16"/>
                  <a:gd name="T8" fmla="*/ 86 w 86"/>
                  <a:gd name="T9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6">
                    <a:moveTo>
                      <a:pt x="86" y="14"/>
                    </a:moveTo>
                    <a:cubicBezTo>
                      <a:pt x="71" y="16"/>
                      <a:pt x="71" y="16"/>
                      <a:pt x="71" y="16"/>
                    </a:cubicBezTo>
                    <a:cubicBezTo>
                      <a:pt x="71" y="16"/>
                      <a:pt x="23" y="6"/>
                      <a:pt x="0" y="2"/>
                    </a:cubicBezTo>
                    <a:cubicBezTo>
                      <a:pt x="17" y="0"/>
                      <a:pt x="17" y="0"/>
                      <a:pt x="17" y="0"/>
                    </a:cubicBezTo>
                    <a:lnTo>
                      <a:pt x="8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53"/>
              <p:cNvSpPr>
                <a:spLocks/>
              </p:cNvSpPr>
              <p:nvPr/>
            </p:nvSpPr>
            <p:spPr bwMode="auto">
              <a:xfrm>
                <a:off x="4503738" y="2671768"/>
                <a:ext cx="50800" cy="43896"/>
              </a:xfrm>
              <a:custGeom>
                <a:avLst/>
                <a:gdLst>
                  <a:gd name="T0" fmla="*/ 16 w 16"/>
                  <a:gd name="T1" fmla="*/ 15 h 15"/>
                  <a:gd name="T2" fmla="*/ 3 w 16"/>
                  <a:gd name="T3" fmla="*/ 14 h 15"/>
                  <a:gd name="T4" fmla="*/ 3 w 16"/>
                  <a:gd name="T5" fmla="*/ 0 h 15"/>
                  <a:gd name="T6" fmla="*/ 15 w 16"/>
                  <a:gd name="T7" fmla="*/ 1 h 15"/>
                  <a:gd name="T8" fmla="*/ 16 w 16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5">
                    <a:moveTo>
                      <a:pt x="16" y="15"/>
                    </a:move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0" y="5"/>
                      <a:pt x="3" y="0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2" y="5"/>
                      <a:pt x="16" y="15"/>
                      <a:pt x="1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54"/>
              <p:cNvSpPr>
                <a:spLocks/>
              </p:cNvSpPr>
              <p:nvPr/>
            </p:nvSpPr>
            <p:spPr bwMode="auto">
              <a:xfrm>
                <a:off x="4586288" y="2598608"/>
                <a:ext cx="196850" cy="40970"/>
              </a:xfrm>
              <a:custGeom>
                <a:avLst/>
                <a:gdLst>
                  <a:gd name="T0" fmla="*/ 11 w 62"/>
                  <a:gd name="T1" fmla="*/ 14 h 14"/>
                  <a:gd name="T2" fmla="*/ 0 w 62"/>
                  <a:gd name="T3" fmla="*/ 12 h 14"/>
                  <a:gd name="T4" fmla="*/ 50 w 62"/>
                  <a:gd name="T5" fmla="*/ 0 h 14"/>
                  <a:gd name="T6" fmla="*/ 62 w 62"/>
                  <a:gd name="T7" fmla="*/ 1 h 14"/>
                  <a:gd name="T8" fmla="*/ 11 w 62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4">
                    <a:moveTo>
                      <a:pt x="11" y="14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26" y="3"/>
                      <a:pt x="50" y="0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21" y="8"/>
                      <a:pt x="1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55"/>
              <p:cNvSpPr>
                <a:spLocks/>
              </p:cNvSpPr>
              <p:nvPr/>
            </p:nvSpPr>
            <p:spPr bwMode="auto">
              <a:xfrm>
                <a:off x="4973638" y="2545933"/>
                <a:ext cx="312738" cy="29264"/>
              </a:xfrm>
              <a:custGeom>
                <a:avLst/>
                <a:gdLst>
                  <a:gd name="T0" fmla="*/ 11 w 98"/>
                  <a:gd name="T1" fmla="*/ 10 h 10"/>
                  <a:gd name="T2" fmla="*/ 0 w 98"/>
                  <a:gd name="T3" fmla="*/ 8 h 10"/>
                  <a:gd name="T4" fmla="*/ 87 w 98"/>
                  <a:gd name="T5" fmla="*/ 0 h 10"/>
                  <a:gd name="T6" fmla="*/ 98 w 98"/>
                  <a:gd name="T7" fmla="*/ 1 h 10"/>
                  <a:gd name="T8" fmla="*/ 11 w 98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10">
                    <a:moveTo>
                      <a:pt x="11" y="1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72" y="1"/>
                      <a:pt x="87" y="0"/>
                    </a:cubicBezTo>
                    <a:cubicBezTo>
                      <a:pt x="98" y="1"/>
                      <a:pt x="98" y="1"/>
                      <a:pt x="98" y="1"/>
                    </a:cubicBezTo>
                    <a:lnTo>
                      <a:pt x="1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auto">
              <a:xfrm>
                <a:off x="5613400" y="2490331"/>
                <a:ext cx="436563" cy="35117"/>
              </a:xfrm>
              <a:custGeom>
                <a:avLst/>
                <a:gdLst>
                  <a:gd name="T0" fmla="*/ 6 w 137"/>
                  <a:gd name="T1" fmla="*/ 12 h 12"/>
                  <a:gd name="T2" fmla="*/ 137 w 137"/>
                  <a:gd name="T3" fmla="*/ 2 h 12"/>
                  <a:gd name="T4" fmla="*/ 132 w 137"/>
                  <a:gd name="T5" fmla="*/ 0 h 12"/>
                  <a:gd name="T6" fmla="*/ 0 w 137"/>
                  <a:gd name="T7" fmla="*/ 10 h 12"/>
                  <a:gd name="T8" fmla="*/ 6 w 137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2">
                    <a:moveTo>
                      <a:pt x="6" y="12"/>
                    </a:moveTo>
                    <a:cubicBezTo>
                      <a:pt x="7" y="12"/>
                      <a:pt x="87" y="4"/>
                      <a:pt x="137" y="2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82" y="2"/>
                      <a:pt x="1" y="10"/>
                      <a:pt x="0" y="10"/>
                    </a:cubicBezTo>
                    <a:lnTo>
                      <a:pt x="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7"/>
              <p:cNvSpPr>
                <a:spLocks/>
              </p:cNvSpPr>
              <p:nvPr/>
            </p:nvSpPr>
            <p:spPr bwMode="auto">
              <a:xfrm>
                <a:off x="6411913" y="2447898"/>
                <a:ext cx="414338" cy="24874"/>
              </a:xfrm>
              <a:custGeom>
                <a:avLst/>
                <a:gdLst>
                  <a:gd name="T0" fmla="*/ 6 w 130"/>
                  <a:gd name="T1" fmla="*/ 8 h 8"/>
                  <a:gd name="T2" fmla="*/ 130 w 130"/>
                  <a:gd name="T3" fmla="*/ 2 h 8"/>
                  <a:gd name="T4" fmla="*/ 125 w 130"/>
                  <a:gd name="T5" fmla="*/ 0 h 8"/>
                  <a:gd name="T6" fmla="*/ 0 w 130"/>
                  <a:gd name="T7" fmla="*/ 6 h 8"/>
                  <a:gd name="T8" fmla="*/ 6 w 130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8">
                    <a:moveTo>
                      <a:pt x="6" y="8"/>
                    </a:moveTo>
                    <a:cubicBezTo>
                      <a:pt x="7" y="8"/>
                      <a:pt x="80" y="4"/>
                      <a:pt x="130" y="2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75" y="3"/>
                      <a:pt x="1" y="6"/>
                      <a:pt x="0" y="6"/>
                    </a:cubicBezTo>
                    <a:lnTo>
                      <a:pt x="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58"/>
              <p:cNvSpPr>
                <a:spLocks/>
              </p:cNvSpPr>
              <p:nvPr/>
            </p:nvSpPr>
            <p:spPr bwMode="auto">
              <a:xfrm>
                <a:off x="7138988" y="2415707"/>
                <a:ext cx="396875" cy="20485"/>
              </a:xfrm>
              <a:custGeom>
                <a:avLst/>
                <a:gdLst>
                  <a:gd name="T0" fmla="*/ 6 w 125"/>
                  <a:gd name="T1" fmla="*/ 7 h 7"/>
                  <a:gd name="T2" fmla="*/ 125 w 125"/>
                  <a:gd name="T3" fmla="*/ 1 h 7"/>
                  <a:gd name="T4" fmla="*/ 120 w 125"/>
                  <a:gd name="T5" fmla="*/ 0 h 7"/>
                  <a:gd name="T6" fmla="*/ 0 w 125"/>
                  <a:gd name="T7" fmla="*/ 6 h 7"/>
                  <a:gd name="T8" fmla="*/ 6 w 125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7">
                    <a:moveTo>
                      <a:pt x="6" y="7"/>
                    </a:moveTo>
                    <a:cubicBezTo>
                      <a:pt x="6" y="7"/>
                      <a:pt x="75" y="4"/>
                      <a:pt x="125" y="1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70" y="2"/>
                      <a:pt x="1" y="6"/>
                      <a:pt x="0" y="6"/>
                    </a:cubicBezTo>
                    <a:lnTo>
                      <a:pt x="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59"/>
              <p:cNvSpPr>
                <a:spLocks/>
              </p:cNvSpPr>
              <p:nvPr/>
            </p:nvSpPr>
            <p:spPr bwMode="auto">
              <a:xfrm>
                <a:off x="7796213" y="2389370"/>
                <a:ext cx="360363" cy="17558"/>
              </a:xfrm>
              <a:custGeom>
                <a:avLst/>
                <a:gdLst>
                  <a:gd name="T0" fmla="*/ 4 w 113"/>
                  <a:gd name="T1" fmla="*/ 6 h 6"/>
                  <a:gd name="T2" fmla="*/ 113 w 113"/>
                  <a:gd name="T3" fmla="*/ 1 h 6"/>
                  <a:gd name="T4" fmla="*/ 109 w 113"/>
                  <a:gd name="T5" fmla="*/ 0 h 6"/>
                  <a:gd name="T6" fmla="*/ 0 w 113"/>
                  <a:gd name="T7" fmla="*/ 5 h 6"/>
                  <a:gd name="T8" fmla="*/ 4 w 11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">
                    <a:moveTo>
                      <a:pt x="4" y="6"/>
                    </a:moveTo>
                    <a:cubicBezTo>
                      <a:pt x="5" y="6"/>
                      <a:pt x="63" y="3"/>
                      <a:pt x="113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9" y="2"/>
                      <a:pt x="0" y="5"/>
                      <a:pt x="0" y="5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EE0FFD-C7B0-4782-B30B-AF69C68D6952}"/>
              </a:ext>
            </a:extLst>
          </p:cNvPr>
          <p:cNvGrpSpPr/>
          <p:nvPr/>
        </p:nvGrpSpPr>
        <p:grpSpPr>
          <a:xfrm>
            <a:off x="1014547" y="2901069"/>
            <a:ext cx="3294932" cy="3477251"/>
            <a:chOff x="1014547" y="2901069"/>
            <a:chExt cx="3294932" cy="3477251"/>
          </a:xfrm>
        </p:grpSpPr>
        <p:grpSp>
          <p:nvGrpSpPr>
            <p:cNvPr id="123" name="Group 122"/>
            <p:cNvGrpSpPr/>
            <p:nvPr/>
          </p:nvGrpSpPr>
          <p:grpSpPr>
            <a:xfrm>
              <a:off x="2419552" y="5660922"/>
              <a:ext cx="1889927" cy="717398"/>
              <a:chOff x="2394152" y="1625185"/>
              <a:chExt cx="1889927" cy="717398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2394152" y="16251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3200" b="1" dirty="0">
                    <a:solidFill>
                      <a:srgbClr val="957E5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806722" y="1696252"/>
                <a:ext cx="1477357" cy="64633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Inspiration for Product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4547" y="2901069"/>
              <a:ext cx="1850363" cy="2461547"/>
              <a:chOff x="1014547" y="2901069"/>
              <a:chExt cx="1850363" cy="2461547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34" t="35265" r="13155" b="31318"/>
              <a:stretch/>
            </p:blipFill>
            <p:spPr>
              <a:xfrm rot="20782269">
                <a:off x="1342573" y="4952562"/>
                <a:ext cx="1522337" cy="410054"/>
              </a:xfrm>
              <a:prstGeom prst="rect">
                <a:avLst/>
              </a:prstGeom>
            </p:spPr>
          </p:pic>
          <p:sp>
            <p:nvSpPr>
              <p:cNvPr id="81" name="Freeform 161"/>
              <p:cNvSpPr>
                <a:spLocks noEditPoints="1"/>
              </p:cNvSpPr>
              <p:nvPr/>
            </p:nvSpPr>
            <p:spPr bwMode="auto">
              <a:xfrm>
                <a:off x="1073076" y="2962320"/>
                <a:ext cx="1357039" cy="1389704"/>
              </a:xfrm>
              <a:custGeom>
                <a:avLst/>
                <a:gdLst>
                  <a:gd name="T0" fmla="*/ 0 w 465"/>
                  <a:gd name="T1" fmla="*/ 238 h 476"/>
                  <a:gd name="T2" fmla="*/ 233 w 465"/>
                  <a:gd name="T3" fmla="*/ 476 h 476"/>
                  <a:gd name="T4" fmla="*/ 0 w 465"/>
                  <a:gd name="T5" fmla="*/ 238 h 476"/>
                  <a:gd name="T6" fmla="*/ 465 w 465"/>
                  <a:gd name="T7" fmla="*/ 238 h 476"/>
                  <a:gd name="T8" fmla="*/ 233 w 465"/>
                  <a:gd name="T9" fmla="*/ 476 h 476"/>
                  <a:gd name="T10" fmla="*/ 465 w 465"/>
                  <a:gd name="T11" fmla="*/ 238 h 476"/>
                  <a:gd name="T12" fmla="*/ 233 w 465"/>
                  <a:gd name="T13" fmla="*/ 0 h 476"/>
                  <a:gd name="T14" fmla="*/ 0 w 465"/>
                  <a:gd name="T15" fmla="*/ 238 h 476"/>
                  <a:gd name="T16" fmla="*/ 0 w 465"/>
                  <a:gd name="T17" fmla="*/ 238 h 476"/>
                  <a:gd name="T18" fmla="*/ 233 w 465"/>
                  <a:gd name="T19" fmla="*/ 0 h 476"/>
                  <a:gd name="T20" fmla="*/ 465 w 465"/>
                  <a:gd name="T21" fmla="*/ 238 h 476"/>
                  <a:gd name="T22" fmla="*/ 465 w 465"/>
                  <a:gd name="T23" fmla="*/ 238 h 476"/>
                  <a:gd name="T24" fmla="*/ 233 w 465"/>
                  <a:gd name="T25" fmla="*/ 0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5" h="476">
                    <a:moveTo>
                      <a:pt x="0" y="238"/>
                    </a:moveTo>
                    <a:cubicBezTo>
                      <a:pt x="0" y="370"/>
                      <a:pt x="104" y="476"/>
                      <a:pt x="233" y="476"/>
                    </a:cubicBezTo>
                    <a:cubicBezTo>
                      <a:pt x="104" y="476"/>
                      <a:pt x="0" y="369"/>
                      <a:pt x="0" y="238"/>
                    </a:cubicBezTo>
                    <a:moveTo>
                      <a:pt x="465" y="238"/>
                    </a:moveTo>
                    <a:cubicBezTo>
                      <a:pt x="465" y="369"/>
                      <a:pt x="361" y="476"/>
                      <a:pt x="233" y="476"/>
                    </a:cubicBezTo>
                    <a:cubicBezTo>
                      <a:pt x="361" y="476"/>
                      <a:pt x="465" y="370"/>
                      <a:pt x="465" y="238"/>
                    </a:cubicBezTo>
                    <a:moveTo>
                      <a:pt x="233" y="0"/>
                    </a:moveTo>
                    <a:cubicBezTo>
                      <a:pt x="104" y="0"/>
                      <a:pt x="0" y="107"/>
                      <a:pt x="0" y="23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107"/>
                      <a:pt x="104" y="0"/>
                      <a:pt x="233" y="0"/>
                    </a:cubicBezTo>
                    <a:cubicBezTo>
                      <a:pt x="361" y="0"/>
                      <a:pt x="465" y="107"/>
                      <a:pt x="465" y="238"/>
                    </a:cubicBezTo>
                    <a:cubicBezTo>
                      <a:pt x="465" y="238"/>
                      <a:pt x="465" y="238"/>
                      <a:pt x="465" y="238"/>
                    </a:cubicBezTo>
                    <a:cubicBezTo>
                      <a:pt x="465" y="107"/>
                      <a:pt x="361" y="0"/>
                      <a:pt x="233" y="0"/>
                    </a:cubicBezTo>
                  </a:path>
                </a:pathLst>
              </a:custGeom>
              <a:solidFill>
                <a:srgbClr val="F79C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014547" y="2901069"/>
                <a:ext cx="1474096" cy="2360182"/>
                <a:chOff x="1014547" y="2901069"/>
                <a:chExt cx="1474096" cy="2360182"/>
              </a:xfrm>
            </p:grpSpPr>
            <p:sp>
              <p:nvSpPr>
                <p:cNvPr id="79" name="Freeform 159"/>
                <p:cNvSpPr>
                  <a:spLocks noEditPoints="1"/>
                </p:cNvSpPr>
                <p:nvPr/>
              </p:nvSpPr>
              <p:spPr bwMode="auto">
                <a:xfrm>
                  <a:off x="1014547" y="2901069"/>
                  <a:ext cx="1474096" cy="2360182"/>
                </a:xfrm>
                <a:custGeom>
                  <a:avLst/>
                  <a:gdLst>
                    <a:gd name="T0" fmla="*/ 505 w 505"/>
                    <a:gd name="T1" fmla="*/ 259 h 808"/>
                    <a:gd name="T2" fmla="*/ 253 w 505"/>
                    <a:gd name="T3" fmla="*/ 0 h 808"/>
                    <a:gd name="T4" fmla="*/ 0 w 505"/>
                    <a:gd name="T5" fmla="*/ 259 h 808"/>
                    <a:gd name="T6" fmla="*/ 242 w 505"/>
                    <a:gd name="T7" fmla="*/ 518 h 808"/>
                    <a:gd name="T8" fmla="*/ 242 w 505"/>
                    <a:gd name="T9" fmla="*/ 748 h 808"/>
                    <a:gd name="T10" fmla="*/ 222 w 505"/>
                    <a:gd name="T11" fmla="*/ 777 h 808"/>
                    <a:gd name="T12" fmla="*/ 253 w 505"/>
                    <a:gd name="T13" fmla="*/ 808 h 808"/>
                    <a:gd name="T14" fmla="*/ 283 w 505"/>
                    <a:gd name="T15" fmla="*/ 777 h 808"/>
                    <a:gd name="T16" fmla="*/ 263 w 505"/>
                    <a:gd name="T17" fmla="*/ 748 h 808"/>
                    <a:gd name="T18" fmla="*/ 263 w 505"/>
                    <a:gd name="T19" fmla="*/ 518 h 808"/>
                    <a:gd name="T20" fmla="*/ 505 w 505"/>
                    <a:gd name="T21" fmla="*/ 259 h 808"/>
                    <a:gd name="T22" fmla="*/ 20 w 505"/>
                    <a:gd name="T23" fmla="*/ 259 h 808"/>
                    <a:gd name="T24" fmla="*/ 253 w 505"/>
                    <a:gd name="T25" fmla="*/ 21 h 808"/>
                    <a:gd name="T26" fmla="*/ 485 w 505"/>
                    <a:gd name="T27" fmla="*/ 259 h 808"/>
                    <a:gd name="T28" fmla="*/ 253 w 505"/>
                    <a:gd name="T29" fmla="*/ 497 h 808"/>
                    <a:gd name="T30" fmla="*/ 20 w 505"/>
                    <a:gd name="T31" fmla="*/ 259 h 8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05" h="808">
                      <a:moveTo>
                        <a:pt x="505" y="259"/>
                      </a:moveTo>
                      <a:cubicBezTo>
                        <a:pt x="505" y="116"/>
                        <a:pt x="392" y="0"/>
                        <a:pt x="253" y="0"/>
                      </a:cubicBezTo>
                      <a:cubicBezTo>
                        <a:pt x="113" y="0"/>
                        <a:pt x="0" y="116"/>
                        <a:pt x="0" y="259"/>
                      </a:cubicBezTo>
                      <a:cubicBezTo>
                        <a:pt x="0" y="398"/>
                        <a:pt x="108" y="512"/>
                        <a:pt x="242" y="518"/>
                      </a:cubicBezTo>
                      <a:cubicBezTo>
                        <a:pt x="242" y="748"/>
                        <a:pt x="242" y="748"/>
                        <a:pt x="242" y="748"/>
                      </a:cubicBezTo>
                      <a:cubicBezTo>
                        <a:pt x="231" y="752"/>
                        <a:pt x="222" y="763"/>
                        <a:pt x="222" y="777"/>
                      </a:cubicBezTo>
                      <a:cubicBezTo>
                        <a:pt x="222" y="794"/>
                        <a:pt x="236" y="808"/>
                        <a:pt x="253" y="808"/>
                      </a:cubicBezTo>
                      <a:cubicBezTo>
                        <a:pt x="269" y="808"/>
                        <a:pt x="283" y="794"/>
                        <a:pt x="283" y="777"/>
                      </a:cubicBezTo>
                      <a:cubicBezTo>
                        <a:pt x="283" y="763"/>
                        <a:pt x="274" y="752"/>
                        <a:pt x="263" y="748"/>
                      </a:cubicBezTo>
                      <a:cubicBezTo>
                        <a:pt x="263" y="518"/>
                        <a:pt x="263" y="518"/>
                        <a:pt x="263" y="518"/>
                      </a:cubicBezTo>
                      <a:cubicBezTo>
                        <a:pt x="397" y="512"/>
                        <a:pt x="505" y="398"/>
                        <a:pt x="505" y="259"/>
                      </a:cubicBezTo>
                      <a:moveTo>
                        <a:pt x="20" y="259"/>
                      </a:moveTo>
                      <a:cubicBezTo>
                        <a:pt x="20" y="128"/>
                        <a:pt x="124" y="21"/>
                        <a:pt x="253" y="21"/>
                      </a:cubicBezTo>
                      <a:cubicBezTo>
                        <a:pt x="381" y="21"/>
                        <a:pt x="485" y="128"/>
                        <a:pt x="485" y="259"/>
                      </a:cubicBezTo>
                      <a:cubicBezTo>
                        <a:pt x="485" y="390"/>
                        <a:pt x="381" y="497"/>
                        <a:pt x="253" y="497"/>
                      </a:cubicBezTo>
                      <a:cubicBezTo>
                        <a:pt x="124" y="497"/>
                        <a:pt x="20" y="390"/>
                        <a:pt x="20" y="259"/>
                      </a:cubicBezTo>
                    </a:path>
                  </a:pathLst>
                </a:custGeom>
                <a:solidFill>
                  <a:srgbClr val="957E5E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160"/>
                <p:cNvSpPr>
                  <a:spLocks/>
                </p:cNvSpPr>
                <p:nvPr/>
              </p:nvSpPr>
              <p:spPr bwMode="auto">
                <a:xfrm>
                  <a:off x="1073076" y="2962320"/>
                  <a:ext cx="1357039" cy="1389704"/>
                </a:xfrm>
                <a:custGeom>
                  <a:avLst/>
                  <a:gdLst>
                    <a:gd name="T0" fmla="*/ 233 w 465"/>
                    <a:gd name="T1" fmla="*/ 0 h 476"/>
                    <a:gd name="T2" fmla="*/ 0 w 465"/>
                    <a:gd name="T3" fmla="*/ 238 h 476"/>
                    <a:gd name="T4" fmla="*/ 0 w 465"/>
                    <a:gd name="T5" fmla="*/ 238 h 476"/>
                    <a:gd name="T6" fmla="*/ 233 w 465"/>
                    <a:gd name="T7" fmla="*/ 476 h 476"/>
                    <a:gd name="T8" fmla="*/ 233 w 465"/>
                    <a:gd name="T9" fmla="*/ 476 h 476"/>
                    <a:gd name="T10" fmla="*/ 233 w 465"/>
                    <a:gd name="T11" fmla="*/ 476 h 476"/>
                    <a:gd name="T12" fmla="*/ 465 w 465"/>
                    <a:gd name="T13" fmla="*/ 238 h 476"/>
                    <a:gd name="T14" fmla="*/ 465 w 465"/>
                    <a:gd name="T15" fmla="*/ 238 h 476"/>
                    <a:gd name="T16" fmla="*/ 233 w 465"/>
                    <a:gd name="T17" fmla="*/ 0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5" h="476">
                      <a:moveTo>
                        <a:pt x="233" y="0"/>
                      </a:moveTo>
                      <a:cubicBezTo>
                        <a:pt x="104" y="0"/>
                        <a:pt x="0" y="107"/>
                        <a:pt x="0" y="238"/>
                      </a:cubicBezTo>
                      <a:cubicBezTo>
                        <a:pt x="0" y="238"/>
                        <a:pt x="0" y="238"/>
                        <a:pt x="0" y="238"/>
                      </a:cubicBezTo>
                      <a:cubicBezTo>
                        <a:pt x="0" y="369"/>
                        <a:pt x="104" y="476"/>
                        <a:pt x="233" y="476"/>
                      </a:cubicBezTo>
                      <a:cubicBezTo>
                        <a:pt x="233" y="476"/>
                        <a:pt x="233" y="476"/>
                        <a:pt x="233" y="476"/>
                      </a:cubicBezTo>
                      <a:cubicBezTo>
                        <a:pt x="233" y="476"/>
                        <a:pt x="233" y="476"/>
                        <a:pt x="233" y="476"/>
                      </a:cubicBezTo>
                      <a:cubicBezTo>
                        <a:pt x="361" y="476"/>
                        <a:pt x="465" y="369"/>
                        <a:pt x="465" y="238"/>
                      </a:cubicBezTo>
                      <a:cubicBezTo>
                        <a:pt x="465" y="238"/>
                        <a:pt x="465" y="238"/>
                        <a:pt x="465" y="238"/>
                      </a:cubicBezTo>
                      <a:cubicBezTo>
                        <a:pt x="465" y="107"/>
                        <a:pt x="361" y="0"/>
                        <a:pt x="233" y="0"/>
                      </a:cubicBezTo>
                    </a:path>
                  </a:pathLst>
                </a:custGeom>
                <a:solidFill>
                  <a:schemeClr val="bg2">
                    <a:alpha val="50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50A167B-0B3E-49D7-A5AE-47CD100B7A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7846" y1="28923" x2="37846" y2="28923"/>
                          <a14:foregroundMark x1="50154" y1="25692" x2="50154" y2="25692"/>
                          <a14:foregroundMark x1="62308" y1="28538" x2="62308" y2="28538"/>
                          <a14:foregroundMark x1="69615" y1="39308" x2="69615" y2="39308"/>
                          <a14:foregroundMark x1="72385" y1="50615" x2="72385" y2="50615"/>
                          <a14:foregroundMark x1="70769" y1="62538" x2="70769" y2="62538"/>
                          <a14:foregroundMark x1="49308" y1="73000" x2="49308" y2="73000"/>
                          <a14:foregroundMark x1="49692" y1="76385" x2="49692" y2="76385"/>
                          <a14:foregroundMark x1="49538" y1="79538" x2="49538" y2="79538"/>
                          <a14:foregroundMark x1="20615" y1="50000" x2="20615" y2="50000"/>
                          <a14:foregroundMark x1="27385" y1="37385" x2="27385" y2="37385"/>
                          <a14:foregroundMark x1="28769" y1="62615" x2="28769" y2="62615"/>
                          <a14:backgroundMark x1="45538" y1="43462" x2="45538" y2="43462"/>
                          <a14:backgroundMark x1="52846" y1="46308" x2="52846" y2="46308"/>
                          <a14:backgroundMark x1="55846" y1="42154" x2="55846" y2="42154"/>
                          <a14:backgroundMark x1="49000" y1="57923" x2="49000" y2="57923"/>
                        </a14:backgroundRemoval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rcRect l="17114" t="17334" r="15426" b="14122"/>
            <a:stretch/>
          </p:blipFill>
          <p:spPr>
            <a:xfrm>
              <a:off x="1173922" y="3074400"/>
              <a:ext cx="1194763" cy="1213959"/>
            </a:xfrm>
            <a:prstGeom prst="rect">
              <a:avLst/>
            </a:prstGeom>
            <a:noFill/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E37A1BA-4924-4545-90FC-FF7D77BAACCD}"/>
              </a:ext>
            </a:extLst>
          </p:cNvPr>
          <p:cNvGrpSpPr/>
          <p:nvPr/>
        </p:nvGrpSpPr>
        <p:grpSpPr>
          <a:xfrm>
            <a:off x="4297649" y="2665168"/>
            <a:ext cx="3013387" cy="2904653"/>
            <a:chOff x="4297649" y="2665168"/>
            <a:chExt cx="3013387" cy="2904653"/>
          </a:xfrm>
        </p:grpSpPr>
        <p:grpSp>
          <p:nvGrpSpPr>
            <p:cNvPr id="126" name="Group 125"/>
            <p:cNvGrpSpPr/>
            <p:nvPr/>
          </p:nvGrpSpPr>
          <p:grpSpPr>
            <a:xfrm>
              <a:off x="4905347" y="4923490"/>
              <a:ext cx="2405689" cy="646331"/>
              <a:chOff x="2295497" y="1567203"/>
              <a:chExt cx="2405689" cy="646331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2295497" y="1594189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3200" b="1" dirty="0">
                    <a:solidFill>
                      <a:srgbClr val="00A9B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725036" y="1567203"/>
                <a:ext cx="1976150" cy="64633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 </a:t>
                </a:r>
              </a:p>
              <a:p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Pricing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297649" y="2665168"/>
              <a:ext cx="1583494" cy="1971863"/>
              <a:chOff x="4297649" y="2665168"/>
              <a:chExt cx="1583494" cy="1971863"/>
            </a:xfrm>
          </p:grpSpPr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34" t="35265" r="13155" b="31318"/>
              <a:stretch/>
            </p:blipFill>
            <p:spPr>
              <a:xfrm rot="21009216">
                <a:off x="4358806" y="4226977"/>
                <a:ext cx="1522337" cy="410054"/>
              </a:xfrm>
              <a:prstGeom prst="rect">
                <a:avLst/>
              </a:prstGeom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4297649" y="2665168"/>
                <a:ext cx="1083328" cy="1737118"/>
                <a:chOff x="4926013" y="12979133"/>
                <a:chExt cx="1449388" cy="2324100"/>
              </a:xfrm>
            </p:grpSpPr>
            <p:sp>
              <p:nvSpPr>
                <p:cNvPr id="88" name="Freeform 154"/>
                <p:cNvSpPr>
                  <a:spLocks noEditPoints="1"/>
                </p:cNvSpPr>
                <p:nvPr/>
              </p:nvSpPr>
              <p:spPr bwMode="auto">
                <a:xfrm>
                  <a:off x="4926013" y="12979133"/>
                  <a:ext cx="1449388" cy="2324100"/>
                </a:xfrm>
                <a:custGeom>
                  <a:avLst/>
                  <a:gdLst>
                    <a:gd name="T0" fmla="*/ 426 w 426"/>
                    <a:gd name="T1" fmla="*/ 219 h 682"/>
                    <a:gd name="T2" fmla="*/ 213 w 426"/>
                    <a:gd name="T3" fmla="*/ 0 h 682"/>
                    <a:gd name="T4" fmla="*/ 0 w 426"/>
                    <a:gd name="T5" fmla="*/ 219 h 682"/>
                    <a:gd name="T6" fmla="*/ 205 w 426"/>
                    <a:gd name="T7" fmla="*/ 437 h 682"/>
                    <a:gd name="T8" fmla="*/ 205 w 426"/>
                    <a:gd name="T9" fmla="*/ 631 h 682"/>
                    <a:gd name="T10" fmla="*/ 188 w 426"/>
                    <a:gd name="T11" fmla="*/ 655 h 682"/>
                    <a:gd name="T12" fmla="*/ 213 w 426"/>
                    <a:gd name="T13" fmla="*/ 682 h 682"/>
                    <a:gd name="T14" fmla="*/ 239 w 426"/>
                    <a:gd name="T15" fmla="*/ 655 h 682"/>
                    <a:gd name="T16" fmla="*/ 222 w 426"/>
                    <a:gd name="T17" fmla="*/ 631 h 682"/>
                    <a:gd name="T18" fmla="*/ 222 w 426"/>
                    <a:gd name="T19" fmla="*/ 437 h 682"/>
                    <a:gd name="T20" fmla="*/ 426 w 426"/>
                    <a:gd name="T21" fmla="*/ 219 h 682"/>
                    <a:gd name="T22" fmla="*/ 17 w 426"/>
                    <a:gd name="T23" fmla="*/ 219 h 682"/>
                    <a:gd name="T24" fmla="*/ 213 w 426"/>
                    <a:gd name="T25" fmla="*/ 18 h 682"/>
                    <a:gd name="T26" fmla="*/ 409 w 426"/>
                    <a:gd name="T27" fmla="*/ 219 h 682"/>
                    <a:gd name="T28" fmla="*/ 213 w 426"/>
                    <a:gd name="T29" fmla="*/ 420 h 682"/>
                    <a:gd name="T30" fmla="*/ 17 w 426"/>
                    <a:gd name="T31" fmla="*/ 219 h 6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26" h="682">
                      <a:moveTo>
                        <a:pt x="426" y="219"/>
                      </a:moveTo>
                      <a:cubicBezTo>
                        <a:pt x="426" y="98"/>
                        <a:pt x="331" y="0"/>
                        <a:pt x="213" y="0"/>
                      </a:cubicBezTo>
                      <a:cubicBezTo>
                        <a:pt x="96" y="0"/>
                        <a:pt x="0" y="98"/>
                        <a:pt x="0" y="219"/>
                      </a:cubicBezTo>
                      <a:cubicBezTo>
                        <a:pt x="0" y="336"/>
                        <a:pt x="91" y="432"/>
                        <a:pt x="205" y="437"/>
                      </a:cubicBezTo>
                      <a:cubicBezTo>
                        <a:pt x="205" y="631"/>
                        <a:pt x="205" y="631"/>
                        <a:pt x="205" y="631"/>
                      </a:cubicBezTo>
                      <a:cubicBezTo>
                        <a:pt x="195" y="634"/>
                        <a:pt x="188" y="644"/>
                        <a:pt x="188" y="655"/>
                      </a:cubicBezTo>
                      <a:cubicBezTo>
                        <a:pt x="188" y="670"/>
                        <a:pt x="199" y="682"/>
                        <a:pt x="213" y="682"/>
                      </a:cubicBezTo>
                      <a:cubicBezTo>
                        <a:pt x="227" y="682"/>
                        <a:pt x="239" y="670"/>
                        <a:pt x="239" y="655"/>
                      </a:cubicBezTo>
                      <a:cubicBezTo>
                        <a:pt x="239" y="644"/>
                        <a:pt x="232" y="634"/>
                        <a:pt x="222" y="631"/>
                      </a:cubicBezTo>
                      <a:cubicBezTo>
                        <a:pt x="222" y="437"/>
                        <a:pt x="222" y="437"/>
                        <a:pt x="222" y="437"/>
                      </a:cubicBezTo>
                      <a:cubicBezTo>
                        <a:pt x="335" y="432"/>
                        <a:pt x="426" y="336"/>
                        <a:pt x="426" y="219"/>
                      </a:cubicBezTo>
                      <a:moveTo>
                        <a:pt x="17" y="219"/>
                      </a:moveTo>
                      <a:cubicBezTo>
                        <a:pt x="17" y="108"/>
                        <a:pt x="105" y="18"/>
                        <a:pt x="213" y="18"/>
                      </a:cubicBezTo>
                      <a:cubicBezTo>
                        <a:pt x="321" y="18"/>
                        <a:pt x="409" y="108"/>
                        <a:pt x="409" y="219"/>
                      </a:cubicBezTo>
                      <a:cubicBezTo>
                        <a:pt x="409" y="329"/>
                        <a:pt x="321" y="420"/>
                        <a:pt x="213" y="420"/>
                      </a:cubicBezTo>
                      <a:cubicBezTo>
                        <a:pt x="105" y="420"/>
                        <a:pt x="17" y="329"/>
                        <a:pt x="17" y="219"/>
                      </a:cubicBezTo>
                    </a:path>
                  </a:pathLst>
                </a:custGeom>
                <a:solidFill>
                  <a:srgbClr val="00A9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Freeform 155"/>
                <p:cNvSpPr>
                  <a:spLocks/>
                </p:cNvSpPr>
                <p:nvPr/>
              </p:nvSpPr>
              <p:spPr bwMode="auto">
                <a:xfrm>
                  <a:off x="4983163" y="13041046"/>
                  <a:ext cx="1335088" cy="1368425"/>
                </a:xfrm>
                <a:custGeom>
                  <a:avLst/>
                  <a:gdLst>
                    <a:gd name="T0" fmla="*/ 196 w 392"/>
                    <a:gd name="T1" fmla="*/ 0 h 402"/>
                    <a:gd name="T2" fmla="*/ 0 w 392"/>
                    <a:gd name="T3" fmla="*/ 201 h 402"/>
                    <a:gd name="T4" fmla="*/ 0 w 392"/>
                    <a:gd name="T5" fmla="*/ 201 h 402"/>
                    <a:gd name="T6" fmla="*/ 196 w 392"/>
                    <a:gd name="T7" fmla="*/ 402 h 402"/>
                    <a:gd name="T8" fmla="*/ 196 w 392"/>
                    <a:gd name="T9" fmla="*/ 402 h 402"/>
                    <a:gd name="T10" fmla="*/ 196 w 392"/>
                    <a:gd name="T11" fmla="*/ 402 h 402"/>
                    <a:gd name="T12" fmla="*/ 392 w 392"/>
                    <a:gd name="T13" fmla="*/ 201 h 402"/>
                    <a:gd name="T14" fmla="*/ 392 w 392"/>
                    <a:gd name="T15" fmla="*/ 201 h 402"/>
                    <a:gd name="T16" fmla="*/ 196 w 392"/>
                    <a:gd name="T17" fmla="*/ 0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2" h="402">
                      <a:moveTo>
                        <a:pt x="196" y="0"/>
                      </a:moveTo>
                      <a:cubicBezTo>
                        <a:pt x="88" y="0"/>
                        <a:pt x="0" y="90"/>
                        <a:pt x="0" y="201"/>
                      </a:cubicBezTo>
                      <a:cubicBezTo>
                        <a:pt x="0" y="201"/>
                        <a:pt x="0" y="201"/>
                        <a:pt x="0" y="201"/>
                      </a:cubicBezTo>
                      <a:cubicBezTo>
                        <a:pt x="0" y="311"/>
                        <a:pt x="88" y="402"/>
                        <a:pt x="196" y="402"/>
                      </a:cubicBezTo>
                      <a:cubicBezTo>
                        <a:pt x="196" y="402"/>
                        <a:pt x="196" y="402"/>
                        <a:pt x="196" y="402"/>
                      </a:cubicBezTo>
                      <a:cubicBezTo>
                        <a:pt x="196" y="402"/>
                        <a:pt x="196" y="402"/>
                        <a:pt x="196" y="402"/>
                      </a:cubicBezTo>
                      <a:cubicBezTo>
                        <a:pt x="304" y="402"/>
                        <a:pt x="392" y="311"/>
                        <a:pt x="392" y="201"/>
                      </a:cubicBezTo>
                      <a:cubicBezTo>
                        <a:pt x="392" y="201"/>
                        <a:pt x="392" y="201"/>
                        <a:pt x="392" y="201"/>
                      </a:cubicBezTo>
                      <a:cubicBezTo>
                        <a:pt x="392" y="90"/>
                        <a:pt x="304" y="0"/>
                        <a:pt x="196" y="0"/>
                      </a:cubicBezTo>
                    </a:path>
                  </a:pathLst>
                </a:custGeom>
                <a:solidFill>
                  <a:schemeClr val="bg2">
                    <a:alpha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Freeform 156"/>
                <p:cNvSpPr>
                  <a:spLocks noEditPoints="1"/>
                </p:cNvSpPr>
                <p:nvPr/>
              </p:nvSpPr>
              <p:spPr bwMode="auto">
                <a:xfrm>
                  <a:off x="4983163" y="13041046"/>
                  <a:ext cx="1335088" cy="1368425"/>
                </a:xfrm>
                <a:custGeom>
                  <a:avLst/>
                  <a:gdLst>
                    <a:gd name="T0" fmla="*/ 0 w 392"/>
                    <a:gd name="T1" fmla="*/ 201 h 402"/>
                    <a:gd name="T2" fmla="*/ 196 w 392"/>
                    <a:gd name="T3" fmla="*/ 402 h 402"/>
                    <a:gd name="T4" fmla="*/ 0 w 392"/>
                    <a:gd name="T5" fmla="*/ 201 h 402"/>
                    <a:gd name="T6" fmla="*/ 392 w 392"/>
                    <a:gd name="T7" fmla="*/ 201 h 402"/>
                    <a:gd name="T8" fmla="*/ 196 w 392"/>
                    <a:gd name="T9" fmla="*/ 402 h 402"/>
                    <a:gd name="T10" fmla="*/ 392 w 392"/>
                    <a:gd name="T11" fmla="*/ 201 h 402"/>
                    <a:gd name="T12" fmla="*/ 196 w 392"/>
                    <a:gd name="T13" fmla="*/ 0 h 402"/>
                    <a:gd name="T14" fmla="*/ 0 w 392"/>
                    <a:gd name="T15" fmla="*/ 201 h 402"/>
                    <a:gd name="T16" fmla="*/ 0 w 392"/>
                    <a:gd name="T17" fmla="*/ 201 h 402"/>
                    <a:gd name="T18" fmla="*/ 196 w 392"/>
                    <a:gd name="T19" fmla="*/ 0 h 402"/>
                    <a:gd name="T20" fmla="*/ 392 w 392"/>
                    <a:gd name="T21" fmla="*/ 201 h 402"/>
                    <a:gd name="T22" fmla="*/ 392 w 392"/>
                    <a:gd name="T23" fmla="*/ 201 h 402"/>
                    <a:gd name="T24" fmla="*/ 196 w 392"/>
                    <a:gd name="T25" fmla="*/ 0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92" h="402">
                      <a:moveTo>
                        <a:pt x="0" y="201"/>
                      </a:moveTo>
                      <a:cubicBezTo>
                        <a:pt x="0" y="312"/>
                        <a:pt x="88" y="402"/>
                        <a:pt x="196" y="402"/>
                      </a:cubicBezTo>
                      <a:cubicBezTo>
                        <a:pt x="88" y="402"/>
                        <a:pt x="0" y="311"/>
                        <a:pt x="0" y="201"/>
                      </a:cubicBezTo>
                      <a:moveTo>
                        <a:pt x="392" y="201"/>
                      </a:moveTo>
                      <a:cubicBezTo>
                        <a:pt x="392" y="311"/>
                        <a:pt x="304" y="402"/>
                        <a:pt x="196" y="402"/>
                      </a:cubicBezTo>
                      <a:cubicBezTo>
                        <a:pt x="305" y="402"/>
                        <a:pt x="392" y="312"/>
                        <a:pt x="392" y="201"/>
                      </a:cubicBezTo>
                      <a:moveTo>
                        <a:pt x="196" y="0"/>
                      </a:moveTo>
                      <a:cubicBezTo>
                        <a:pt x="88" y="0"/>
                        <a:pt x="0" y="90"/>
                        <a:pt x="0" y="201"/>
                      </a:cubicBezTo>
                      <a:cubicBezTo>
                        <a:pt x="0" y="201"/>
                        <a:pt x="0" y="201"/>
                        <a:pt x="0" y="201"/>
                      </a:cubicBezTo>
                      <a:cubicBezTo>
                        <a:pt x="0" y="90"/>
                        <a:pt x="88" y="0"/>
                        <a:pt x="196" y="0"/>
                      </a:cubicBezTo>
                      <a:cubicBezTo>
                        <a:pt x="304" y="0"/>
                        <a:pt x="392" y="90"/>
                        <a:pt x="392" y="201"/>
                      </a:cubicBezTo>
                      <a:cubicBezTo>
                        <a:pt x="392" y="201"/>
                        <a:pt x="392" y="201"/>
                        <a:pt x="392" y="201"/>
                      </a:cubicBezTo>
                      <a:cubicBezTo>
                        <a:pt x="392" y="90"/>
                        <a:pt x="305" y="0"/>
                        <a:pt x="196" y="0"/>
                      </a:cubicBezTo>
                    </a:path>
                  </a:pathLst>
                </a:custGeom>
                <a:solidFill>
                  <a:srgbClr val="7DCC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pic>
          <p:nvPicPr>
            <p:cNvPr id="92" name="Picture 2" descr="Image result for rupee clipart black and white">
              <a:extLst>
                <a:ext uri="{FF2B5EF4-FFF2-40B4-BE49-F238E27FC236}">
                  <a16:creationId xmlns:a16="http://schemas.microsoft.com/office/drawing/2014/main" id="{3EF95C31-6AE5-4BA0-8137-6A6F61356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297" b="97436" l="2703" r="96757">
                          <a14:foregroundMark x1="58919" y1="32234" x2="58919" y2="32234"/>
                          <a14:foregroundMark x1="68108" y1="94505" x2="68108" y2="94505"/>
                          <a14:foregroundMark x1="74595" y1="98168" x2="74595" y2="98168"/>
                          <a14:foregroundMark x1="57297" y1="3663" x2="57297" y2="3663"/>
                          <a14:foregroundMark x1="97297" y1="20513" x2="97297" y2="20513"/>
                          <a14:foregroundMark x1="2703" y1="9158" x2="2703" y2="91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5357" y="2840207"/>
              <a:ext cx="518763" cy="766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946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4069-935E-4871-986A-EE974593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8938"/>
            <a:ext cx="9905998" cy="1478570"/>
          </a:xfrm>
        </p:spPr>
        <p:txBody>
          <a:bodyPr/>
          <a:lstStyle/>
          <a:p>
            <a:r>
              <a:rPr lang="en-US" dirty="0"/>
              <a:t>Product Pricing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16257-7DBD-42AC-8C8D-B22AF0936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8751" y="1376517"/>
            <a:ext cx="6511579" cy="51135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Total Manufacturing Cost/Unit – </a:t>
            </a:r>
            <a:r>
              <a:rPr lang="en-IN" dirty="0"/>
              <a:t>₹ 2700 - ₹ 4000</a:t>
            </a:r>
            <a:endParaRPr lang="en-US" dirty="0"/>
          </a:p>
          <a:p>
            <a:pPr lvl="1"/>
            <a:r>
              <a:rPr lang="en-US" dirty="0"/>
              <a:t>LIDAR Sensor (Max Range of 20m – 30m) - </a:t>
            </a:r>
            <a:r>
              <a:rPr lang="en-US" sz="1800" dirty="0"/>
              <a:t>₹</a:t>
            </a:r>
            <a:r>
              <a:rPr lang="en-US" dirty="0"/>
              <a:t> 1500 to </a:t>
            </a:r>
            <a:r>
              <a:rPr lang="en-US" sz="1600" dirty="0"/>
              <a:t>₹</a:t>
            </a:r>
            <a:r>
              <a:rPr lang="en-US" dirty="0"/>
              <a:t> 2300</a:t>
            </a:r>
          </a:p>
          <a:p>
            <a:pPr lvl="1"/>
            <a:r>
              <a:rPr lang="en-US" dirty="0"/>
              <a:t>Screen (Monochromatic: 2.5’’ </a:t>
            </a:r>
            <a:r>
              <a:rPr lang="en-IN" dirty="0"/>
              <a:t>× 2’’ to 3’’ × 2.5’’)</a:t>
            </a:r>
            <a:r>
              <a:rPr lang="en-US" dirty="0"/>
              <a:t>  - </a:t>
            </a:r>
            <a:r>
              <a:rPr lang="en-IN" dirty="0"/>
              <a:t>₹ 400 to ₹ 600 </a:t>
            </a:r>
          </a:p>
          <a:p>
            <a:pPr lvl="1"/>
            <a:r>
              <a:rPr lang="en-US" dirty="0"/>
              <a:t>Microprocessor (120 MHz) - </a:t>
            </a:r>
            <a:r>
              <a:rPr lang="en-IN" dirty="0"/>
              <a:t>₹300</a:t>
            </a:r>
            <a:endParaRPr lang="en-US" dirty="0"/>
          </a:p>
          <a:p>
            <a:pPr lvl="1"/>
            <a:r>
              <a:rPr lang="en-US" dirty="0"/>
              <a:t>Camera (2 MP – 4MP) - </a:t>
            </a:r>
            <a:r>
              <a:rPr lang="en-IN" dirty="0"/>
              <a:t>₹ 200 to ₹ 400 </a:t>
            </a:r>
          </a:p>
          <a:p>
            <a:pPr lvl="1"/>
            <a:r>
              <a:rPr lang="en-US" dirty="0"/>
              <a:t>Ultrasonic Sensor (Max Range of 5m) – </a:t>
            </a:r>
            <a:r>
              <a:rPr lang="en-IN" dirty="0"/>
              <a:t>2 × ₹100 = ₹200</a:t>
            </a:r>
          </a:p>
          <a:p>
            <a:pPr lvl="1"/>
            <a:r>
              <a:rPr lang="en-US" dirty="0"/>
              <a:t>Casing + Other Electronics - </a:t>
            </a:r>
            <a:r>
              <a:rPr lang="en-IN" dirty="0"/>
              <a:t>₹100 - ₹200 </a:t>
            </a:r>
          </a:p>
          <a:p>
            <a:r>
              <a:rPr lang="en-US" dirty="0" err="1"/>
              <a:t>Labour</a:t>
            </a:r>
            <a:r>
              <a:rPr lang="en-US" dirty="0"/>
              <a:t> Costs – 30 people with total </a:t>
            </a:r>
            <a:r>
              <a:rPr lang="en-IN" dirty="0"/>
              <a:t>₹ 6,00,000 /month</a:t>
            </a:r>
          </a:p>
          <a:p>
            <a:r>
              <a:rPr lang="en-US" dirty="0"/>
              <a:t>Other Overheads</a:t>
            </a:r>
          </a:p>
          <a:p>
            <a:pPr lvl="1"/>
            <a:r>
              <a:rPr lang="en-US" dirty="0"/>
              <a:t>Office HQ: </a:t>
            </a:r>
            <a:r>
              <a:rPr lang="en-IN" dirty="0"/>
              <a:t>₹ 3,00,000 (Monthly bills inclusive)</a:t>
            </a:r>
          </a:p>
          <a:p>
            <a:pPr lvl="1"/>
            <a:r>
              <a:rPr lang="en-US" dirty="0"/>
              <a:t>Transportation Costs: 5 * (</a:t>
            </a:r>
            <a:r>
              <a:rPr lang="en-IN" dirty="0"/>
              <a:t>₹ 60,000/driver/month + ₹45,000/truck rental) + ₹ 5,00,000 (Fuel Costs) = ₹ 10,00,000/ month</a:t>
            </a:r>
            <a:endParaRPr lang="en-US" dirty="0"/>
          </a:p>
          <a:p>
            <a:pPr lvl="1"/>
            <a:r>
              <a:rPr lang="en-US" dirty="0"/>
              <a:t>Warehouse Rent: </a:t>
            </a:r>
            <a:r>
              <a:rPr lang="en-IN" dirty="0"/>
              <a:t>₹ 50,000/month</a:t>
            </a:r>
          </a:p>
          <a:p>
            <a:pPr lvl="1"/>
            <a:r>
              <a:rPr lang="en-US" dirty="0"/>
              <a:t>Factory Running Cost: </a:t>
            </a:r>
            <a:r>
              <a:rPr lang="en-IN" dirty="0"/>
              <a:t>₹ 50,00,000/month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FA0E4-DACC-47FF-B701-EE065B029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702" y="4310676"/>
            <a:ext cx="2956047" cy="1924740"/>
          </a:xfrm>
          <a:prstGeom prst="rect">
            <a:avLst/>
          </a:prstGeom>
        </p:spPr>
      </p:pic>
      <p:pic>
        <p:nvPicPr>
          <p:cNvPr id="1026" name="Picture 2" descr="Image result for 2 mp raspberry pi camera cost">
            <a:extLst>
              <a:ext uri="{FF2B5EF4-FFF2-40B4-BE49-F238E27FC236}">
                <a16:creationId xmlns:a16="http://schemas.microsoft.com/office/drawing/2014/main" id="{9E0F9D04-847E-4997-9E3D-006F28B73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1" t="17776" r="16595" b="15555"/>
          <a:stretch/>
        </p:blipFill>
        <p:spPr bwMode="auto">
          <a:xfrm>
            <a:off x="8836207" y="1272973"/>
            <a:ext cx="2385920" cy="248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8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4069-935E-4871-986A-EE974593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60420"/>
            <a:ext cx="9905998" cy="1478570"/>
          </a:xfrm>
        </p:spPr>
        <p:txBody>
          <a:bodyPr/>
          <a:lstStyle/>
          <a:p>
            <a:r>
              <a:rPr lang="en-US" dirty="0"/>
              <a:t>Product Pricing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16257-7DBD-42AC-8C8D-B22AF0936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516" y="1166326"/>
            <a:ext cx="6728267" cy="56916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Marketing Costs</a:t>
            </a:r>
          </a:p>
          <a:p>
            <a:pPr lvl="1"/>
            <a:r>
              <a:rPr lang="en-US" dirty="0"/>
              <a:t>Salesman Cost – 15 people @ </a:t>
            </a:r>
            <a:r>
              <a:rPr lang="en-IN" dirty="0"/>
              <a:t>₹</a:t>
            </a:r>
            <a:r>
              <a:rPr lang="en-US" dirty="0"/>
              <a:t> 20,000 /person/month</a:t>
            </a:r>
          </a:p>
          <a:p>
            <a:pPr lvl="1"/>
            <a:r>
              <a:rPr lang="en-US" dirty="0"/>
              <a:t>Online Advertisement Cost – </a:t>
            </a:r>
            <a:r>
              <a:rPr lang="en-IN" dirty="0"/>
              <a:t>₹ </a:t>
            </a:r>
            <a:r>
              <a:rPr lang="en-US" dirty="0"/>
              <a:t> 2,00,000 p.m. (Rs 4 CPC with 10% purchase rate)</a:t>
            </a:r>
          </a:p>
          <a:p>
            <a:pPr lvl="1"/>
            <a:r>
              <a:rPr lang="en-US" dirty="0"/>
              <a:t>Showcasing cost – </a:t>
            </a:r>
            <a:r>
              <a:rPr lang="en-IN" dirty="0"/>
              <a:t>₹ </a:t>
            </a:r>
            <a:r>
              <a:rPr lang="en-US" dirty="0"/>
              <a:t> 12,00,000 /year (Expo , travelling)</a:t>
            </a:r>
          </a:p>
          <a:p>
            <a:r>
              <a:rPr lang="en-US" dirty="0"/>
              <a:t>Sales Commission / Discount</a:t>
            </a:r>
          </a:p>
          <a:p>
            <a:pPr lvl="1"/>
            <a:r>
              <a:rPr lang="en-US" dirty="0"/>
              <a:t>Retailer’s commission – </a:t>
            </a:r>
            <a:r>
              <a:rPr lang="en-IN" dirty="0"/>
              <a:t>₹ </a:t>
            </a:r>
            <a:r>
              <a:rPr lang="en-US" dirty="0"/>
              <a:t>1,500/ unit</a:t>
            </a:r>
          </a:p>
          <a:p>
            <a:pPr lvl="1"/>
            <a:r>
              <a:rPr lang="en-US" dirty="0"/>
              <a:t>Manufacturers bulk discount – </a:t>
            </a:r>
            <a:r>
              <a:rPr lang="en-IN" dirty="0"/>
              <a:t>₹ </a:t>
            </a:r>
            <a:r>
              <a:rPr lang="en-US" dirty="0"/>
              <a:t> 1,500/ unit</a:t>
            </a:r>
          </a:p>
          <a:p>
            <a:pPr lvl="1"/>
            <a:r>
              <a:rPr lang="en-US" dirty="0"/>
              <a:t>Online Retailer – </a:t>
            </a:r>
            <a:r>
              <a:rPr lang="en-IN" dirty="0"/>
              <a:t>₹ </a:t>
            </a:r>
            <a:r>
              <a:rPr lang="en-US" dirty="0"/>
              <a:t> 1,000/ unit</a:t>
            </a:r>
          </a:p>
          <a:p>
            <a:r>
              <a:rPr lang="en-US" dirty="0"/>
              <a:t>Number of Units Sold per Month</a:t>
            </a:r>
          </a:p>
          <a:p>
            <a:pPr lvl="1"/>
            <a:r>
              <a:rPr lang="en-US" dirty="0"/>
              <a:t>Sales through Car Vendors and Garages – 3000 (5% of new cars sold per month in a metro)</a:t>
            </a:r>
          </a:p>
          <a:p>
            <a:pPr lvl="1"/>
            <a:r>
              <a:rPr lang="en-US" dirty="0"/>
              <a:t>Sales through Manufacturers – 12000  (30% of 5 popular models)</a:t>
            </a:r>
          </a:p>
          <a:p>
            <a:pPr lvl="1"/>
            <a:r>
              <a:rPr lang="en-US" dirty="0"/>
              <a:t>Sales through Online Platform – 5000 </a:t>
            </a:r>
          </a:p>
          <a:p>
            <a:r>
              <a:rPr lang="en-US" dirty="0"/>
              <a:t>Expected Selling Price (Without Taxes) : </a:t>
            </a:r>
            <a:r>
              <a:rPr lang="en-IN" dirty="0"/>
              <a:t>₹ 5500 - ₹ 7000/ unit</a:t>
            </a:r>
          </a:p>
          <a:p>
            <a:r>
              <a:rPr lang="en-US" dirty="0"/>
              <a:t>Profit: </a:t>
            </a:r>
            <a:r>
              <a:rPr lang="en-IN" dirty="0"/>
              <a:t>₹ 1000/unit</a:t>
            </a:r>
            <a:endParaRPr lang="en-US" dirty="0"/>
          </a:p>
        </p:txBody>
      </p:sp>
      <p:pic>
        <p:nvPicPr>
          <p:cNvPr id="5122" name="Picture 2" descr="Image result for sales increase graph clipart">
            <a:extLst>
              <a:ext uri="{FF2B5EF4-FFF2-40B4-BE49-F238E27FC236}">
                <a16:creationId xmlns:a16="http://schemas.microsoft.com/office/drawing/2014/main" id="{904B8B73-4E8D-42CF-95D0-C176531AA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5111" y1="32667" x2="35111" y2="32667"/>
                        <a14:foregroundMark x1="21333" y1="70444" x2="21333" y2="70444"/>
                        <a14:foregroundMark x1="40444" y1="72222" x2="40444" y2="72222"/>
                        <a14:foregroundMark x1="54667" y1="75111" x2="54667" y2="7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753" y="1968190"/>
            <a:ext cx="3163554" cy="316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88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556" y="-239094"/>
            <a:ext cx="10018713" cy="1752599"/>
          </a:xfrm>
        </p:spPr>
        <p:txBody>
          <a:bodyPr/>
          <a:lstStyle/>
          <a:p>
            <a:r>
              <a:rPr lang="en-US" dirty="0"/>
              <a:t>Roadmap</a:t>
            </a:r>
            <a:endParaRPr lang="en-US" sz="2800" b="0" dirty="0"/>
          </a:p>
        </p:txBody>
      </p:sp>
      <p:sp>
        <p:nvSpPr>
          <p:cNvPr id="57" name="Freeform 42"/>
          <p:cNvSpPr>
            <a:spLocks/>
          </p:cNvSpPr>
          <p:nvPr/>
        </p:nvSpPr>
        <p:spPr bwMode="auto">
          <a:xfrm>
            <a:off x="-3175" y="2199153"/>
            <a:ext cx="12198350" cy="4585687"/>
          </a:xfrm>
          <a:custGeom>
            <a:avLst/>
            <a:gdLst>
              <a:gd name="T0" fmla="*/ 3833 w 3833"/>
              <a:gd name="T1" fmla="*/ 14 h 1562"/>
              <a:gd name="T2" fmla="*/ 1685 w 3833"/>
              <a:gd name="T3" fmla="*/ 135 h 1562"/>
              <a:gd name="T4" fmla="*/ 2350 w 3833"/>
              <a:gd name="T5" fmla="*/ 252 h 1562"/>
              <a:gd name="T6" fmla="*/ 2623 w 3833"/>
              <a:gd name="T7" fmla="*/ 678 h 1562"/>
              <a:gd name="T8" fmla="*/ 0 w 3833"/>
              <a:gd name="T9" fmla="*/ 1562 h 1562"/>
              <a:gd name="T10" fmla="*/ 0 w 3833"/>
              <a:gd name="T11" fmla="*/ 838 h 1562"/>
              <a:gd name="T12" fmla="*/ 1337 w 3833"/>
              <a:gd name="T13" fmla="*/ 625 h 1562"/>
              <a:gd name="T14" fmla="*/ 2098 w 3833"/>
              <a:gd name="T15" fmla="*/ 350 h 1562"/>
              <a:gd name="T16" fmla="*/ 1185 w 3833"/>
              <a:gd name="T17" fmla="*/ 168 h 1562"/>
              <a:gd name="T18" fmla="*/ 2194 w 3833"/>
              <a:gd name="T19" fmla="*/ 74 h 1562"/>
              <a:gd name="T20" fmla="*/ 3833 w 3833"/>
              <a:gd name="T21" fmla="*/ 0 h 1562"/>
              <a:gd name="T22" fmla="*/ 3833 w 3833"/>
              <a:gd name="T23" fmla="*/ 14 h 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33" h="1562">
                <a:moveTo>
                  <a:pt x="3833" y="14"/>
                </a:moveTo>
                <a:cubicBezTo>
                  <a:pt x="3833" y="14"/>
                  <a:pt x="1920" y="93"/>
                  <a:pt x="1685" y="135"/>
                </a:cubicBezTo>
                <a:cubicBezTo>
                  <a:pt x="1449" y="177"/>
                  <a:pt x="2033" y="220"/>
                  <a:pt x="2350" y="252"/>
                </a:cubicBezTo>
                <a:cubicBezTo>
                  <a:pt x="2667" y="284"/>
                  <a:pt x="3417" y="419"/>
                  <a:pt x="2623" y="678"/>
                </a:cubicBezTo>
                <a:cubicBezTo>
                  <a:pt x="1830" y="938"/>
                  <a:pt x="1381" y="816"/>
                  <a:pt x="0" y="1562"/>
                </a:cubicBezTo>
                <a:cubicBezTo>
                  <a:pt x="0" y="838"/>
                  <a:pt x="0" y="838"/>
                  <a:pt x="0" y="838"/>
                </a:cubicBezTo>
                <a:cubicBezTo>
                  <a:pt x="0" y="838"/>
                  <a:pt x="956" y="676"/>
                  <a:pt x="1337" y="625"/>
                </a:cubicBezTo>
                <a:cubicBezTo>
                  <a:pt x="1717" y="573"/>
                  <a:pt x="2295" y="444"/>
                  <a:pt x="2098" y="350"/>
                </a:cubicBezTo>
                <a:cubicBezTo>
                  <a:pt x="1902" y="256"/>
                  <a:pt x="1111" y="230"/>
                  <a:pt x="1185" y="168"/>
                </a:cubicBezTo>
                <a:cubicBezTo>
                  <a:pt x="1244" y="120"/>
                  <a:pt x="1471" y="101"/>
                  <a:pt x="2194" y="74"/>
                </a:cubicBezTo>
                <a:cubicBezTo>
                  <a:pt x="2917" y="46"/>
                  <a:pt x="3833" y="0"/>
                  <a:pt x="3833" y="0"/>
                </a:cubicBezTo>
                <a:lnTo>
                  <a:pt x="3833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-3175" y="2202079"/>
            <a:ext cx="12198350" cy="4655921"/>
            <a:chOff x="-3175" y="2202079"/>
            <a:chExt cx="12198350" cy="4655921"/>
          </a:xfrm>
        </p:grpSpPr>
        <p:grpSp>
          <p:nvGrpSpPr>
            <p:cNvPr id="8" name="Group 7"/>
            <p:cNvGrpSpPr/>
            <p:nvPr/>
          </p:nvGrpSpPr>
          <p:grpSpPr>
            <a:xfrm>
              <a:off x="-3175" y="2240123"/>
              <a:ext cx="12198350" cy="4617877"/>
              <a:chOff x="-3175" y="2240123"/>
              <a:chExt cx="12198350" cy="4617877"/>
            </a:xfrm>
          </p:grpSpPr>
          <p:sp>
            <p:nvSpPr>
              <p:cNvPr id="46" name="Freeform 39"/>
              <p:cNvSpPr>
                <a:spLocks/>
              </p:cNvSpPr>
              <p:nvPr/>
            </p:nvSpPr>
            <p:spPr bwMode="auto">
              <a:xfrm>
                <a:off x="3748088" y="2712738"/>
                <a:ext cx="3065463" cy="659906"/>
              </a:xfrm>
              <a:custGeom>
                <a:avLst/>
                <a:gdLst>
                  <a:gd name="T0" fmla="*/ 957 w 963"/>
                  <a:gd name="T1" fmla="*/ 225 h 225"/>
                  <a:gd name="T2" fmla="*/ 919 w 963"/>
                  <a:gd name="T3" fmla="*/ 192 h 225"/>
                  <a:gd name="T4" fmla="*/ 1 w 963"/>
                  <a:gd name="T5" fmla="*/ 17 h 225"/>
                  <a:gd name="T6" fmla="*/ 1 w 963"/>
                  <a:gd name="T7" fmla="*/ 0 h 225"/>
                  <a:gd name="T8" fmla="*/ 6 w 963"/>
                  <a:gd name="T9" fmla="*/ 9 h 225"/>
                  <a:gd name="T10" fmla="*/ 919 w 963"/>
                  <a:gd name="T11" fmla="*/ 175 h 225"/>
                  <a:gd name="T12" fmla="*/ 957 w 963"/>
                  <a:gd name="T13" fmla="*/ 22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3" h="225">
                    <a:moveTo>
                      <a:pt x="957" y="225"/>
                    </a:moveTo>
                    <a:cubicBezTo>
                      <a:pt x="953" y="214"/>
                      <a:pt x="941" y="203"/>
                      <a:pt x="919" y="192"/>
                    </a:cubicBezTo>
                    <a:cubicBezTo>
                      <a:pt x="732" y="103"/>
                      <a:pt x="6" y="72"/>
                      <a:pt x="1" y="17"/>
                    </a:cubicBezTo>
                    <a:cubicBezTo>
                      <a:pt x="1" y="15"/>
                      <a:pt x="0" y="1"/>
                      <a:pt x="1" y="0"/>
                    </a:cubicBezTo>
                    <a:cubicBezTo>
                      <a:pt x="1" y="0"/>
                      <a:pt x="0" y="4"/>
                      <a:pt x="6" y="9"/>
                    </a:cubicBezTo>
                    <a:cubicBezTo>
                      <a:pt x="67" y="60"/>
                      <a:pt x="740" y="89"/>
                      <a:pt x="919" y="175"/>
                    </a:cubicBezTo>
                    <a:cubicBezTo>
                      <a:pt x="952" y="191"/>
                      <a:pt x="963" y="208"/>
                      <a:pt x="957" y="225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40"/>
              <p:cNvSpPr>
                <a:spLocks/>
              </p:cNvSpPr>
              <p:nvPr/>
            </p:nvSpPr>
            <p:spPr bwMode="auto">
              <a:xfrm>
                <a:off x="-3175" y="3590662"/>
                <a:ext cx="9502775" cy="3267338"/>
              </a:xfrm>
              <a:custGeom>
                <a:avLst/>
                <a:gdLst>
                  <a:gd name="T0" fmla="*/ 2975 w 2986"/>
                  <a:gd name="T1" fmla="*/ 0 h 1113"/>
                  <a:gd name="T2" fmla="*/ 2623 w 2986"/>
                  <a:gd name="T3" fmla="*/ 224 h 1113"/>
                  <a:gd name="T4" fmla="*/ 0 w 2986"/>
                  <a:gd name="T5" fmla="*/ 1113 h 1113"/>
                  <a:gd name="T6" fmla="*/ 0 w 2986"/>
                  <a:gd name="T7" fmla="*/ 1088 h 1113"/>
                  <a:gd name="T8" fmla="*/ 2623 w 2986"/>
                  <a:gd name="T9" fmla="*/ 204 h 1113"/>
                  <a:gd name="T10" fmla="*/ 2975 w 2986"/>
                  <a:gd name="T11" fmla="*/ 0 h 1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86" h="1113">
                    <a:moveTo>
                      <a:pt x="2975" y="0"/>
                    </a:moveTo>
                    <a:cubicBezTo>
                      <a:pt x="2986" y="61"/>
                      <a:pt x="2895" y="135"/>
                      <a:pt x="2623" y="224"/>
                    </a:cubicBezTo>
                    <a:cubicBezTo>
                      <a:pt x="1830" y="484"/>
                      <a:pt x="1381" y="367"/>
                      <a:pt x="0" y="1113"/>
                    </a:cubicBezTo>
                    <a:cubicBezTo>
                      <a:pt x="0" y="1088"/>
                      <a:pt x="0" y="1088"/>
                      <a:pt x="0" y="1088"/>
                    </a:cubicBezTo>
                    <a:cubicBezTo>
                      <a:pt x="1381" y="342"/>
                      <a:pt x="1830" y="464"/>
                      <a:pt x="2623" y="204"/>
                    </a:cubicBezTo>
                    <a:cubicBezTo>
                      <a:pt x="2867" y="125"/>
                      <a:pt x="2965" y="57"/>
                      <a:pt x="2975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41"/>
              <p:cNvSpPr>
                <a:spLocks/>
              </p:cNvSpPr>
              <p:nvPr/>
            </p:nvSpPr>
            <p:spPr bwMode="auto">
              <a:xfrm>
                <a:off x="5162550" y="2240123"/>
                <a:ext cx="7032625" cy="428719"/>
              </a:xfrm>
              <a:custGeom>
                <a:avLst/>
                <a:gdLst>
                  <a:gd name="T0" fmla="*/ 10 w 2210"/>
                  <a:gd name="T1" fmla="*/ 146 h 146"/>
                  <a:gd name="T2" fmla="*/ 62 w 2210"/>
                  <a:gd name="T3" fmla="*/ 121 h 146"/>
                  <a:gd name="T4" fmla="*/ 2210 w 2210"/>
                  <a:gd name="T5" fmla="*/ 0 h 146"/>
                  <a:gd name="T6" fmla="*/ 2210 w 2210"/>
                  <a:gd name="T7" fmla="*/ 5 h 146"/>
                  <a:gd name="T8" fmla="*/ 62 w 2210"/>
                  <a:gd name="T9" fmla="*/ 131 h 146"/>
                  <a:gd name="T10" fmla="*/ 10 w 2210"/>
                  <a:gd name="T11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10" h="146">
                    <a:moveTo>
                      <a:pt x="10" y="146"/>
                    </a:moveTo>
                    <a:cubicBezTo>
                      <a:pt x="0" y="138"/>
                      <a:pt x="14" y="129"/>
                      <a:pt x="62" y="121"/>
                    </a:cubicBezTo>
                    <a:cubicBezTo>
                      <a:pt x="297" y="79"/>
                      <a:pt x="2210" y="0"/>
                      <a:pt x="2210" y="0"/>
                    </a:cubicBezTo>
                    <a:cubicBezTo>
                      <a:pt x="2210" y="5"/>
                      <a:pt x="2210" y="5"/>
                      <a:pt x="2210" y="5"/>
                    </a:cubicBezTo>
                    <a:cubicBezTo>
                      <a:pt x="2210" y="5"/>
                      <a:pt x="297" y="89"/>
                      <a:pt x="62" y="131"/>
                    </a:cubicBezTo>
                    <a:cubicBezTo>
                      <a:pt x="33" y="136"/>
                      <a:pt x="17" y="141"/>
                      <a:pt x="10" y="146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8" name="Freeform 43"/>
            <p:cNvSpPr>
              <a:spLocks/>
            </p:cNvSpPr>
            <p:nvPr/>
          </p:nvSpPr>
          <p:spPr bwMode="auto">
            <a:xfrm>
              <a:off x="-3175" y="2202079"/>
              <a:ext cx="12198350" cy="4459851"/>
            </a:xfrm>
            <a:custGeom>
              <a:avLst/>
              <a:gdLst>
                <a:gd name="T0" fmla="*/ 3833 w 3833"/>
                <a:gd name="T1" fmla="*/ 12 h 1519"/>
                <a:gd name="T2" fmla="*/ 1685 w 3833"/>
                <a:gd name="T3" fmla="*/ 131 h 1519"/>
                <a:gd name="T4" fmla="*/ 2350 w 3833"/>
                <a:gd name="T5" fmla="*/ 256 h 1519"/>
                <a:gd name="T6" fmla="*/ 2623 w 3833"/>
                <a:gd name="T7" fmla="*/ 660 h 1519"/>
                <a:gd name="T8" fmla="*/ 0 w 3833"/>
                <a:gd name="T9" fmla="*/ 1519 h 1519"/>
                <a:gd name="T10" fmla="*/ 0 w 3833"/>
                <a:gd name="T11" fmla="*/ 865 h 1519"/>
                <a:gd name="T12" fmla="*/ 1349 w 3833"/>
                <a:gd name="T13" fmla="*/ 636 h 1519"/>
                <a:gd name="T14" fmla="*/ 2111 w 3833"/>
                <a:gd name="T15" fmla="*/ 346 h 1519"/>
                <a:gd name="T16" fmla="*/ 1195 w 3833"/>
                <a:gd name="T17" fmla="*/ 167 h 1519"/>
                <a:gd name="T18" fmla="*/ 2194 w 3833"/>
                <a:gd name="T19" fmla="*/ 74 h 1519"/>
                <a:gd name="T20" fmla="*/ 3833 w 3833"/>
                <a:gd name="T21" fmla="*/ 0 h 1519"/>
                <a:gd name="T22" fmla="*/ 3833 w 3833"/>
                <a:gd name="T23" fmla="*/ 12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33" h="1519">
                  <a:moveTo>
                    <a:pt x="3833" y="12"/>
                  </a:moveTo>
                  <a:cubicBezTo>
                    <a:pt x="3833" y="12"/>
                    <a:pt x="1920" y="90"/>
                    <a:pt x="1685" y="131"/>
                  </a:cubicBezTo>
                  <a:cubicBezTo>
                    <a:pt x="1423" y="177"/>
                    <a:pt x="2033" y="224"/>
                    <a:pt x="2350" y="256"/>
                  </a:cubicBezTo>
                  <a:cubicBezTo>
                    <a:pt x="2667" y="288"/>
                    <a:pt x="3374" y="423"/>
                    <a:pt x="2623" y="660"/>
                  </a:cubicBezTo>
                  <a:cubicBezTo>
                    <a:pt x="1826" y="911"/>
                    <a:pt x="1484" y="766"/>
                    <a:pt x="0" y="1519"/>
                  </a:cubicBezTo>
                  <a:cubicBezTo>
                    <a:pt x="0" y="865"/>
                    <a:pt x="0" y="865"/>
                    <a:pt x="0" y="865"/>
                  </a:cubicBezTo>
                  <a:cubicBezTo>
                    <a:pt x="0" y="865"/>
                    <a:pt x="968" y="687"/>
                    <a:pt x="1349" y="636"/>
                  </a:cubicBezTo>
                  <a:cubicBezTo>
                    <a:pt x="1730" y="585"/>
                    <a:pt x="2307" y="440"/>
                    <a:pt x="2111" y="346"/>
                  </a:cubicBezTo>
                  <a:cubicBezTo>
                    <a:pt x="1915" y="252"/>
                    <a:pt x="1121" y="229"/>
                    <a:pt x="1195" y="167"/>
                  </a:cubicBezTo>
                  <a:cubicBezTo>
                    <a:pt x="1253" y="119"/>
                    <a:pt x="1471" y="101"/>
                    <a:pt x="2194" y="74"/>
                  </a:cubicBezTo>
                  <a:cubicBezTo>
                    <a:pt x="2917" y="47"/>
                    <a:pt x="3833" y="0"/>
                    <a:pt x="3833" y="0"/>
                  </a:cubicBezTo>
                  <a:lnTo>
                    <a:pt x="3833" y="12"/>
                  </a:lnTo>
                  <a:close/>
                </a:path>
              </a:pathLst>
            </a:custGeom>
            <a:solidFill>
              <a:schemeClr val="tx2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-3175" y="2389370"/>
              <a:ext cx="8159751" cy="3100532"/>
              <a:chOff x="-3175" y="2389370"/>
              <a:chExt cx="8159751" cy="3100532"/>
            </a:xfrm>
            <a:solidFill>
              <a:schemeClr val="bg2"/>
            </a:solidFill>
          </p:grpSpPr>
          <p:sp>
            <p:nvSpPr>
              <p:cNvPr id="59" name="Freeform 44"/>
              <p:cNvSpPr>
                <a:spLocks/>
              </p:cNvSpPr>
              <p:nvPr/>
            </p:nvSpPr>
            <p:spPr bwMode="auto">
              <a:xfrm>
                <a:off x="-3175" y="4932421"/>
                <a:ext cx="1947863" cy="557481"/>
              </a:xfrm>
              <a:custGeom>
                <a:avLst/>
                <a:gdLst>
                  <a:gd name="T0" fmla="*/ 0 w 612"/>
                  <a:gd name="T1" fmla="*/ 190 h 190"/>
                  <a:gd name="T2" fmla="*/ 612 w 612"/>
                  <a:gd name="T3" fmla="*/ 11 h 190"/>
                  <a:gd name="T4" fmla="*/ 563 w 612"/>
                  <a:gd name="T5" fmla="*/ 0 h 190"/>
                  <a:gd name="T6" fmla="*/ 0 w 612"/>
                  <a:gd name="T7" fmla="*/ 158 h 190"/>
                  <a:gd name="T8" fmla="*/ 0 w 612"/>
                  <a:gd name="T9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2" h="190">
                    <a:moveTo>
                      <a:pt x="0" y="190"/>
                    </a:moveTo>
                    <a:cubicBezTo>
                      <a:pt x="0" y="190"/>
                      <a:pt x="502" y="34"/>
                      <a:pt x="612" y="11"/>
                    </a:cubicBezTo>
                    <a:cubicBezTo>
                      <a:pt x="563" y="0"/>
                      <a:pt x="563" y="0"/>
                      <a:pt x="563" y="0"/>
                    </a:cubicBezTo>
                    <a:cubicBezTo>
                      <a:pt x="563" y="0"/>
                      <a:pt x="19" y="150"/>
                      <a:pt x="0" y="158"/>
                    </a:cubicBezTo>
                    <a:lnTo>
                      <a:pt x="0" y="1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45"/>
              <p:cNvSpPr>
                <a:spLocks/>
              </p:cNvSpPr>
              <p:nvPr/>
            </p:nvSpPr>
            <p:spPr bwMode="auto">
              <a:xfrm>
                <a:off x="3592513" y="4285684"/>
                <a:ext cx="1735138" cy="302884"/>
              </a:xfrm>
              <a:custGeom>
                <a:avLst/>
                <a:gdLst>
                  <a:gd name="T0" fmla="*/ 35 w 545"/>
                  <a:gd name="T1" fmla="*/ 103 h 103"/>
                  <a:gd name="T2" fmla="*/ 545 w 545"/>
                  <a:gd name="T3" fmla="*/ 12 h 103"/>
                  <a:gd name="T4" fmla="*/ 505 w 545"/>
                  <a:gd name="T5" fmla="*/ 0 h 103"/>
                  <a:gd name="T6" fmla="*/ 0 w 545"/>
                  <a:gd name="T7" fmla="*/ 90 h 103"/>
                  <a:gd name="T8" fmla="*/ 35 w 545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5" h="103">
                    <a:moveTo>
                      <a:pt x="35" y="103"/>
                    </a:moveTo>
                    <a:cubicBezTo>
                      <a:pt x="35" y="103"/>
                      <a:pt x="424" y="27"/>
                      <a:pt x="545" y="12"/>
                    </a:cubicBezTo>
                    <a:cubicBezTo>
                      <a:pt x="505" y="0"/>
                      <a:pt x="505" y="0"/>
                      <a:pt x="505" y="0"/>
                    </a:cubicBezTo>
                    <a:cubicBezTo>
                      <a:pt x="505" y="0"/>
                      <a:pt x="127" y="61"/>
                      <a:pt x="0" y="90"/>
                    </a:cubicBezTo>
                    <a:lnTo>
                      <a:pt x="35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46"/>
              <p:cNvSpPr>
                <a:spLocks/>
              </p:cNvSpPr>
              <p:nvPr/>
            </p:nvSpPr>
            <p:spPr bwMode="auto">
              <a:xfrm>
                <a:off x="6499225" y="3861355"/>
                <a:ext cx="928688" cy="216554"/>
              </a:xfrm>
              <a:custGeom>
                <a:avLst/>
                <a:gdLst>
                  <a:gd name="T0" fmla="*/ 36 w 292"/>
                  <a:gd name="T1" fmla="*/ 74 h 74"/>
                  <a:gd name="T2" fmla="*/ 292 w 292"/>
                  <a:gd name="T3" fmla="*/ 2 h 74"/>
                  <a:gd name="T4" fmla="*/ 257 w 292"/>
                  <a:gd name="T5" fmla="*/ 0 h 74"/>
                  <a:gd name="T6" fmla="*/ 0 w 292"/>
                  <a:gd name="T7" fmla="*/ 69 h 74"/>
                  <a:gd name="T8" fmla="*/ 36 w 292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74">
                    <a:moveTo>
                      <a:pt x="36" y="74"/>
                    </a:moveTo>
                    <a:cubicBezTo>
                      <a:pt x="36" y="74"/>
                      <a:pt x="253" y="19"/>
                      <a:pt x="292" y="2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257" y="0"/>
                      <a:pt x="82" y="51"/>
                      <a:pt x="0" y="69"/>
                    </a:cubicBezTo>
                    <a:lnTo>
                      <a:pt x="36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47"/>
              <p:cNvSpPr>
                <a:spLocks/>
              </p:cNvSpPr>
              <p:nvPr/>
            </p:nvSpPr>
            <p:spPr bwMode="auto">
              <a:xfrm>
                <a:off x="7783513" y="3517501"/>
                <a:ext cx="312738" cy="163879"/>
              </a:xfrm>
              <a:custGeom>
                <a:avLst/>
                <a:gdLst>
                  <a:gd name="T0" fmla="*/ 98 w 98"/>
                  <a:gd name="T1" fmla="*/ 0 h 56"/>
                  <a:gd name="T2" fmla="*/ 37 w 98"/>
                  <a:gd name="T3" fmla="*/ 56 h 56"/>
                  <a:gd name="T4" fmla="*/ 0 w 98"/>
                  <a:gd name="T5" fmla="*/ 56 h 56"/>
                  <a:gd name="T6" fmla="*/ 69 w 98"/>
                  <a:gd name="T7" fmla="*/ 0 h 56"/>
                  <a:gd name="T8" fmla="*/ 98 w 98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6">
                    <a:moveTo>
                      <a:pt x="98" y="0"/>
                    </a:moveTo>
                    <a:cubicBezTo>
                      <a:pt x="98" y="0"/>
                      <a:pt x="89" y="27"/>
                      <a:pt x="37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51" y="26"/>
                      <a:pt x="69" y="0"/>
                    </a:cubicBezTo>
                    <a:lnTo>
                      <a:pt x="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48"/>
              <p:cNvSpPr>
                <a:spLocks/>
              </p:cNvSpPr>
              <p:nvPr/>
            </p:nvSpPr>
            <p:spPr bwMode="auto">
              <a:xfrm>
                <a:off x="7861300" y="3255588"/>
                <a:ext cx="234950" cy="122909"/>
              </a:xfrm>
              <a:custGeom>
                <a:avLst/>
                <a:gdLst>
                  <a:gd name="T0" fmla="*/ 74 w 74"/>
                  <a:gd name="T1" fmla="*/ 42 h 42"/>
                  <a:gd name="T2" fmla="*/ 46 w 74"/>
                  <a:gd name="T3" fmla="*/ 42 h 42"/>
                  <a:gd name="T4" fmla="*/ 0 w 74"/>
                  <a:gd name="T5" fmla="*/ 2 h 42"/>
                  <a:gd name="T6" fmla="*/ 30 w 74"/>
                  <a:gd name="T7" fmla="*/ 0 h 42"/>
                  <a:gd name="T8" fmla="*/ 74 w 74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42">
                    <a:moveTo>
                      <a:pt x="74" y="42"/>
                    </a:move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2"/>
                      <a:pt x="21" y="8"/>
                      <a:pt x="0" y="2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62" y="20"/>
                      <a:pt x="74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49"/>
              <p:cNvSpPr>
                <a:spLocks/>
              </p:cNvSpPr>
              <p:nvPr/>
            </p:nvSpPr>
            <p:spPr bwMode="auto">
              <a:xfrm>
                <a:off x="7231063" y="3071224"/>
                <a:ext cx="473075" cy="96572"/>
              </a:xfrm>
              <a:custGeom>
                <a:avLst/>
                <a:gdLst>
                  <a:gd name="T0" fmla="*/ 149 w 149"/>
                  <a:gd name="T1" fmla="*/ 31 h 33"/>
                  <a:gd name="T2" fmla="*/ 120 w 149"/>
                  <a:gd name="T3" fmla="*/ 33 h 33"/>
                  <a:gd name="T4" fmla="*/ 0 w 149"/>
                  <a:gd name="T5" fmla="*/ 4 h 33"/>
                  <a:gd name="T6" fmla="*/ 25 w 149"/>
                  <a:gd name="T7" fmla="*/ 0 h 33"/>
                  <a:gd name="T8" fmla="*/ 149 w 149"/>
                  <a:gd name="T9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33">
                    <a:moveTo>
                      <a:pt x="149" y="31"/>
                    </a:moveTo>
                    <a:cubicBezTo>
                      <a:pt x="120" y="33"/>
                      <a:pt x="120" y="33"/>
                      <a:pt x="120" y="33"/>
                    </a:cubicBezTo>
                    <a:cubicBezTo>
                      <a:pt x="120" y="33"/>
                      <a:pt x="14" y="4"/>
                      <a:pt x="0" y="4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118" y="20"/>
                      <a:pt x="149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50"/>
              <p:cNvSpPr>
                <a:spLocks/>
              </p:cNvSpPr>
              <p:nvPr/>
            </p:nvSpPr>
            <p:spPr bwMode="auto">
              <a:xfrm>
                <a:off x="6275388" y="2939535"/>
                <a:ext cx="573088" cy="64381"/>
              </a:xfrm>
              <a:custGeom>
                <a:avLst/>
                <a:gdLst>
                  <a:gd name="T0" fmla="*/ 180 w 180"/>
                  <a:gd name="T1" fmla="*/ 20 h 22"/>
                  <a:gd name="T2" fmla="*/ 156 w 180"/>
                  <a:gd name="T3" fmla="*/ 22 h 22"/>
                  <a:gd name="T4" fmla="*/ 0 w 180"/>
                  <a:gd name="T5" fmla="*/ 4 h 22"/>
                  <a:gd name="T6" fmla="*/ 21 w 180"/>
                  <a:gd name="T7" fmla="*/ 0 h 22"/>
                  <a:gd name="T8" fmla="*/ 180 w 180"/>
                  <a:gd name="T9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22">
                    <a:moveTo>
                      <a:pt x="180" y="20"/>
                    </a:moveTo>
                    <a:cubicBezTo>
                      <a:pt x="156" y="22"/>
                      <a:pt x="156" y="22"/>
                      <a:pt x="156" y="22"/>
                    </a:cubicBezTo>
                    <a:cubicBezTo>
                      <a:pt x="156" y="22"/>
                      <a:pt x="20" y="4"/>
                      <a:pt x="0" y="4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168" y="17"/>
                      <a:pt x="18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auto">
              <a:xfrm>
                <a:off x="5197475" y="2838574"/>
                <a:ext cx="536575" cy="58528"/>
              </a:xfrm>
              <a:custGeom>
                <a:avLst/>
                <a:gdLst>
                  <a:gd name="T0" fmla="*/ 338 w 338"/>
                  <a:gd name="T1" fmla="*/ 32 h 40"/>
                  <a:gd name="T2" fmla="*/ 304 w 338"/>
                  <a:gd name="T3" fmla="*/ 40 h 40"/>
                  <a:gd name="T4" fmla="*/ 0 w 338"/>
                  <a:gd name="T5" fmla="*/ 6 h 40"/>
                  <a:gd name="T6" fmla="*/ 32 w 338"/>
                  <a:gd name="T7" fmla="*/ 0 h 40"/>
                  <a:gd name="T8" fmla="*/ 338 w 338"/>
                  <a:gd name="T9" fmla="*/ 3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40">
                    <a:moveTo>
                      <a:pt x="338" y="32"/>
                    </a:moveTo>
                    <a:lnTo>
                      <a:pt x="304" y="40"/>
                    </a:lnTo>
                    <a:lnTo>
                      <a:pt x="0" y="6"/>
                    </a:lnTo>
                    <a:lnTo>
                      <a:pt x="32" y="0"/>
                    </a:lnTo>
                    <a:lnTo>
                      <a:pt x="338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52"/>
              <p:cNvSpPr>
                <a:spLocks/>
              </p:cNvSpPr>
              <p:nvPr/>
            </p:nvSpPr>
            <p:spPr bwMode="auto">
              <a:xfrm>
                <a:off x="4589463" y="2750782"/>
                <a:ext cx="273050" cy="46823"/>
              </a:xfrm>
              <a:custGeom>
                <a:avLst/>
                <a:gdLst>
                  <a:gd name="T0" fmla="*/ 86 w 86"/>
                  <a:gd name="T1" fmla="*/ 14 h 16"/>
                  <a:gd name="T2" fmla="*/ 71 w 86"/>
                  <a:gd name="T3" fmla="*/ 16 h 16"/>
                  <a:gd name="T4" fmla="*/ 0 w 86"/>
                  <a:gd name="T5" fmla="*/ 2 h 16"/>
                  <a:gd name="T6" fmla="*/ 17 w 86"/>
                  <a:gd name="T7" fmla="*/ 0 h 16"/>
                  <a:gd name="T8" fmla="*/ 86 w 86"/>
                  <a:gd name="T9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6">
                    <a:moveTo>
                      <a:pt x="86" y="14"/>
                    </a:moveTo>
                    <a:cubicBezTo>
                      <a:pt x="71" y="16"/>
                      <a:pt x="71" y="16"/>
                      <a:pt x="71" y="16"/>
                    </a:cubicBezTo>
                    <a:cubicBezTo>
                      <a:pt x="71" y="16"/>
                      <a:pt x="23" y="6"/>
                      <a:pt x="0" y="2"/>
                    </a:cubicBezTo>
                    <a:cubicBezTo>
                      <a:pt x="17" y="0"/>
                      <a:pt x="17" y="0"/>
                      <a:pt x="17" y="0"/>
                    </a:cubicBezTo>
                    <a:lnTo>
                      <a:pt x="8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53"/>
              <p:cNvSpPr>
                <a:spLocks/>
              </p:cNvSpPr>
              <p:nvPr/>
            </p:nvSpPr>
            <p:spPr bwMode="auto">
              <a:xfrm>
                <a:off x="4503738" y="2671768"/>
                <a:ext cx="50800" cy="43896"/>
              </a:xfrm>
              <a:custGeom>
                <a:avLst/>
                <a:gdLst>
                  <a:gd name="T0" fmla="*/ 16 w 16"/>
                  <a:gd name="T1" fmla="*/ 15 h 15"/>
                  <a:gd name="T2" fmla="*/ 3 w 16"/>
                  <a:gd name="T3" fmla="*/ 14 h 15"/>
                  <a:gd name="T4" fmla="*/ 3 w 16"/>
                  <a:gd name="T5" fmla="*/ 0 h 15"/>
                  <a:gd name="T6" fmla="*/ 15 w 16"/>
                  <a:gd name="T7" fmla="*/ 1 h 15"/>
                  <a:gd name="T8" fmla="*/ 16 w 16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5">
                    <a:moveTo>
                      <a:pt x="16" y="15"/>
                    </a:move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0" y="5"/>
                      <a:pt x="3" y="0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2" y="5"/>
                      <a:pt x="16" y="15"/>
                      <a:pt x="1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54"/>
              <p:cNvSpPr>
                <a:spLocks/>
              </p:cNvSpPr>
              <p:nvPr/>
            </p:nvSpPr>
            <p:spPr bwMode="auto">
              <a:xfrm>
                <a:off x="4586288" y="2598608"/>
                <a:ext cx="196850" cy="40970"/>
              </a:xfrm>
              <a:custGeom>
                <a:avLst/>
                <a:gdLst>
                  <a:gd name="T0" fmla="*/ 11 w 62"/>
                  <a:gd name="T1" fmla="*/ 14 h 14"/>
                  <a:gd name="T2" fmla="*/ 0 w 62"/>
                  <a:gd name="T3" fmla="*/ 12 h 14"/>
                  <a:gd name="T4" fmla="*/ 50 w 62"/>
                  <a:gd name="T5" fmla="*/ 0 h 14"/>
                  <a:gd name="T6" fmla="*/ 62 w 62"/>
                  <a:gd name="T7" fmla="*/ 1 h 14"/>
                  <a:gd name="T8" fmla="*/ 11 w 62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4">
                    <a:moveTo>
                      <a:pt x="11" y="14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26" y="3"/>
                      <a:pt x="50" y="0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21" y="8"/>
                      <a:pt x="1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55"/>
              <p:cNvSpPr>
                <a:spLocks/>
              </p:cNvSpPr>
              <p:nvPr/>
            </p:nvSpPr>
            <p:spPr bwMode="auto">
              <a:xfrm>
                <a:off x="4973638" y="2545933"/>
                <a:ext cx="312738" cy="29264"/>
              </a:xfrm>
              <a:custGeom>
                <a:avLst/>
                <a:gdLst>
                  <a:gd name="T0" fmla="*/ 11 w 98"/>
                  <a:gd name="T1" fmla="*/ 10 h 10"/>
                  <a:gd name="T2" fmla="*/ 0 w 98"/>
                  <a:gd name="T3" fmla="*/ 8 h 10"/>
                  <a:gd name="T4" fmla="*/ 87 w 98"/>
                  <a:gd name="T5" fmla="*/ 0 h 10"/>
                  <a:gd name="T6" fmla="*/ 98 w 98"/>
                  <a:gd name="T7" fmla="*/ 1 h 10"/>
                  <a:gd name="T8" fmla="*/ 11 w 98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10">
                    <a:moveTo>
                      <a:pt x="11" y="1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72" y="1"/>
                      <a:pt x="87" y="0"/>
                    </a:cubicBezTo>
                    <a:cubicBezTo>
                      <a:pt x="98" y="1"/>
                      <a:pt x="98" y="1"/>
                      <a:pt x="98" y="1"/>
                    </a:cubicBezTo>
                    <a:lnTo>
                      <a:pt x="1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auto">
              <a:xfrm>
                <a:off x="5613400" y="2490331"/>
                <a:ext cx="436563" cy="35117"/>
              </a:xfrm>
              <a:custGeom>
                <a:avLst/>
                <a:gdLst>
                  <a:gd name="T0" fmla="*/ 6 w 137"/>
                  <a:gd name="T1" fmla="*/ 12 h 12"/>
                  <a:gd name="T2" fmla="*/ 137 w 137"/>
                  <a:gd name="T3" fmla="*/ 2 h 12"/>
                  <a:gd name="T4" fmla="*/ 132 w 137"/>
                  <a:gd name="T5" fmla="*/ 0 h 12"/>
                  <a:gd name="T6" fmla="*/ 0 w 137"/>
                  <a:gd name="T7" fmla="*/ 10 h 12"/>
                  <a:gd name="T8" fmla="*/ 6 w 137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2">
                    <a:moveTo>
                      <a:pt x="6" y="12"/>
                    </a:moveTo>
                    <a:cubicBezTo>
                      <a:pt x="7" y="12"/>
                      <a:pt x="87" y="4"/>
                      <a:pt x="137" y="2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82" y="2"/>
                      <a:pt x="1" y="10"/>
                      <a:pt x="0" y="10"/>
                    </a:cubicBezTo>
                    <a:lnTo>
                      <a:pt x="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7"/>
              <p:cNvSpPr>
                <a:spLocks/>
              </p:cNvSpPr>
              <p:nvPr/>
            </p:nvSpPr>
            <p:spPr bwMode="auto">
              <a:xfrm>
                <a:off x="6411913" y="2447898"/>
                <a:ext cx="414338" cy="24874"/>
              </a:xfrm>
              <a:custGeom>
                <a:avLst/>
                <a:gdLst>
                  <a:gd name="T0" fmla="*/ 6 w 130"/>
                  <a:gd name="T1" fmla="*/ 8 h 8"/>
                  <a:gd name="T2" fmla="*/ 130 w 130"/>
                  <a:gd name="T3" fmla="*/ 2 h 8"/>
                  <a:gd name="T4" fmla="*/ 125 w 130"/>
                  <a:gd name="T5" fmla="*/ 0 h 8"/>
                  <a:gd name="T6" fmla="*/ 0 w 130"/>
                  <a:gd name="T7" fmla="*/ 6 h 8"/>
                  <a:gd name="T8" fmla="*/ 6 w 130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8">
                    <a:moveTo>
                      <a:pt x="6" y="8"/>
                    </a:moveTo>
                    <a:cubicBezTo>
                      <a:pt x="7" y="8"/>
                      <a:pt x="80" y="4"/>
                      <a:pt x="130" y="2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75" y="3"/>
                      <a:pt x="1" y="6"/>
                      <a:pt x="0" y="6"/>
                    </a:cubicBezTo>
                    <a:lnTo>
                      <a:pt x="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58"/>
              <p:cNvSpPr>
                <a:spLocks/>
              </p:cNvSpPr>
              <p:nvPr/>
            </p:nvSpPr>
            <p:spPr bwMode="auto">
              <a:xfrm>
                <a:off x="7138988" y="2415707"/>
                <a:ext cx="396875" cy="20485"/>
              </a:xfrm>
              <a:custGeom>
                <a:avLst/>
                <a:gdLst>
                  <a:gd name="T0" fmla="*/ 6 w 125"/>
                  <a:gd name="T1" fmla="*/ 7 h 7"/>
                  <a:gd name="T2" fmla="*/ 125 w 125"/>
                  <a:gd name="T3" fmla="*/ 1 h 7"/>
                  <a:gd name="T4" fmla="*/ 120 w 125"/>
                  <a:gd name="T5" fmla="*/ 0 h 7"/>
                  <a:gd name="T6" fmla="*/ 0 w 125"/>
                  <a:gd name="T7" fmla="*/ 6 h 7"/>
                  <a:gd name="T8" fmla="*/ 6 w 125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7">
                    <a:moveTo>
                      <a:pt x="6" y="7"/>
                    </a:moveTo>
                    <a:cubicBezTo>
                      <a:pt x="6" y="7"/>
                      <a:pt x="75" y="4"/>
                      <a:pt x="125" y="1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70" y="2"/>
                      <a:pt x="1" y="6"/>
                      <a:pt x="0" y="6"/>
                    </a:cubicBezTo>
                    <a:lnTo>
                      <a:pt x="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59"/>
              <p:cNvSpPr>
                <a:spLocks/>
              </p:cNvSpPr>
              <p:nvPr/>
            </p:nvSpPr>
            <p:spPr bwMode="auto">
              <a:xfrm>
                <a:off x="7796213" y="2389370"/>
                <a:ext cx="360363" cy="17558"/>
              </a:xfrm>
              <a:custGeom>
                <a:avLst/>
                <a:gdLst>
                  <a:gd name="T0" fmla="*/ 4 w 113"/>
                  <a:gd name="T1" fmla="*/ 6 h 6"/>
                  <a:gd name="T2" fmla="*/ 113 w 113"/>
                  <a:gd name="T3" fmla="*/ 1 h 6"/>
                  <a:gd name="T4" fmla="*/ 109 w 113"/>
                  <a:gd name="T5" fmla="*/ 0 h 6"/>
                  <a:gd name="T6" fmla="*/ 0 w 113"/>
                  <a:gd name="T7" fmla="*/ 5 h 6"/>
                  <a:gd name="T8" fmla="*/ 4 w 11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6">
                    <a:moveTo>
                      <a:pt x="4" y="6"/>
                    </a:moveTo>
                    <a:cubicBezTo>
                      <a:pt x="5" y="6"/>
                      <a:pt x="63" y="3"/>
                      <a:pt x="113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9" y="2"/>
                      <a:pt x="0" y="5"/>
                      <a:pt x="0" y="5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0DB218A-FF46-42CB-A0FF-D86792C3C9B5}"/>
              </a:ext>
            </a:extLst>
          </p:cNvPr>
          <p:cNvGrpSpPr/>
          <p:nvPr/>
        </p:nvGrpSpPr>
        <p:grpSpPr>
          <a:xfrm>
            <a:off x="7915164" y="2030665"/>
            <a:ext cx="3019528" cy="2861358"/>
            <a:chOff x="7915164" y="2030665"/>
            <a:chExt cx="3019528" cy="2861358"/>
          </a:xfrm>
        </p:grpSpPr>
        <p:grpSp>
          <p:nvGrpSpPr>
            <p:cNvPr id="129" name="Group 128"/>
            <p:cNvGrpSpPr/>
            <p:nvPr/>
          </p:nvGrpSpPr>
          <p:grpSpPr>
            <a:xfrm>
              <a:off x="8562947" y="4245692"/>
              <a:ext cx="2371745" cy="646331"/>
              <a:chOff x="2295497" y="1587905"/>
              <a:chExt cx="2371745" cy="646331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2295497" y="1594189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3200" b="1" dirty="0">
                    <a:solidFill>
                      <a:srgbClr val="004DA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2703449" y="1587905"/>
                <a:ext cx="1963793" cy="64633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 Differentiation</a:t>
                </a:r>
              </a:p>
            </p:txBody>
          </p:sp>
        </p:grpSp>
        <p:sp>
          <p:nvSpPr>
            <p:cNvPr id="96" name="Freeform 149"/>
            <p:cNvSpPr>
              <a:spLocks noEditPoints="1"/>
            </p:cNvSpPr>
            <p:nvPr/>
          </p:nvSpPr>
          <p:spPr bwMode="auto">
            <a:xfrm>
              <a:off x="7963512" y="2070090"/>
              <a:ext cx="882136" cy="904311"/>
            </a:xfrm>
            <a:custGeom>
              <a:avLst/>
              <a:gdLst>
                <a:gd name="T0" fmla="*/ 334 w 334"/>
                <a:gd name="T1" fmla="*/ 171 h 342"/>
                <a:gd name="T2" fmla="*/ 167 w 334"/>
                <a:gd name="T3" fmla="*/ 342 h 342"/>
                <a:gd name="T4" fmla="*/ 334 w 334"/>
                <a:gd name="T5" fmla="*/ 171 h 342"/>
                <a:gd name="T6" fmla="*/ 0 w 334"/>
                <a:gd name="T7" fmla="*/ 171 h 342"/>
                <a:gd name="T8" fmla="*/ 167 w 334"/>
                <a:gd name="T9" fmla="*/ 342 h 342"/>
                <a:gd name="T10" fmla="*/ 0 w 334"/>
                <a:gd name="T11" fmla="*/ 171 h 342"/>
                <a:gd name="T12" fmla="*/ 167 w 334"/>
                <a:gd name="T13" fmla="*/ 0 h 342"/>
                <a:gd name="T14" fmla="*/ 0 w 334"/>
                <a:gd name="T15" fmla="*/ 171 h 342"/>
                <a:gd name="T16" fmla="*/ 0 w 334"/>
                <a:gd name="T17" fmla="*/ 171 h 342"/>
                <a:gd name="T18" fmla="*/ 167 w 334"/>
                <a:gd name="T19" fmla="*/ 0 h 342"/>
                <a:gd name="T20" fmla="*/ 334 w 334"/>
                <a:gd name="T21" fmla="*/ 171 h 342"/>
                <a:gd name="T22" fmla="*/ 334 w 334"/>
                <a:gd name="T23" fmla="*/ 171 h 342"/>
                <a:gd name="T24" fmla="*/ 167 w 334"/>
                <a:gd name="T25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4" h="342">
                  <a:moveTo>
                    <a:pt x="334" y="171"/>
                  </a:moveTo>
                  <a:cubicBezTo>
                    <a:pt x="334" y="265"/>
                    <a:pt x="259" y="342"/>
                    <a:pt x="167" y="342"/>
                  </a:cubicBezTo>
                  <a:cubicBezTo>
                    <a:pt x="259" y="342"/>
                    <a:pt x="334" y="265"/>
                    <a:pt x="334" y="171"/>
                  </a:cubicBezTo>
                  <a:moveTo>
                    <a:pt x="0" y="171"/>
                  </a:moveTo>
                  <a:cubicBezTo>
                    <a:pt x="0" y="265"/>
                    <a:pt x="75" y="342"/>
                    <a:pt x="167" y="342"/>
                  </a:cubicBezTo>
                  <a:cubicBezTo>
                    <a:pt x="75" y="342"/>
                    <a:pt x="0" y="265"/>
                    <a:pt x="0" y="171"/>
                  </a:cubicBezTo>
                  <a:moveTo>
                    <a:pt x="167" y="0"/>
                  </a:moveTo>
                  <a:cubicBezTo>
                    <a:pt x="75" y="0"/>
                    <a:pt x="0" y="76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76"/>
                    <a:pt x="75" y="0"/>
                    <a:pt x="167" y="0"/>
                  </a:cubicBezTo>
                  <a:cubicBezTo>
                    <a:pt x="259" y="0"/>
                    <a:pt x="334" y="76"/>
                    <a:pt x="334" y="171"/>
                  </a:cubicBezTo>
                  <a:cubicBezTo>
                    <a:pt x="334" y="171"/>
                    <a:pt x="334" y="171"/>
                    <a:pt x="334" y="171"/>
                  </a:cubicBezTo>
                  <a:cubicBezTo>
                    <a:pt x="334" y="76"/>
                    <a:pt x="259" y="0"/>
                    <a:pt x="167" y="0"/>
                  </a:cubicBezTo>
                </a:path>
              </a:pathLst>
            </a:custGeom>
            <a:solidFill>
              <a:srgbClr val="FF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34" t="35265" r="13155" b="31318"/>
            <a:stretch/>
          </p:blipFill>
          <p:spPr>
            <a:xfrm rot="21177284">
              <a:off x="7915164" y="3312718"/>
              <a:ext cx="1522337" cy="41005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7926551" y="2030665"/>
              <a:ext cx="958522" cy="1533880"/>
              <a:chOff x="7926551" y="2030665"/>
              <a:chExt cx="958522" cy="1533880"/>
            </a:xfrm>
          </p:grpSpPr>
          <p:sp>
            <p:nvSpPr>
              <p:cNvPr id="95" name="Freeform 148"/>
              <p:cNvSpPr>
                <a:spLocks/>
              </p:cNvSpPr>
              <p:nvPr/>
            </p:nvSpPr>
            <p:spPr bwMode="auto">
              <a:xfrm>
                <a:off x="7963512" y="2070090"/>
                <a:ext cx="882136" cy="904311"/>
              </a:xfrm>
              <a:custGeom>
                <a:avLst/>
                <a:gdLst>
                  <a:gd name="T0" fmla="*/ 167 w 334"/>
                  <a:gd name="T1" fmla="*/ 0 h 342"/>
                  <a:gd name="T2" fmla="*/ 0 w 334"/>
                  <a:gd name="T3" fmla="*/ 171 h 342"/>
                  <a:gd name="T4" fmla="*/ 0 w 334"/>
                  <a:gd name="T5" fmla="*/ 171 h 342"/>
                  <a:gd name="T6" fmla="*/ 167 w 334"/>
                  <a:gd name="T7" fmla="*/ 342 h 342"/>
                  <a:gd name="T8" fmla="*/ 167 w 334"/>
                  <a:gd name="T9" fmla="*/ 342 h 342"/>
                  <a:gd name="T10" fmla="*/ 167 w 334"/>
                  <a:gd name="T11" fmla="*/ 342 h 342"/>
                  <a:gd name="T12" fmla="*/ 334 w 334"/>
                  <a:gd name="T13" fmla="*/ 171 h 342"/>
                  <a:gd name="T14" fmla="*/ 334 w 334"/>
                  <a:gd name="T15" fmla="*/ 171 h 342"/>
                  <a:gd name="T16" fmla="*/ 167 w 334"/>
                  <a:gd name="T17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342">
                    <a:moveTo>
                      <a:pt x="167" y="0"/>
                    </a:moveTo>
                    <a:cubicBezTo>
                      <a:pt x="75" y="0"/>
                      <a:pt x="0" y="76"/>
                      <a:pt x="0" y="171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0" y="265"/>
                      <a:pt x="75" y="342"/>
                      <a:pt x="167" y="342"/>
                    </a:cubicBezTo>
                    <a:cubicBezTo>
                      <a:pt x="167" y="342"/>
                      <a:pt x="167" y="342"/>
                      <a:pt x="167" y="342"/>
                    </a:cubicBezTo>
                    <a:cubicBezTo>
                      <a:pt x="167" y="342"/>
                      <a:pt x="167" y="342"/>
                      <a:pt x="167" y="342"/>
                    </a:cubicBezTo>
                    <a:cubicBezTo>
                      <a:pt x="259" y="342"/>
                      <a:pt x="334" y="265"/>
                      <a:pt x="334" y="171"/>
                    </a:cubicBezTo>
                    <a:cubicBezTo>
                      <a:pt x="334" y="171"/>
                      <a:pt x="334" y="171"/>
                      <a:pt x="334" y="171"/>
                    </a:cubicBezTo>
                    <a:cubicBezTo>
                      <a:pt x="334" y="76"/>
                      <a:pt x="259" y="0"/>
                      <a:pt x="167" y="0"/>
                    </a:cubicBezTo>
                  </a:path>
                </a:pathLst>
              </a:custGeom>
              <a:solidFill>
                <a:schemeClr val="bg2">
                  <a:alpha val="5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147"/>
              <p:cNvSpPr>
                <a:spLocks noEditPoints="1"/>
              </p:cNvSpPr>
              <p:nvPr/>
            </p:nvSpPr>
            <p:spPr bwMode="auto">
              <a:xfrm>
                <a:off x="7926551" y="2030665"/>
                <a:ext cx="958522" cy="1533880"/>
              </a:xfrm>
              <a:custGeom>
                <a:avLst/>
                <a:gdLst>
                  <a:gd name="T0" fmla="*/ 363 w 363"/>
                  <a:gd name="T1" fmla="*/ 186 h 580"/>
                  <a:gd name="T2" fmla="*/ 181 w 363"/>
                  <a:gd name="T3" fmla="*/ 0 h 580"/>
                  <a:gd name="T4" fmla="*/ 0 w 363"/>
                  <a:gd name="T5" fmla="*/ 186 h 580"/>
                  <a:gd name="T6" fmla="*/ 174 w 363"/>
                  <a:gd name="T7" fmla="*/ 372 h 580"/>
                  <a:gd name="T8" fmla="*/ 174 w 363"/>
                  <a:gd name="T9" fmla="*/ 537 h 580"/>
                  <a:gd name="T10" fmla="*/ 159 w 363"/>
                  <a:gd name="T11" fmla="*/ 558 h 580"/>
                  <a:gd name="T12" fmla="*/ 181 w 363"/>
                  <a:gd name="T13" fmla="*/ 580 h 580"/>
                  <a:gd name="T14" fmla="*/ 203 w 363"/>
                  <a:gd name="T15" fmla="*/ 558 h 580"/>
                  <a:gd name="T16" fmla="*/ 188 w 363"/>
                  <a:gd name="T17" fmla="*/ 537 h 580"/>
                  <a:gd name="T18" fmla="*/ 188 w 363"/>
                  <a:gd name="T19" fmla="*/ 372 h 580"/>
                  <a:gd name="T20" fmla="*/ 363 w 363"/>
                  <a:gd name="T21" fmla="*/ 186 h 580"/>
                  <a:gd name="T22" fmla="*/ 14 w 363"/>
                  <a:gd name="T23" fmla="*/ 186 h 580"/>
                  <a:gd name="T24" fmla="*/ 181 w 363"/>
                  <a:gd name="T25" fmla="*/ 15 h 580"/>
                  <a:gd name="T26" fmla="*/ 348 w 363"/>
                  <a:gd name="T27" fmla="*/ 186 h 580"/>
                  <a:gd name="T28" fmla="*/ 181 w 363"/>
                  <a:gd name="T29" fmla="*/ 357 h 580"/>
                  <a:gd name="T30" fmla="*/ 14 w 363"/>
                  <a:gd name="T31" fmla="*/ 186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3" h="580">
                    <a:moveTo>
                      <a:pt x="363" y="186"/>
                    </a:moveTo>
                    <a:cubicBezTo>
                      <a:pt x="363" y="83"/>
                      <a:pt x="281" y="0"/>
                      <a:pt x="181" y="0"/>
                    </a:cubicBezTo>
                    <a:cubicBezTo>
                      <a:pt x="81" y="0"/>
                      <a:pt x="0" y="83"/>
                      <a:pt x="0" y="186"/>
                    </a:cubicBezTo>
                    <a:cubicBezTo>
                      <a:pt x="0" y="286"/>
                      <a:pt x="77" y="368"/>
                      <a:pt x="174" y="372"/>
                    </a:cubicBezTo>
                    <a:cubicBezTo>
                      <a:pt x="174" y="537"/>
                      <a:pt x="174" y="537"/>
                      <a:pt x="174" y="537"/>
                    </a:cubicBezTo>
                    <a:cubicBezTo>
                      <a:pt x="166" y="540"/>
                      <a:pt x="159" y="548"/>
                      <a:pt x="159" y="558"/>
                    </a:cubicBezTo>
                    <a:cubicBezTo>
                      <a:pt x="159" y="570"/>
                      <a:pt x="169" y="580"/>
                      <a:pt x="181" y="580"/>
                    </a:cubicBezTo>
                    <a:cubicBezTo>
                      <a:pt x="193" y="580"/>
                      <a:pt x="203" y="570"/>
                      <a:pt x="203" y="558"/>
                    </a:cubicBezTo>
                    <a:cubicBezTo>
                      <a:pt x="203" y="548"/>
                      <a:pt x="197" y="540"/>
                      <a:pt x="188" y="537"/>
                    </a:cubicBezTo>
                    <a:cubicBezTo>
                      <a:pt x="188" y="372"/>
                      <a:pt x="188" y="372"/>
                      <a:pt x="188" y="372"/>
                    </a:cubicBezTo>
                    <a:cubicBezTo>
                      <a:pt x="285" y="368"/>
                      <a:pt x="363" y="286"/>
                      <a:pt x="363" y="186"/>
                    </a:cubicBezTo>
                    <a:moveTo>
                      <a:pt x="14" y="186"/>
                    </a:moveTo>
                    <a:cubicBezTo>
                      <a:pt x="14" y="91"/>
                      <a:pt x="89" y="15"/>
                      <a:pt x="181" y="15"/>
                    </a:cubicBezTo>
                    <a:cubicBezTo>
                      <a:pt x="273" y="15"/>
                      <a:pt x="348" y="91"/>
                      <a:pt x="348" y="186"/>
                    </a:cubicBezTo>
                    <a:cubicBezTo>
                      <a:pt x="348" y="280"/>
                      <a:pt x="273" y="357"/>
                      <a:pt x="181" y="357"/>
                    </a:cubicBezTo>
                    <a:cubicBezTo>
                      <a:pt x="89" y="357"/>
                      <a:pt x="14" y="280"/>
                      <a:pt x="14" y="186"/>
                    </a:cubicBezTo>
                  </a:path>
                </a:pathLst>
              </a:custGeom>
              <a:solidFill>
                <a:srgbClr val="004DA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1A5131D-C333-468E-8EFF-408DB6F92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68231" y1="64385" x2="68231" y2="64385"/>
                          <a14:foregroundMark x1="50308" y1="85538" x2="50308" y2="8553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72295" y="2089938"/>
              <a:ext cx="873353" cy="873353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EE0FFD-C7B0-4782-B30B-AF69C68D6952}"/>
              </a:ext>
            </a:extLst>
          </p:cNvPr>
          <p:cNvGrpSpPr/>
          <p:nvPr/>
        </p:nvGrpSpPr>
        <p:grpSpPr>
          <a:xfrm>
            <a:off x="1014547" y="2901069"/>
            <a:ext cx="3294932" cy="3477251"/>
            <a:chOff x="1014547" y="2901069"/>
            <a:chExt cx="3294932" cy="3477251"/>
          </a:xfrm>
        </p:grpSpPr>
        <p:grpSp>
          <p:nvGrpSpPr>
            <p:cNvPr id="123" name="Group 122"/>
            <p:cNvGrpSpPr/>
            <p:nvPr/>
          </p:nvGrpSpPr>
          <p:grpSpPr>
            <a:xfrm>
              <a:off x="2419552" y="5660922"/>
              <a:ext cx="1889927" cy="717398"/>
              <a:chOff x="2394152" y="1625185"/>
              <a:chExt cx="1889927" cy="717398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2394152" y="16251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3200" b="1" dirty="0">
                    <a:solidFill>
                      <a:srgbClr val="957E5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806722" y="1696252"/>
                <a:ext cx="1477357" cy="64633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Inspiration for Product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4547" y="2901069"/>
              <a:ext cx="1850363" cy="2461547"/>
              <a:chOff x="1014547" y="2901069"/>
              <a:chExt cx="1850363" cy="2461547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34" t="35265" r="13155" b="31318"/>
              <a:stretch/>
            </p:blipFill>
            <p:spPr>
              <a:xfrm rot="20782269">
                <a:off x="1342573" y="4952562"/>
                <a:ext cx="1522337" cy="410054"/>
              </a:xfrm>
              <a:prstGeom prst="rect">
                <a:avLst/>
              </a:prstGeom>
            </p:spPr>
          </p:pic>
          <p:sp>
            <p:nvSpPr>
              <p:cNvPr id="81" name="Freeform 161"/>
              <p:cNvSpPr>
                <a:spLocks noEditPoints="1"/>
              </p:cNvSpPr>
              <p:nvPr/>
            </p:nvSpPr>
            <p:spPr bwMode="auto">
              <a:xfrm>
                <a:off x="1073076" y="2962320"/>
                <a:ext cx="1357039" cy="1389704"/>
              </a:xfrm>
              <a:custGeom>
                <a:avLst/>
                <a:gdLst>
                  <a:gd name="T0" fmla="*/ 0 w 465"/>
                  <a:gd name="T1" fmla="*/ 238 h 476"/>
                  <a:gd name="T2" fmla="*/ 233 w 465"/>
                  <a:gd name="T3" fmla="*/ 476 h 476"/>
                  <a:gd name="T4" fmla="*/ 0 w 465"/>
                  <a:gd name="T5" fmla="*/ 238 h 476"/>
                  <a:gd name="T6" fmla="*/ 465 w 465"/>
                  <a:gd name="T7" fmla="*/ 238 h 476"/>
                  <a:gd name="T8" fmla="*/ 233 w 465"/>
                  <a:gd name="T9" fmla="*/ 476 h 476"/>
                  <a:gd name="T10" fmla="*/ 465 w 465"/>
                  <a:gd name="T11" fmla="*/ 238 h 476"/>
                  <a:gd name="T12" fmla="*/ 233 w 465"/>
                  <a:gd name="T13" fmla="*/ 0 h 476"/>
                  <a:gd name="T14" fmla="*/ 0 w 465"/>
                  <a:gd name="T15" fmla="*/ 238 h 476"/>
                  <a:gd name="T16" fmla="*/ 0 w 465"/>
                  <a:gd name="T17" fmla="*/ 238 h 476"/>
                  <a:gd name="T18" fmla="*/ 233 w 465"/>
                  <a:gd name="T19" fmla="*/ 0 h 476"/>
                  <a:gd name="T20" fmla="*/ 465 w 465"/>
                  <a:gd name="T21" fmla="*/ 238 h 476"/>
                  <a:gd name="T22" fmla="*/ 465 w 465"/>
                  <a:gd name="T23" fmla="*/ 238 h 476"/>
                  <a:gd name="T24" fmla="*/ 233 w 465"/>
                  <a:gd name="T25" fmla="*/ 0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5" h="476">
                    <a:moveTo>
                      <a:pt x="0" y="238"/>
                    </a:moveTo>
                    <a:cubicBezTo>
                      <a:pt x="0" y="370"/>
                      <a:pt x="104" y="476"/>
                      <a:pt x="233" y="476"/>
                    </a:cubicBezTo>
                    <a:cubicBezTo>
                      <a:pt x="104" y="476"/>
                      <a:pt x="0" y="369"/>
                      <a:pt x="0" y="238"/>
                    </a:cubicBezTo>
                    <a:moveTo>
                      <a:pt x="465" y="238"/>
                    </a:moveTo>
                    <a:cubicBezTo>
                      <a:pt x="465" y="369"/>
                      <a:pt x="361" y="476"/>
                      <a:pt x="233" y="476"/>
                    </a:cubicBezTo>
                    <a:cubicBezTo>
                      <a:pt x="361" y="476"/>
                      <a:pt x="465" y="370"/>
                      <a:pt x="465" y="238"/>
                    </a:cubicBezTo>
                    <a:moveTo>
                      <a:pt x="233" y="0"/>
                    </a:moveTo>
                    <a:cubicBezTo>
                      <a:pt x="104" y="0"/>
                      <a:pt x="0" y="107"/>
                      <a:pt x="0" y="238"/>
                    </a:cubicBezTo>
                    <a:cubicBezTo>
                      <a:pt x="0" y="238"/>
                      <a:pt x="0" y="238"/>
                      <a:pt x="0" y="238"/>
                    </a:cubicBezTo>
                    <a:cubicBezTo>
                      <a:pt x="0" y="107"/>
                      <a:pt x="104" y="0"/>
                      <a:pt x="233" y="0"/>
                    </a:cubicBezTo>
                    <a:cubicBezTo>
                      <a:pt x="361" y="0"/>
                      <a:pt x="465" y="107"/>
                      <a:pt x="465" y="238"/>
                    </a:cubicBezTo>
                    <a:cubicBezTo>
                      <a:pt x="465" y="238"/>
                      <a:pt x="465" y="238"/>
                      <a:pt x="465" y="238"/>
                    </a:cubicBezTo>
                    <a:cubicBezTo>
                      <a:pt x="465" y="107"/>
                      <a:pt x="361" y="0"/>
                      <a:pt x="233" y="0"/>
                    </a:cubicBezTo>
                  </a:path>
                </a:pathLst>
              </a:custGeom>
              <a:solidFill>
                <a:srgbClr val="F79C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014547" y="2901069"/>
                <a:ext cx="1474096" cy="2360182"/>
                <a:chOff x="1014547" y="2901069"/>
                <a:chExt cx="1474096" cy="2360182"/>
              </a:xfrm>
            </p:grpSpPr>
            <p:sp>
              <p:nvSpPr>
                <p:cNvPr id="79" name="Freeform 159"/>
                <p:cNvSpPr>
                  <a:spLocks noEditPoints="1"/>
                </p:cNvSpPr>
                <p:nvPr/>
              </p:nvSpPr>
              <p:spPr bwMode="auto">
                <a:xfrm>
                  <a:off x="1014547" y="2901069"/>
                  <a:ext cx="1474096" cy="2360182"/>
                </a:xfrm>
                <a:custGeom>
                  <a:avLst/>
                  <a:gdLst>
                    <a:gd name="T0" fmla="*/ 505 w 505"/>
                    <a:gd name="T1" fmla="*/ 259 h 808"/>
                    <a:gd name="T2" fmla="*/ 253 w 505"/>
                    <a:gd name="T3" fmla="*/ 0 h 808"/>
                    <a:gd name="T4" fmla="*/ 0 w 505"/>
                    <a:gd name="T5" fmla="*/ 259 h 808"/>
                    <a:gd name="T6" fmla="*/ 242 w 505"/>
                    <a:gd name="T7" fmla="*/ 518 h 808"/>
                    <a:gd name="T8" fmla="*/ 242 w 505"/>
                    <a:gd name="T9" fmla="*/ 748 h 808"/>
                    <a:gd name="T10" fmla="*/ 222 w 505"/>
                    <a:gd name="T11" fmla="*/ 777 h 808"/>
                    <a:gd name="T12" fmla="*/ 253 w 505"/>
                    <a:gd name="T13" fmla="*/ 808 h 808"/>
                    <a:gd name="T14" fmla="*/ 283 w 505"/>
                    <a:gd name="T15" fmla="*/ 777 h 808"/>
                    <a:gd name="T16" fmla="*/ 263 w 505"/>
                    <a:gd name="T17" fmla="*/ 748 h 808"/>
                    <a:gd name="T18" fmla="*/ 263 w 505"/>
                    <a:gd name="T19" fmla="*/ 518 h 808"/>
                    <a:gd name="T20" fmla="*/ 505 w 505"/>
                    <a:gd name="T21" fmla="*/ 259 h 808"/>
                    <a:gd name="T22" fmla="*/ 20 w 505"/>
                    <a:gd name="T23" fmla="*/ 259 h 808"/>
                    <a:gd name="T24" fmla="*/ 253 w 505"/>
                    <a:gd name="T25" fmla="*/ 21 h 808"/>
                    <a:gd name="T26" fmla="*/ 485 w 505"/>
                    <a:gd name="T27" fmla="*/ 259 h 808"/>
                    <a:gd name="T28" fmla="*/ 253 w 505"/>
                    <a:gd name="T29" fmla="*/ 497 h 808"/>
                    <a:gd name="T30" fmla="*/ 20 w 505"/>
                    <a:gd name="T31" fmla="*/ 259 h 8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05" h="808">
                      <a:moveTo>
                        <a:pt x="505" y="259"/>
                      </a:moveTo>
                      <a:cubicBezTo>
                        <a:pt x="505" y="116"/>
                        <a:pt x="392" y="0"/>
                        <a:pt x="253" y="0"/>
                      </a:cubicBezTo>
                      <a:cubicBezTo>
                        <a:pt x="113" y="0"/>
                        <a:pt x="0" y="116"/>
                        <a:pt x="0" y="259"/>
                      </a:cubicBezTo>
                      <a:cubicBezTo>
                        <a:pt x="0" y="398"/>
                        <a:pt x="108" y="512"/>
                        <a:pt x="242" y="518"/>
                      </a:cubicBezTo>
                      <a:cubicBezTo>
                        <a:pt x="242" y="748"/>
                        <a:pt x="242" y="748"/>
                        <a:pt x="242" y="748"/>
                      </a:cubicBezTo>
                      <a:cubicBezTo>
                        <a:pt x="231" y="752"/>
                        <a:pt x="222" y="763"/>
                        <a:pt x="222" y="777"/>
                      </a:cubicBezTo>
                      <a:cubicBezTo>
                        <a:pt x="222" y="794"/>
                        <a:pt x="236" y="808"/>
                        <a:pt x="253" y="808"/>
                      </a:cubicBezTo>
                      <a:cubicBezTo>
                        <a:pt x="269" y="808"/>
                        <a:pt x="283" y="794"/>
                        <a:pt x="283" y="777"/>
                      </a:cubicBezTo>
                      <a:cubicBezTo>
                        <a:pt x="283" y="763"/>
                        <a:pt x="274" y="752"/>
                        <a:pt x="263" y="748"/>
                      </a:cubicBezTo>
                      <a:cubicBezTo>
                        <a:pt x="263" y="518"/>
                        <a:pt x="263" y="518"/>
                        <a:pt x="263" y="518"/>
                      </a:cubicBezTo>
                      <a:cubicBezTo>
                        <a:pt x="397" y="512"/>
                        <a:pt x="505" y="398"/>
                        <a:pt x="505" y="259"/>
                      </a:cubicBezTo>
                      <a:moveTo>
                        <a:pt x="20" y="259"/>
                      </a:moveTo>
                      <a:cubicBezTo>
                        <a:pt x="20" y="128"/>
                        <a:pt x="124" y="21"/>
                        <a:pt x="253" y="21"/>
                      </a:cubicBezTo>
                      <a:cubicBezTo>
                        <a:pt x="381" y="21"/>
                        <a:pt x="485" y="128"/>
                        <a:pt x="485" y="259"/>
                      </a:cubicBezTo>
                      <a:cubicBezTo>
                        <a:pt x="485" y="390"/>
                        <a:pt x="381" y="497"/>
                        <a:pt x="253" y="497"/>
                      </a:cubicBezTo>
                      <a:cubicBezTo>
                        <a:pt x="124" y="497"/>
                        <a:pt x="20" y="390"/>
                        <a:pt x="20" y="259"/>
                      </a:cubicBezTo>
                    </a:path>
                  </a:pathLst>
                </a:custGeom>
                <a:solidFill>
                  <a:srgbClr val="957E5E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160"/>
                <p:cNvSpPr>
                  <a:spLocks/>
                </p:cNvSpPr>
                <p:nvPr/>
              </p:nvSpPr>
              <p:spPr bwMode="auto">
                <a:xfrm>
                  <a:off x="1073076" y="2962320"/>
                  <a:ext cx="1357039" cy="1389704"/>
                </a:xfrm>
                <a:custGeom>
                  <a:avLst/>
                  <a:gdLst>
                    <a:gd name="T0" fmla="*/ 233 w 465"/>
                    <a:gd name="T1" fmla="*/ 0 h 476"/>
                    <a:gd name="T2" fmla="*/ 0 w 465"/>
                    <a:gd name="T3" fmla="*/ 238 h 476"/>
                    <a:gd name="T4" fmla="*/ 0 w 465"/>
                    <a:gd name="T5" fmla="*/ 238 h 476"/>
                    <a:gd name="T6" fmla="*/ 233 w 465"/>
                    <a:gd name="T7" fmla="*/ 476 h 476"/>
                    <a:gd name="T8" fmla="*/ 233 w 465"/>
                    <a:gd name="T9" fmla="*/ 476 h 476"/>
                    <a:gd name="T10" fmla="*/ 233 w 465"/>
                    <a:gd name="T11" fmla="*/ 476 h 476"/>
                    <a:gd name="T12" fmla="*/ 465 w 465"/>
                    <a:gd name="T13" fmla="*/ 238 h 476"/>
                    <a:gd name="T14" fmla="*/ 465 w 465"/>
                    <a:gd name="T15" fmla="*/ 238 h 476"/>
                    <a:gd name="T16" fmla="*/ 233 w 465"/>
                    <a:gd name="T17" fmla="*/ 0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5" h="476">
                      <a:moveTo>
                        <a:pt x="233" y="0"/>
                      </a:moveTo>
                      <a:cubicBezTo>
                        <a:pt x="104" y="0"/>
                        <a:pt x="0" y="107"/>
                        <a:pt x="0" y="238"/>
                      </a:cubicBezTo>
                      <a:cubicBezTo>
                        <a:pt x="0" y="238"/>
                        <a:pt x="0" y="238"/>
                        <a:pt x="0" y="238"/>
                      </a:cubicBezTo>
                      <a:cubicBezTo>
                        <a:pt x="0" y="369"/>
                        <a:pt x="104" y="476"/>
                        <a:pt x="233" y="476"/>
                      </a:cubicBezTo>
                      <a:cubicBezTo>
                        <a:pt x="233" y="476"/>
                        <a:pt x="233" y="476"/>
                        <a:pt x="233" y="476"/>
                      </a:cubicBezTo>
                      <a:cubicBezTo>
                        <a:pt x="233" y="476"/>
                        <a:pt x="233" y="476"/>
                        <a:pt x="233" y="476"/>
                      </a:cubicBezTo>
                      <a:cubicBezTo>
                        <a:pt x="361" y="476"/>
                        <a:pt x="465" y="369"/>
                        <a:pt x="465" y="238"/>
                      </a:cubicBezTo>
                      <a:cubicBezTo>
                        <a:pt x="465" y="238"/>
                        <a:pt x="465" y="238"/>
                        <a:pt x="465" y="238"/>
                      </a:cubicBezTo>
                      <a:cubicBezTo>
                        <a:pt x="465" y="107"/>
                        <a:pt x="361" y="0"/>
                        <a:pt x="233" y="0"/>
                      </a:cubicBezTo>
                    </a:path>
                  </a:pathLst>
                </a:custGeom>
                <a:solidFill>
                  <a:schemeClr val="bg2">
                    <a:alpha val="50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50A167B-0B3E-49D7-A5AE-47CD100B7A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7846" y1="28923" x2="37846" y2="28923"/>
                          <a14:foregroundMark x1="50154" y1="25692" x2="50154" y2="25692"/>
                          <a14:foregroundMark x1="62308" y1="28538" x2="62308" y2="28538"/>
                          <a14:foregroundMark x1="69615" y1="39308" x2="69615" y2="39308"/>
                          <a14:foregroundMark x1="72385" y1="50615" x2="72385" y2="50615"/>
                          <a14:foregroundMark x1="70769" y1="62538" x2="70769" y2="62538"/>
                          <a14:foregroundMark x1="49308" y1="73000" x2="49308" y2="73000"/>
                          <a14:foregroundMark x1="49692" y1="76385" x2="49692" y2="76385"/>
                          <a14:foregroundMark x1="49538" y1="79538" x2="49538" y2="79538"/>
                          <a14:foregroundMark x1="20615" y1="50000" x2="20615" y2="50000"/>
                          <a14:foregroundMark x1="27385" y1="37385" x2="27385" y2="37385"/>
                          <a14:foregroundMark x1="28769" y1="62615" x2="28769" y2="62615"/>
                          <a14:backgroundMark x1="45538" y1="43462" x2="45538" y2="43462"/>
                          <a14:backgroundMark x1="52846" y1="46308" x2="52846" y2="46308"/>
                          <a14:backgroundMark x1="55846" y1="42154" x2="55846" y2="42154"/>
                          <a14:backgroundMark x1="49000" y1="57923" x2="49000" y2="57923"/>
                        </a14:backgroundRemoval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rcRect l="17114" t="17334" r="15426" b="14122"/>
            <a:stretch/>
          </p:blipFill>
          <p:spPr>
            <a:xfrm>
              <a:off x="1173922" y="3074400"/>
              <a:ext cx="1194763" cy="1213959"/>
            </a:xfrm>
            <a:prstGeom prst="rect">
              <a:avLst/>
            </a:prstGeom>
            <a:noFill/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E37A1BA-4924-4545-90FC-FF7D77BAACCD}"/>
              </a:ext>
            </a:extLst>
          </p:cNvPr>
          <p:cNvGrpSpPr/>
          <p:nvPr/>
        </p:nvGrpSpPr>
        <p:grpSpPr>
          <a:xfrm>
            <a:off x="4297649" y="2665168"/>
            <a:ext cx="3013387" cy="2904653"/>
            <a:chOff x="4297649" y="2665168"/>
            <a:chExt cx="3013387" cy="2904653"/>
          </a:xfrm>
        </p:grpSpPr>
        <p:grpSp>
          <p:nvGrpSpPr>
            <p:cNvPr id="126" name="Group 125"/>
            <p:cNvGrpSpPr/>
            <p:nvPr/>
          </p:nvGrpSpPr>
          <p:grpSpPr>
            <a:xfrm>
              <a:off x="4905347" y="4923490"/>
              <a:ext cx="2405689" cy="646331"/>
              <a:chOff x="2295497" y="1567203"/>
              <a:chExt cx="2405689" cy="646331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2295497" y="1594189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3200" b="1" dirty="0">
                    <a:solidFill>
                      <a:srgbClr val="00A9B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725036" y="1567203"/>
                <a:ext cx="1976150" cy="64633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 </a:t>
                </a:r>
              </a:p>
              <a:p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Pricing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297649" y="2665168"/>
              <a:ext cx="1583494" cy="1971863"/>
              <a:chOff x="4297649" y="2665168"/>
              <a:chExt cx="1583494" cy="1971863"/>
            </a:xfrm>
          </p:grpSpPr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34" t="35265" r="13155" b="31318"/>
              <a:stretch/>
            </p:blipFill>
            <p:spPr>
              <a:xfrm rot="21009216">
                <a:off x="4358806" y="4226977"/>
                <a:ext cx="1522337" cy="410054"/>
              </a:xfrm>
              <a:prstGeom prst="rect">
                <a:avLst/>
              </a:prstGeom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4297649" y="2665168"/>
                <a:ext cx="1083328" cy="1737118"/>
                <a:chOff x="4926013" y="12979133"/>
                <a:chExt cx="1449388" cy="2324100"/>
              </a:xfrm>
            </p:grpSpPr>
            <p:sp>
              <p:nvSpPr>
                <p:cNvPr id="88" name="Freeform 154"/>
                <p:cNvSpPr>
                  <a:spLocks noEditPoints="1"/>
                </p:cNvSpPr>
                <p:nvPr/>
              </p:nvSpPr>
              <p:spPr bwMode="auto">
                <a:xfrm>
                  <a:off x="4926013" y="12979133"/>
                  <a:ext cx="1449388" cy="2324100"/>
                </a:xfrm>
                <a:custGeom>
                  <a:avLst/>
                  <a:gdLst>
                    <a:gd name="T0" fmla="*/ 426 w 426"/>
                    <a:gd name="T1" fmla="*/ 219 h 682"/>
                    <a:gd name="T2" fmla="*/ 213 w 426"/>
                    <a:gd name="T3" fmla="*/ 0 h 682"/>
                    <a:gd name="T4" fmla="*/ 0 w 426"/>
                    <a:gd name="T5" fmla="*/ 219 h 682"/>
                    <a:gd name="T6" fmla="*/ 205 w 426"/>
                    <a:gd name="T7" fmla="*/ 437 h 682"/>
                    <a:gd name="T8" fmla="*/ 205 w 426"/>
                    <a:gd name="T9" fmla="*/ 631 h 682"/>
                    <a:gd name="T10" fmla="*/ 188 w 426"/>
                    <a:gd name="T11" fmla="*/ 655 h 682"/>
                    <a:gd name="T12" fmla="*/ 213 w 426"/>
                    <a:gd name="T13" fmla="*/ 682 h 682"/>
                    <a:gd name="T14" fmla="*/ 239 w 426"/>
                    <a:gd name="T15" fmla="*/ 655 h 682"/>
                    <a:gd name="T16" fmla="*/ 222 w 426"/>
                    <a:gd name="T17" fmla="*/ 631 h 682"/>
                    <a:gd name="T18" fmla="*/ 222 w 426"/>
                    <a:gd name="T19" fmla="*/ 437 h 682"/>
                    <a:gd name="T20" fmla="*/ 426 w 426"/>
                    <a:gd name="T21" fmla="*/ 219 h 682"/>
                    <a:gd name="T22" fmla="*/ 17 w 426"/>
                    <a:gd name="T23" fmla="*/ 219 h 682"/>
                    <a:gd name="T24" fmla="*/ 213 w 426"/>
                    <a:gd name="T25" fmla="*/ 18 h 682"/>
                    <a:gd name="T26" fmla="*/ 409 w 426"/>
                    <a:gd name="T27" fmla="*/ 219 h 682"/>
                    <a:gd name="T28" fmla="*/ 213 w 426"/>
                    <a:gd name="T29" fmla="*/ 420 h 682"/>
                    <a:gd name="T30" fmla="*/ 17 w 426"/>
                    <a:gd name="T31" fmla="*/ 219 h 6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26" h="682">
                      <a:moveTo>
                        <a:pt x="426" y="219"/>
                      </a:moveTo>
                      <a:cubicBezTo>
                        <a:pt x="426" y="98"/>
                        <a:pt x="331" y="0"/>
                        <a:pt x="213" y="0"/>
                      </a:cubicBezTo>
                      <a:cubicBezTo>
                        <a:pt x="96" y="0"/>
                        <a:pt x="0" y="98"/>
                        <a:pt x="0" y="219"/>
                      </a:cubicBezTo>
                      <a:cubicBezTo>
                        <a:pt x="0" y="336"/>
                        <a:pt x="91" y="432"/>
                        <a:pt x="205" y="437"/>
                      </a:cubicBezTo>
                      <a:cubicBezTo>
                        <a:pt x="205" y="631"/>
                        <a:pt x="205" y="631"/>
                        <a:pt x="205" y="631"/>
                      </a:cubicBezTo>
                      <a:cubicBezTo>
                        <a:pt x="195" y="634"/>
                        <a:pt x="188" y="644"/>
                        <a:pt x="188" y="655"/>
                      </a:cubicBezTo>
                      <a:cubicBezTo>
                        <a:pt x="188" y="670"/>
                        <a:pt x="199" y="682"/>
                        <a:pt x="213" y="682"/>
                      </a:cubicBezTo>
                      <a:cubicBezTo>
                        <a:pt x="227" y="682"/>
                        <a:pt x="239" y="670"/>
                        <a:pt x="239" y="655"/>
                      </a:cubicBezTo>
                      <a:cubicBezTo>
                        <a:pt x="239" y="644"/>
                        <a:pt x="232" y="634"/>
                        <a:pt x="222" y="631"/>
                      </a:cubicBezTo>
                      <a:cubicBezTo>
                        <a:pt x="222" y="437"/>
                        <a:pt x="222" y="437"/>
                        <a:pt x="222" y="437"/>
                      </a:cubicBezTo>
                      <a:cubicBezTo>
                        <a:pt x="335" y="432"/>
                        <a:pt x="426" y="336"/>
                        <a:pt x="426" y="219"/>
                      </a:cubicBezTo>
                      <a:moveTo>
                        <a:pt x="17" y="219"/>
                      </a:moveTo>
                      <a:cubicBezTo>
                        <a:pt x="17" y="108"/>
                        <a:pt x="105" y="18"/>
                        <a:pt x="213" y="18"/>
                      </a:cubicBezTo>
                      <a:cubicBezTo>
                        <a:pt x="321" y="18"/>
                        <a:pt x="409" y="108"/>
                        <a:pt x="409" y="219"/>
                      </a:cubicBezTo>
                      <a:cubicBezTo>
                        <a:pt x="409" y="329"/>
                        <a:pt x="321" y="420"/>
                        <a:pt x="213" y="420"/>
                      </a:cubicBezTo>
                      <a:cubicBezTo>
                        <a:pt x="105" y="420"/>
                        <a:pt x="17" y="329"/>
                        <a:pt x="17" y="219"/>
                      </a:cubicBezTo>
                    </a:path>
                  </a:pathLst>
                </a:custGeom>
                <a:solidFill>
                  <a:srgbClr val="00A9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Freeform 155"/>
                <p:cNvSpPr>
                  <a:spLocks/>
                </p:cNvSpPr>
                <p:nvPr/>
              </p:nvSpPr>
              <p:spPr bwMode="auto">
                <a:xfrm>
                  <a:off x="4983163" y="13041046"/>
                  <a:ext cx="1335088" cy="1368425"/>
                </a:xfrm>
                <a:custGeom>
                  <a:avLst/>
                  <a:gdLst>
                    <a:gd name="T0" fmla="*/ 196 w 392"/>
                    <a:gd name="T1" fmla="*/ 0 h 402"/>
                    <a:gd name="T2" fmla="*/ 0 w 392"/>
                    <a:gd name="T3" fmla="*/ 201 h 402"/>
                    <a:gd name="T4" fmla="*/ 0 w 392"/>
                    <a:gd name="T5" fmla="*/ 201 h 402"/>
                    <a:gd name="T6" fmla="*/ 196 w 392"/>
                    <a:gd name="T7" fmla="*/ 402 h 402"/>
                    <a:gd name="T8" fmla="*/ 196 w 392"/>
                    <a:gd name="T9" fmla="*/ 402 h 402"/>
                    <a:gd name="T10" fmla="*/ 196 w 392"/>
                    <a:gd name="T11" fmla="*/ 402 h 402"/>
                    <a:gd name="T12" fmla="*/ 392 w 392"/>
                    <a:gd name="T13" fmla="*/ 201 h 402"/>
                    <a:gd name="T14" fmla="*/ 392 w 392"/>
                    <a:gd name="T15" fmla="*/ 201 h 402"/>
                    <a:gd name="T16" fmla="*/ 196 w 392"/>
                    <a:gd name="T17" fmla="*/ 0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2" h="402">
                      <a:moveTo>
                        <a:pt x="196" y="0"/>
                      </a:moveTo>
                      <a:cubicBezTo>
                        <a:pt x="88" y="0"/>
                        <a:pt x="0" y="90"/>
                        <a:pt x="0" y="201"/>
                      </a:cubicBezTo>
                      <a:cubicBezTo>
                        <a:pt x="0" y="201"/>
                        <a:pt x="0" y="201"/>
                        <a:pt x="0" y="201"/>
                      </a:cubicBezTo>
                      <a:cubicBezTo>
                        <a:pt x="0" y="311"/>
                        <a:pt x="88" y="402"/>
                        <a:pt x="196" y="402"/>
                      </a:cubicBezTo>
                      <a:cubicBezTo>
                        <a:pt x="196" y="402"/>
                        <a:pt x="196" y="402"/>
                        <a:pt x="196" y="402"/>
                      </a:cubicBezTo>
                      <a:cubicBezTo>
                        <a:pt x="196" y="402"/>
                        <a:pt x="196" y="402"/>
                        <a:pt x="196" y="402"/>
                      </a:cubicBezTo>
                      <a:cubicBezTo>
                        <a:pt x="304" y="402"/>
                        <a:pt x="392" y="311"/>
                        <a:pt x="392" y="201"/>
                      </a:cubicBezTo>
                      <a:cubicBezTo>
                        <a:pt x="392" y="201"/>
                        <a:pt x="392" y="201"/>
                        <a:pt x="392" y="201"/>
                      </a:cubicBezTo>
                      <a:cubicBezTo>
                        <a:pt x="392" y="90"/>
                        <a:pt x="304" y="0"/>
                        <a:pt x="196" y="0"/>
                      </a:cubicBezTo>
                    </a:path>
                  </a:pathLst>
                </a:custGeom>
                <a:solidFill>
                  <a:schemeClr val="bg2">
                    <a:alpha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Freeform 156"/>
                <p:cNvSpPr>
                  <a:spLocks noEditPoints="1"/>
                </p:cNvSpPr>
                <p:nvPr/>
              </p:nvSpPr>
              <p:spPr bwMode="auto">
                <a:xfrm>
                  <a:off x="4983163" y="13041046"/>
                  <a:ext cx="1335088" cy="1368425"/>
                </a:xfrm>
                <a:custGeom>
                  <a:avLst/>
                  <a:gdLst>
                    <a:gd name="T0" fmla="*/ 0 w 392"/>
                    <a:gd name="T1" fmla="*/ 201 h 402"/>
                    <a:gd name="T2" fmla="*/ 196 w 392"/>
                    <a:gd name="T3" fmla="*/ 402 h 402"/>
                    <a:gd name="T4" fmla="*/ 0 w 392"/>
                    <a:gd name="T5" fmla="*/ 201 h 402"/>
                    <a:gd name="T6" fmla="*/ 392 w 392"/>
                    <a:gd name="T7" fmla="*/ 201 h 402"/>
                    <a:gd name="T8" fmla="*/ 196 w 392"/>
                    <a:gd name="T9" fmla="*/ 402 h 402"/>
                    <a:gd name="T10" fmla="*/ 392 w 392"/>
                    <a:gd name="T11" fmla="*/ 201 h 402"/>
                    <a:gd name="T12" fmla="*/ 196 w 392"/>
                    <a:gd name="T13" fmla="*/ 0 h 402"/>
                    <a:gd name="T14" fmla="*/ 0 w 392"/>
                    <a:gd name="T15" fmla="*/ 201 h 402"/>
                    <a:gd name="T16" fmla="*/ 0 w 392"/>
                    <a:gd name="T17" fmla="*/ 201 h 402"/>
                    <a:gd name="T18" fmla="*/ 196 w 392"/>
                    <a:gd name="T19" fmla="*/ 0 h 402"/>
                    <a:gd name="T20" fmla="*/ 392 w 392"/>
                    <a:gd name="T21" fmla="*/ 201 h 402"/>
                    <a:gd name="T22" fmla="*/ 392 w 392"/>
                    <a:gd name="T23" fmla="*/ 201 h 402"/>
                    <a:gd name="T24" fmla="*/ 196 w 392"/>
                    <a:gd name="T25" fmla="*/ 0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92" h="402">
                      <a:moveTo>
                        <a:pt x="0" y="201"/>
                      </a:moveTo>
                      <a:cubicBezTo>
                        <a:pt x="0" y="312"/>
                        <a:pt x="88" y="402"/>
                        <a:pt x="196" y="402"/>
                      </a:cubicBezTo>
                      <a:cubicBezTo>
                        <a:pt x="88" y="402"/>
                        <a:pt x="0" y="311"/>
                        <a:pt x="0" y="201"/>
                      </a:cubicBezTo>
                      <a:moveTo>
                        <a:pt x="392" y="201"/>
                      </a:moveTo>
                      <a:cubicBezTo>
                        <a:pt x="392" y="311"/>
                        <a:pt x="304" y="402"/>
                        <a:pt x="196" y="402"/>
                      </a:cubicBezTo>
                      <a:cubicBezTo>
                        <a:pt x="305" y="402"/>
                        <a:pt x="392" y="312"/>
                        <a:pt x="392" y="201"/>
                      </a:cubicBezTo>
                      <a:moveTo>
                        <a:pt x="196" y="0"/>
                      </a:moveTo>
                      <a:cubicBezTo>
                        <a:pt x="88" y="0"/>
                        <a:pt x="0" y="90"/>
                        <a:pt x="0" y="201"/>
                      </a:cubicBezTo>
                      <a:cubicBezTo>
                        <a:pt x="0" y="201"/>
                        <a:pt x="0" y="201"/>
                        <a:pt x="0" y="201"/>
                      </a:cubicBezTo>
                      <a:cubicBezTo>
                        <a:pt x="0" y="90"/>
                        <a:pt x="88" y="0"/>
                        <a:pt x="196" y="0"/>
                      </a:cubicBezTo>
                      <a:cubicBezTo>
                        <a:pt x="304" y="0"/>
                        <a:pt x="392" y="90"/>
                        <a:pt x="392" y="201"/>
                      </a:cubicBezTo>
                      <a:cubicBezTo>
                        <a:pt x="392" y="201"/>
                        <a:pt x="392" y="201"/>
                        <a:pt x="392" y="201"/>
                      </a:cubicBezTo>
                      <a:cubicBezTo>
                        <a:pt x="392" y="90"/>
                        <a:pt x="305" y="0"/>
                        <a:pt x="196" y="0"/>
                      </a:cubicBezTo>
                    </a:path>
                  </a:pathLst>
                </a:custGeom>
                <a:solidFill>
                  <a:srgbClr val="7DCC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pic>
          <p:nvPicPr>
            <p:cNvPr id="92" name="Picture 2" descr="Image result for rupee clipart black and white">
              <a:extLst>
                <a:ext uri="{FF2B5EF4-FFF2-40B4-BE49-F238E27FC236}">
                  <a16:creationId xmlns:a16="http://schemas.microsoft.com/office/drawing/2014/main" id="{3EF95C31-6AE5-4BA0-8137-6A6F61356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3297" b="97436" l="2703" r="96757">
                          <a14:foregroundMark x1="58919" y1="32234" x2="58919" y2="32234"/>
                          <a14:foregroundMark x1="68108" y1="94505" x2="68108" y2="94505"/>
                          <a14:foregroundMark x1="74595" y1="98168" x2="74595" y2="98168"/>
                          <a14:foregroundMark x1="57297" y1="3663" x2="57297" y2="3663"/>
                          <a14:foregroundMark x1="97297" y1="20513" x2="97297" y2="20513"/>
                          <a14:foregroundMark x1="2703" y1="9158" x2="2703" y2="91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5357" y="2840207"/>
              <a:ext cx="518763" cy="766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704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2068-D3DC-493F-94D4-B2B06BA8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346" y="298579"/>
            <a:ext cx="9905998" cy="1478570"/>
          </a:xfrm>
        </p:spPr>
        <p:txBody>
          <a:bodyPr/>
          <a:lstStyle/>
          <a:p>
            <a:r>
              <a:rPr lang="en-US" dirty="0"/>
              <a:t>Product Differentiation and Innovativeness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5BE1B-8CDB-4F15-989B-3E002C5D8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5083" y="1623203"/>
            <a:ext cx="5128761" cy="50234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Currently, no such product exists in the low to mid range market segment</a:t>
            </a:r>
          </a:p>
          <a:p>
            <a:r>
              <a:rPr lang="en-US" dirty="0"/>
              <a:t>Similar products in high end market have limited features </a:t>
            </a:r>
            <a:r>
              <a:rPr lang="en-US" dirty="0">
                <a:sym typeface="Wingdings" panose="05000000000000000000" pitchFamily="2" charset="2"/>
              </a:rPr>
              <a:t> Unfair advantage</a:t>
            </a:r>
            <a:endParaRPr lang="en-US" dirty="0"/>
          </a:p>
          <a:p>
            <a:r>
              <a:rPr lang="en-US" dirty="0"/>
              <a:t>Customer Benefits: </a:t>
            </a:r>
          </a:p>
          <a:p>
            <a:pPr lvl="1"/>
            <a:r>
              <a:rPr lang="en-US" dirty="0"/>
              <a:t>Product can cause savings of up to </a:t>
            </a:r>
            <a:r>
              <a:rPr lang="en-IN" dirty="0"/>
              <a:t>₹40,00,000 (based on cost of 1 accident) </a:t>
            </a:r>
          </a:p>
          <a:p>
            <a:pPr lvl="1"/>
            <a:r>
              <a:rPr lang="en-US" dirty="0"/>
              <a:t>Improved customer satisfaction for car manufacturers </a:t>
            </a:r>
          </a:p>
          <a:p>
            <a:pPr lvl="1"/>
            <a:r>
              <a:rPr lang="en-US" dirty="0"/>
              <a:t>Quality assessment of drivers for transport service providers</a:t>
            </a:r>
          </a:p>
          <a:p>
            <a:r>
              <a:rPr lang="en-US" dirty="0"/>
              <a:t>Design Innovation:</a:t>
            </a:r>
          </a:p>
          <a:p>
            <a:pPr lvl="1"/>
            <a:r>
              <a:rPr lang="en-US" dirty="0"/>
              <a:t>Entire product fits inside any existing car</a:t>
            </a:r>
          </a:p>
          <a:p>
            <a:pPr lvl="1"/>
            <a:r>
              <a:rPr lang="en-US" dirty="0"/>
              <a:t>Powered through a 5V USB cable</a:t>
            </a:r>
          </a:p>
          <a:p>
            <a:pPr lvl="1"/>
            <a:r>
              <a:rPr lang="en-US" dirty="0"/>
              <a:t>Able to give monitor all surroundings</a:t>
            </a:r>
          </a:p>
        </p:txBody>
      </p:sp>
      <p:pic>
        <p:nvPicPr>
          <p:cNvPr id="2052" name="Picture 4" descr="http://en.benewake.com/res/wuliu/images/1547897678285758715466977624378342img1.jpg">
            <a:extLst>
              <a:ext uri="{FF2B5EF4-FFF2-40B4-BE49-F238E27FC236}">
                <a16:creationId xmlns:a16="http://schemas.microsoft.com/office/drawing/2014/main" id="{150A2C49-97F2-424A-9317-CE58F971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243" y="1589345"/>
            <a:ext cx="3584107" cy="232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ustomer satisfaction clipart">
            <a:extLst>
              <a:ext uri="{FF2B5EF4-FFF2-40B4-BE49-F238E27FC236}">
                <a16:creationId xmlns:a16="http://schemas.microsoft.com/office/drawing/2014/main" id="{7F3B7C84-2B05-4FF4-BEF0-A60833947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F7A3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85" b="97222" l="9804" r="89706">
                        <a14:foregroundMark x1="54248" y1="30392" x2="54248" y2="30392"/>
                        <a14:foregroundMark x1="38889" y1="29739" x2="38889" y2="29739"/>
                        <a14:foregroundMark x1="46895" y1="38072" x2="46895" y2="38072"/>
                        <a14:foregroundMark x1="45915" y1="41830" x2="45915" y2="41830"/>
                        <a14:foregroundMark x1="48856" y1="4085" x2="48856" y2="4085"/>
                        <a14:foregroundMark x1="74837" y1="44608" x2="74837" y2="44608"/>
                        <a14:foregroundMark x1="46242" y1="76797" x2="46242" y2="76797"/>
                        <a14:foregroundMark x1="57516" y1="86928" x2="57516" y2="86928"/>
                        <a14:foregroundMark x1="50327" y1="97222" x2="50327" y2="97222"/>
                        <a14:backgroundMark x1="31373" y1="95588" x2="31373" y2="95588"/>
                        <a14:backgroundMark x1="46078" y1="24020" x2="46078" y2="24020"/>
                        <a14:backgroundMark x1="32353" y1="88725" x2="32353" y2="88725"/>
                      </a14:backgroundRemoval>
                    </a14:imgEffect>
                    <a14:imgEffect>
                      <a14:artisticPaintStrokes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537" y="3948272"/>
            <a:ext cx="2789117" cy="278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8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1608</TotalTime>
  <Words>820</Words>
  <Application>Microsoft Office PowerPoint</Application>
  <PresentationFormat>Widescreen</PresentationFormat>
  <Paragraphs>145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Adobe Garamond Pro Bold</vt:lpstr>
      <vt:lpstr>Agency FB</vt:lpstr>
      <vt:lpstr>Arial</vt:lpstr>
      <vt:lpstr>Calibri</vt:lpstr>
      <vt:lpstr>Corbel</vt:lpstr>
      <vt:lpstr>Parallax</vt:lpstr>
      <vt:lpstr>PowerPoint Presentation</vt:lpstr>
      <vt:lpstr>Automated Guidance System for Motor Vehicles Team 390003</vt:lpstr>
      <vt:lpstr>Roadmap</vt:lpstr>
      <vt:lpstr>Product Inspiration</vt:lpstr>
      <vt:lpstr>Roadmap</vt:lpstr>
      <vt:lpstr>Product Pricing</vt:lpstr>
      <vt:lpstr>Product Pricing</vt:lpstr>
      <vt:lpstr>Roadmap</vt:lpstr>
      <vt:lpstr>Product Differentiation and Innovativeness</vt:lpstr>
      <vt:lpstr>Roadmap</vt:lpstr>
      <vt:lpstr>Product Awareness Strategy</vt:lpstr>
      <vt:lpstr>Roadmap</vt:lpstr>
      <vt:lpstr>Product Distribution Channels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 IICDC 2018 Quarterfinals interim business proposal</dc:title>
  <dc:creator>Mayank Baranwal</dc:creator>
  <cp:lastModifiedBy>Mayank Baranwal</cp:lastModifiedBy>
  <cp:revision>83</cp:revision>
  <dcterms:created xsi:type="dcterms:W3CDTF">2019-03-03T18:07:13Z</dcterms:created>
  <dcterms:modified xsi:type="dcterms:W3CDTF">2019-03-27T20:23:23Z</dcterms:modified>
</cp:coreProperties>
</file>