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1383625" cy="30275213"/>
  <p:notesSz cx="6858000" cy="9144000"/>
  <p:defaultTextStyle>
    <a:defPPr>
      <a:defRPr lang="en-US"/>
    </a:defPPr>
    <a:lvl1pPr marL="0" algn="l" defTabSz="2479578" rtl="0" eaLnBrk="1" latinLnBrk="0" hangingPunct="1">
      <a:defRPr sz="4881" kern="1200">
        <a:solidFill>
          <a:schemeClr val="tx1"/>
        </a:solidFill>
        <a:latin typeface="+mn-lt"/>
        <a:ea typeface="+mn-ea"/>
        <a:cs typeface="+mn-cs"/>
      </a:defRPr>
    </a:lvl1pPr>
    <a:lvl2pPr marL="1239789" algn="l" defTabSz="2479578" rtl="0" eaLnBrk="1" latinLnBrk="0" hangingPunct="1">
      <a:defRPr sz="4881" kern="1200">
        <a:solidFill>
          <a:schemeClr val="tx1"/>
        </a:solidFill>
        <a:latin typeface="+mn-lt"/>
        <a:ea typeface="+mn-ea"/>
        <a:cs typeface="+mn-cs"/>
      </a:defRPr>
    </a:lvl2pPr>
    <a:lvl3pPr marL="2479578" algn="l" defTabSz="2479578" rtl="0" eaLnBrk="1" latinLnBrk="0" hangingPunct="1">
      <a:defRPr sz="4881" kern="1200">
        <a:solidFill>
          <a:schemeClr val="tx1"/>
        </a:solidFill>
        <a:latin typeface="+mn-lt"/>
        <a:ea typeface="+mn-ea"/>
        <a:cs typeface="+mn-cs"/>
      </a:defRPr>
    </a:lvl3pPr>
    <a:lvl4pPr marL="3719368" algn="l" defTabSz="2479578" rtl="0" eaLnBrk="1" latinLnBrk="0" hangingPunct="1">
      <a:defRPr sz="4881" kern="1200">
        <a:solidFill>
          <a:schemeClr val="tx1"/>
        </a:solidFill>
        <a:latin typeface="+mn-lt"/>
        <a:ea typeface="+mn-ea"/>
        <a:cs typeface="+mn-cs"/>
      </a:defRPr>
    </a:lvl4pPr>
    <a:lvl5pPr marL="4959157" algn="l" defTabSz="2479578" rtl="0" eaLnBrk="1" latinLnBrk="0" hangingPunct="1">
      <a:defRPr sz="4881" kern="1200">
        <a:solidFill>
          <a:schemeClr val="tx1"/>
        </a:solidFill>
        <a:latin typeface="+mn-lt"/>
        <a:ea typeface="+mn-ea"/>
        <a:cs typeface="+mn-cs"/>
      </a:defRPr>
    </a:lvl5pPr>
    <a:lvl6pPr marL="6198946" algn="l" defTabSz="2479578" rtl="0" eaLnBrk="1" latinLnBrk="0" hangingPunct="1">
      <a:defRPr sz="4881" kern="1200">
        <a:solidFill>
          <a:schemeClr val="tx1"/>
        </a:solidFill>
        <a:latin typeface="+mn-lt"/>
        <a:ea typeface="+mn-ea"/>
        <a:cs typeface="+mn-cs"/>
      </a:defRPr>
    </a:lvl6pPr>
    <a:lvl7pPr marL="7438735" algn="l" defTabSz="2479578" rtl="0" eaLnBrk="1" latinLnBrk="0" hangingPunct="1">
      <a:defRPr sz="4881" kern="1200">
        <a:solidFill>
          <a:schemeClr val="tx1"/>
        </a:solidFill>
        <a:latin typeface="+mn-lt"/>
        <a:ea typeface="+mn-ea"/>
        <a:cs typeface="+mn-cs"/>
      </a:defRPr>
    </a:lvl7pPr>
    <a:lvl8pPr marL="8678525" algn="l" defTabSz="2479578" rtl="0" eaLnBrk="1" latinLnBrk="0" hangingPunct="1">
      <a:defRPr sz="4881" kern="1200">
        <a:solidFill>
          <a:schemeClr val="tx1"/>
        </a:solidFill>
        <a:latin typeface="+mn-lt"/>
        <a:ea typeface="+mn-ea"/>
        <a:cs typeface="+mn-cs"/>
      </a:defRPr>
    </a:lvl8pPr>
    <a:lvl9pPr marL="9918314" algn="l" defTabSz="2479578" rtl="0" eaLnBrk="1" latinLnBrk="0" hangingPunct="1">
      <a:defRPr sz="488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4EA"/>
    <a:srgbClr val="E8EBF5"/>
    <a:srgbClr val="31538F"/>
    <a:srgbClr val="FBE5D6"/>
    <a:srgbClr val="962E40"/>
    <a:srgbClr val="C06C84"/>
    <a:srgbClr val="F672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86" autoAdjust="0"/>
  </p:normalViewPr>
  <p:slideViewPr>
    <p:cSldViewPr snapToGrid="0">
      <p:cViewPr>
        <p:scale>
          <a:sx n="39" d="100"/>
          <a:sy n="39" d="100"/>
        </p:scale>
        <p:origin x="1200" y="2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01F651-5281-4145-A611-F6AD229CEC90}" type="datetimeFigureOut">
              <a:rPr lang="en-IN" smtClean="0"/>
              <a:t>14-03-2019</a:t>
            </a:fld>
            <a:endParaRPr lang="en-IN"/>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CE2F93-9C2D-480B-89D5-D830A845ED03}" type="slidenum">
              <a:rPr lang="en-IN" smtClean="0"/>
              <a:t>‹#›</a:t>
            </a:fld>
            <a:endParaRPr lang="en-IN"/>
          </a:p>
        </p:txBody>
      </p:sp>
    </p:spTree>
    <p:extLst>
      <p:ext uri="{BB962C8B-B14F-4D97-AF65-F5344CB8AC3E}">
        <p14:creationId xmlns:p14="http://schemas.microsoft.com/office/powerpoint/2010/main" val="4069939359"/>
      </p:ext>
    </p:extLst>
  </p:cSld>
  <p:clrMap bg1="lt1" tx1="dk1" bg2="lt2" tx2="dk2" accent1="accent1" accent2="accent2" accent3="accent3" accent4="accent4" accent5="accent5" accent6="accent6" hlink="hlink" folHlink="folHlink"/>
  <p:notesStyle>
    <a:lvl1pPr marL="0" algn="l" defTabSz="2479578" rtl="0" eaLnBrk="1" latinLnBrk="0" hangingPunct="1">
      <a:defRPr sz="3254" kern="1200">
        <a:solidFill>
          <a:schemeClr val="tx1"/>
        </a:solidFill>
        <a:latin typeface="+mn-lt"/>
        <a:ea typeface="+mn-ea"/>
        <a:cs typeface="+mn-cs"/>
      </a:defRPr>
    </a:lvl1pPr>
    <a:lvl2pPr marL="1239789" algn="l" defTabSz="2479578" rtl="0" eaLnBrk="1" latinLnBrk="0" hangingPunct="1">
      <a:defRPr sz="3254" kern="1200">
        <a:solidFill>
          <a:schemeClr val="tx1"/>
        </a:solidFill>
        <a:latin typeface="+mn-lt"/>
        <a:ea typeface="+mn-ea"/>
        <a:cs typeface="+mn-cs"/>
      </a:defRPr>
    </a:lvl2pPr>
    <a:lvl3pPr marL="2479578" algn="l" defTabSz="2479578" rtl="0" eaLnBrk="1" latinLnBrk="0" hangingPunct="1">
      <a:defRPr sz="3254" kern="1200">
        <a:solidFill>
          <a:schemeClr val="tx1"/>
        </a:solidFill>
        <a:latin typeface="+mn-lt"/>
        <a:ea typeface="+mn-ea"/>
        <a:cs typeface="+mn-cs"/>
      </a:defRPr>
    </a:lvl3pPr>
    <a:lvl4pPr marL="3719368" algn="l" defTabSz="2479578" rtl="0" eaLnBrk="1" latinLnBrk="0" hangingPunct="1">
      <a:defRPr sz="3254" kern="1200">
        <a:solidFill>
          <a:schemeClr val="tx1"/>
        </a:solidFill>
        <a:latin typeface="+mn-lt"/>
        <a:ea typeface="+mn-ea"/>
        <a:cs typeface="+mn-cs"/>
      </a:defRPr>
    </a:lvl4pPr>
    <a:lvl5pPr marL="4959157" algn="l" defTabSz="2479578" rtl="0" eaLnBrk="1" latinLnBrk="0" hangingPunct="1">
      <a:defRPr sz="3254" kern="1200">
        <a:solidFill>
          <a:schemeClr val="tx1"/>
        </a:solidFill>
        <a:latin typeface="+mn-lt"/>
        <a:ea typeface="+mn-ea"/>
        <a:cs typeface="+mn-cs"/>
      </a:defRPr>
    </a:lvl5pPr>
    <a:lvl6pPr marL="6198946" algn="l" defTabSz="2479578" rtl="0" eaLnBrk="1" latinLnBrk="0" hangingPunct="1">
      <a:defRPr sz="3254" kern="1200">
        <a:solidFill>
          <a:schemeClr val="tx1"/>
        </a:solidFill>
        <a:latin typeface="+mn-lt"/>
        <a:ea typeface="+mn-ea"/>
        <a:cs typeface="+mn-cs"/>
      </a:defRPr>
    </a:lvl6pPr>
    <a:lvl7pPr marL="7438735" algn="l" defTabSz="2479578" rtl="0" eaLnBrk="1" latinLnBrk="0" hangingPunct="1">
      <a:defRPr sz="3254" kern="1200">
        <a:solidFill>
          <a:schemeClr val="tx1"/>
        </a:solidFill>
        <a:latin typeface="+mn-lt"/>
        <a:ea typeface="+mn-ea"/>
        <a:cs typeface="+mn-cs"/>
      </a:defRPr>
    </a:lvl7pPr>
    <a:lvl8pPr marL="8678525" algn="l" defTabSz="2479578" rtl="0" eaLnBrk="1" latinLnBrk="0" hangingPunct="1">
      <a:defRPr sz="3254" kern="1200">
        <a:solidFill>
          <a:schemeClr val="tx1"/>
        </a:solidFill>
        <a:latin typeface="+mn-lt"/>
        <a:ea typeface="+mn-ea"/>
        <a:cs typeface="+mn-cs"/>
      </a:defRPr>
    </a:lvl8pPr>
    <a:lvl9pPr marL="9918314" algn="l" defTabSz="2479578" rtl="0" eaLnBrk="1" latinLnBrk="0" hangingPunct="1">
      <a:defRPr sz="325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96D82-1B8A-4B1C-A499-D4C4DCE9EC7E}"/>
              </a:ext>
            </a:extLst>
          </p:cNvPr>
          <p:cNvSpPr>
            <a:spLocks noGrp="1"/>
          </p:cNvSpPr>
          <p:nvPr>
            <p:ph type="ctrTitle"/>
          </p:nvPr>
        </p:nvSpPr>
        <p:spPr>
          <a:xfrm>
            <a:off x="2672953" y="4954765"/>
            <a:ext cx="16037719" cy="10540259"/>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D5B2E3-C9D3-4B24-9041-F6AD1CE385E6}"/>
              </a:ext>
            </a:extLst>
          </p:cNvPr>
          <p:cNvSpPr>
            <a:spLocks noGrp="1"/>
          </p:cNvSpPr>
          <p:nvPr>
            <p:ph type="subTitle" idx="1"/>
          </p:nvPr>
        </p:nvSpPr>
        <p:spPr>
          <a:xfrm>
            <a:off x="2672953" y="15901497"/>
            <a:ext cx="16037719" cy="7309499"/>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DEB9289-BEAB-49CA-B30A-F3D35C26E049}"/>
              </a:ext>
            </a:extLst>
          </p:cNvPr>
          <p:cNvSpPr>
            <a:spLocks noGrp="1"/>
          </p:cNvSpPr>
          <p:nvPr>
            <p:ph type="dt" sz="half" idx="10"/>
          </p:nvPr>
        </p:nvSpPr>
        <p:spPr/>
        <p:txBody>
          <a:bodyPr/>
          <a:lstStyle/>
          <a:p>
            <a:fld id="{307847FE-2DB0-4A92-BDE0-74C49EE425C7}" type="datetimeFigureOut">
              <a:rPr lang="en-IN" smtClean="0"/>
              <a:t>14-03-2019</a:t>
            </a:fld>
            <a:endParaRPr lang="en-IN"/>
          </a:p>
        </p:txBody>
      </p:sp>
      <p:sp>
        <p:nvSpPr>
          <p:cNvPr id="5" name="Footer Placeholder 4">
            <a:extLst>
              <a:ext uri="{FF2B5EF4-FFF2-40B4-BE49-F238E27FC236}">
                <a16:creationId xmlns:a16="http://schemas.microsoft.com/office/drawing/2014/main" id="{80430645-555C-4E51-A580-D8BE5E1306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AEB161-2F59-44E6-8F62-E89F188879AB}"/>
              </a:ext>
            </a:extLst>
          </p:cNvPr>
          <p:cNvSpPr>
            <a:spLocks noGrp="1"/>
          </p:cNvSpPr>
          <p:nvPr>
            <p:ph type="sldNum" sz="quarter" idx="12"/>
          </p:nvPr>
        </p:nvSpPr>
        <p:spPr/>
        <p:txBody>
          <a:bodyPr/>
          <a:lstStyle/>
          <a:p>
            <a:fld id="{5A166559-E373-4907-9F29-45C29969DC38}" type="slidenum">
              <a:rPr lang="en-IN" smtClean="0"/>
              <a:t>‹#›</a:t>
            </a:fld>
            <a:endParaRPr lang="en-IN"/>
          </a:p>
        </p:txBody>
      </p:sp>
    </p:spTree>
    <p:extLst>
      <p:ext uri="{BB962C8B-B14F-4D97-AF65-F5344CB8AC3E}">
        <p14:creationId xmlns:p14="http://schemas.microsoft.com/office/powerpoint/2010/main" val="2817938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C1900-7235-409A-ACC2-268E017476B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894BAD-A989-40D6-8C1D-8CB04D62691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602A5C-A7A4-423D-8170-515DCEAA4971}"/>
              </a:ext>
            </a:extLst>
          </p:cNvPr>
          <p:cNvSpPr>
            <a:spLocks noGrp="1"/>
          </p:cNvSpPr>
          <p:nvPr>
            <p:ph type="dt" sz="half" idx="10"/>
          </p:nvPr>
        </p:nvSpPr>
        <p:spPr/>
        <p:txBody>
          <a:bodyPr/>
          <a:lstStyle/>
          <a:p>
            <a:fld id="{307847FE-2DB0-4A92-BDE0-74C49EE425C7}" type="datetimeFigureOut">
              <a:rPr lang="en-IN" smtClean="0"/>
              <a:t>14-03-2019</a:t>
            </a:fld>
            <a:endParaRPr lang="en-IN"/>
          </a:p>
        </p:txBody>
      </p:sp>
      <p:sp>
        <p:nvSpPr>
          <p:cNvPr id="5" name="Footer Placeholder 4">
            <a:extLst>
              <a:ext uri="{FF2B5EF4-FFF2-40B4-BE49-F238E27FC236}">
                <a16:creationId xmlns:a16="http://schemas.microsoft.com/office/drawing/2014/main" id="{E1741166-E0D2-4AB9-893D-7B3EBD52CD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33377C-BCAA-4197-BEFF-C69EC1E14DA8}"/>
              </a:ext>
            </a:extLst>
          </p:cNvPr>
          <p:cNvSpPr>
            <a:spLocks noGrp="1"/>
          </p:cNvSpPr>
          <p:nvPr>
            <p:ph type="sldNum" sz="quarter" idx="12"/>
          </p:nvPr>
        </p:nvSpPr>
        <p:spPr/>
        <p:txBody>
          <a:bodyPr/>
          <a:lstStyle/>
          <a:p>
            <a:fld id="{5A166559-E373-4907-9F29-45C29969DC38}" type="slidenum">
              <a:rPr lang="en-IN" smtClean="0"/>
              <a:t>‹#›</a:t>
            </a:fld>
            <a:endParaRPr lang="en-IN"/>
          </a:p>
        </p:txBody>
      </p:sp>
    </p:spTree>
    <p:extLst>
      <p:ext uri="{BB962C8B-B14F-4D97-AF65-F5344CB8AC3E}">
        <p14:creationId xmlns:p14="http://schemas.microsoft.com/office/powerpoint/2010/main" val="1416778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AB5A87-22EF-4BDC-9130-5E6A869D84AA}"/>
              </a:ext>
            </a:extLst>
          </p:cNvPr>
          <p:cNvSpPr>
            <a:spLocks noGrp="1"/>
          </p:cNvSpPr>
          <p:nvPr>
            <p:ph type="title" orient="vert"/>
          </p:nvPr>
        </p:nvSpPr>
        <p:spPr>
          <a:xfrm>
            <a:off x="15302657" y="1611875"/>
            <a:ext cx="4610844" cy="2565684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797074-4C08-4B2A-878F-CA9F23B1165B}"/>
              </a:ext>
            </a:extLst>
          </p:cNvPr>
          <p:cNvSpPr>
            <a:spLocks noGrp="1"/>
          </p:cNvSpPr>
          <p:nvPr>
            <p:ph type="body" orient="vert" idx="1"/>
          </p:nvPr>
        </p:nvSpPr>
        <p:spPr>
          <a:xfrm>
            <a:off x="1470124" y="1611875"/>
            <a:ext cx="13565237" cy="256568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16D3C7-9CC9-4A13-9A8F-107D6330F185}"/>
              </a:ext>
            </a:extLst>
          </p:cNvPr>
          <p:cNvSpPr>
            <a:spLocks noGrp="1"/>
          </p:cNvSpPr>
          <p:nvPr>
            <p:ph type="dt" sz="half" idx="10"/>
          </p:nvPr>
        </p:nvSpPr>
        <p:spPr/>
        <p:txBody>
          <a:bodyPr/>
          <a:lstStyle/>
          <a:p>
            <a:fld id="{307847FE-2DB0-4A92-BDE0-74C49EE425C7}" type="datetimeFigureOut">
              <a:rPr lang="en-IN" smtClean="0"/>
              <a:t>14-03-2019</a:t>
            </a:fld>
            <a:endParaRPr lang="en-IN"/>
          </a:p>
        </p:txBody>
      </p:sp>
      <p:sp>
        <p:nvSpPr>
          <p:cNvPr id="5" name="Footer Placeholder 4">
            <a:extLst>
              <a:ext uri="{FF2B5EF4-FFF2-40B4-BE49-F238E27FC236}">
                <a16:creationId xmlns:a16="http://schemas.microsoft.com/office/drawing/2014/main" id="{87D3ACFD-D707-4A61-A42E-9DE2C7EA56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5A341E-5F75-4F9B-B749-0ADF9A3510A9}"/>
              </a:ext>
            </a:extLst>
          </p:cNvPr>
          <p:cNvSpPr>
            <a:spLocks noGrp="1"/>
          </p:cNvSpPr>
          <p:nvPr>
            <p:ph type="sldNum" sz="quarter" idx="12"/>
          </p:nvPr>
        </p:nvSpPr>
        <p:spPr/>
        <p:txBody>
          <a:bodyPr/>
          <a:lstStyle/>
          <a:p>
            <a:fld id="{5A166559-E373-4907-9F29-45C29969DC38}" type="slidenum">
              <a:rPr lang="en-IN" smtClean="0"/>
              <a:t>‹#›</a:t>
            </a:fld>
            <a:endParaRPr lang="en-IN"/>
          </a:p>
        </p:txBody>
      </p:sp>
    </p:spTree>
    <p:extLst>
      <p:ext uri="{BB962C8B-B14F-4D97-AF65-F5344CB8AC3E}">
        <p14:creationId xmlns:p14="http://schemas.microsoft.com/office/powerpoint/2010/main" val="3251036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E9A73-AC6A-4671-BDAA-202AC9015F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937A4F-D106-4D85-B740-4E1B7F3D349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204488-B792-43CB-9DA1-4F1FDC513122}"/>
              </a:ext>
            </a:extLst>
          </p:cNvPr>
          <p:cNvSpPr>
            <a:spLocks noGrp="1"/>
          </p:cNvSpPr>
          <p:nvPr>
            <p:ph type="dt" sz="half" idx="10"/>
          </p:nvPr>
        </p:nvSpPr>
        <p:spPr/>
        <p:txBody>
          <a:bodyPr/>
          <a:lstStyle/>
          <a:p>
            <a:fld id="{307847FE-2DB0-4A92-BDE0-74C49EE425C7}" type="datetimeFigureOut">
              <a:rPr lang="en-IN" smtClean="0"/>
              <a:t>14-03-2019</a:t>
            </a:fld>
            <a:endParaRPr lang="en-IN"/>
          </a:p>
        </p:txBody>
      </p:sp>
      <p:sp>
        <p:nvSpPr>
          <p:cNvPr id="5" name="Footer Placeholder 4">
            <a:extLst>
              <a:ext uri="{FF2B5EF4-FFF2-40B4-BE49-F238E27FC236}">
                <a16:creationId xmlns:a16="http://schemas.microsoft.com/office/drawing/2014/main" id="{9E53D65C-1A19-4148-B382-B3909CC50A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7C4F50-FEFE-42E8-A100-D815DD054B52}"/>
              </a:ext>
            </a:extLst>
          </p:cNvPr>
          <p:cNvSpPr>
            <a:spLocks noGrp="1"/>
          </p:cNvSpPr>
          <p:nvPr>
            <p:ph type="sldNum" sz="quarter" idx="12"/>
          </p:nvPr>
        </p:nvSpPr>
        <p:spPr/>
        <p:txBody>
          <a:bodyPr/>
          <a:lstStyle/>
          <a:p>
            <a:fld id="{5A166559-E373-4907-9F29-45C29969DC38}" type="slidenum">
              <a:rPr lang="en-IN" smtClean="0"/>
              <a:t>‹#›</a:t>
            </a:fld>
            <a:endParaRPr lang="en-IN"/>
          </a:p>
        </p:txBody>
      </p:sp>
    </p:spTree>
    <p:extLst>
      <p:ext uri="{BB962C8B-B14F-4D97-AF65-F5344CB8AC3E}">
        <p14:creationId xmlns:p14="http://schemas.microsoft.com/office/powerpoint/2010/main" val="3523515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AB247-0328-4739-84F2-2622B800898D}"/>
              </a:ext>
            </a:extLst>
          </p:cNvPr>
          <p:cNvSpPr>
            <a:spLocks noGrp="1"/>
          </p:cNvSpPr>
          <p:nvPr>
            <p:ph type="title"/>
          </p:nvPr>
        </p:nvSpPr>
        <p:spPr>
          <a:xfrm>
            <a:off x="1458987" y="7547783"/>
            <a:ext cx="18443377" cy="12593645"/>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3B972C3-08DF-4267-82C9-7BA6F33DDBE6}"/>
              </a:ext>
            </a:extLst>
          </p:cNvPr>
          <p:cNvSpPr>
            <a:spLocks noGrp="1"/>
          </p:cNvSpPr>
          <p:nvPr>
            <p:ph type="body" idx="1"/>
          </p:nvPr>
        </p:nvSpPr>
        <p:spPr>
          <a:xfrm>
            <a:off x="1458987" y="20260569"/>
            <a:ext cx="18443377" cy="6622701"/>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2A514E8-FBFE-47B3-A021-EECE27797141}"/>
              </a:ext>
            </a:extLst>
          </p:cNvPr>
          <p:cNvSpPr>
            <a:spLocks noGrp="1"/>
          </p:cNvSpPr>
          <p:nvPr>
            <p:ph type="dt" sz="half" idx="10"/>
          </p:nvPr>
        </p:nvSpPr>
        <p:spPr/>
        <p:txBody>
          <a:bodyPr/>
          <a:lstStyle/>
          <a:p>
            <a:fld id="{307847FE-2DB0-4A92-BDE0-74C49EE425C7}" type="datetimeFigureOut">
              <a:rPr lang="en-IN" smtClean="0"/>
              <a:t>14-03-2019</a:t>
            </a:fld>
            <a:endParaRPr lang="en-IN"/>
          </a:p>
        </p:txBody>
      </p:sp>
      <p:sp>
        <p:nvSpPr>
          <p:cNvPr id="5" name="Footer Placeholder 4">
            <a:extLst>
              <a:ext uri="{FF2B5EF4-FFF2-40B4-BE49-F238E27FC236}">
                <a16:creationId xmlns:a16="http://schemas.microsoft.com/office/drawing/2014/main" id="{039D409C-DDD4-4DA2-A10E-6518387F77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022EA3-90DD-491B-AFCE-3FAA52EBDAA4}"/>
              </a:ext>
            </a:extLst>
          </p:cNvPr>
          <p:cNvSpPr>
            <a:spLocks noGrp="1"/>
          </p:cNvSpPr>
          <p:nvPr>
            <p:ph type="sldNum" sz="quarter" idx="12"/>
          </p:nvPr>
        </p:nvSpPr>
        <p:spPr/>
        <p:txBody>
          <a:bodyPr/>
          <a:lstStyle/>
          <a:p>
            <a:fld id="{5A166559-E373-4907-9F29-45C29969DC38}" type="slidenum">
              <a:rPr lang="en-IN" smtClean="0"/>
              <a:t>‹#›</a:t>
            </a:fld>
            <a:endParaRPr lang="en-IN"/>
          </a:p>
        </p:txBody>
      </p:sp>
    </p:spTree>
    <p:extLst>
      <p:ext uri="{BB962C8B-B14F-4D97-AF65-F5344CB8AC3E}">
        <p14:creationId xmlns:p14="http://schemas.microsoft.com/office/powerpoint/2010/main" val="1692054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4613C-B587-408C-9759-A8BCCC0C4A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8E4D61-3CAF-46A3-A4F1-ACBBB415FBB6}"/>
              </a:ext>
            </a:extLst>
          </p:cNvPr>
          <p:cNvSpPr>
            <a:spLocks noGrp="1"/>
          </p:cNvSpPr>
          <p:nvPr>
            <p:ph sz="half" idx="1"/>
          </p:nvPr>
        </p:nvSpPr>
        <p:spPr>
          <a:xfrm>
            <a:off x="1470124"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7915DCF-C9DA-443A-80DC-6B6D77E3F074}"/>
              </a:ext>
            </a:extLst>
          </p:cNvPr>
          <p:cNvSpPr>
            <a:spLocks noGrp="1"/>
          </p:cNvSpPr>
          <p:nvPr>
            <p:ph sz="half" idx="2"/>
          </p:nvPr>
        </p:nvSpPr>
        <p:spPr>
          <a:xfrm>
            <a:off x="10825460"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4243421-4A71-4B51-B337-9DD7F9867EB7}"/>
              </a:ext>
            </a:extLst>
          </p:cNvPr>
          <p:cNvSpPr>
            <a:spLocks noGrp="1"/>
          </p:cNvSpPr>
          <p:nvPr>
            <p:ph type="dt" sz="half" idx="10"/>
          </p:nvPr>
        </p:nvSpPr>
        <p:spPr/>
        <p:txBody>
          <a:bodyPr/>
          <a:lstStyle/>
          <a:p>
            <a:fld id="{307847FE-2DB0-4A92-BDE0-74C49EE425C7}" type="datetimeFigureOut">
              <a:rPr lang="en-IN" smtClean="0"/>
              <a:t>14-03-2019</a:t>
            </a:fld>
            <a:endParaRPr lang="en-IN"/>
          </a:p>
        </p:txBody>
      </p:sp>
      <p:sp>
        <p:nvSpPr>
          <p:cNvPr id="6" name="Footer Placeholder 5">
            <a:extLst>
              <a:ext uri="{FF2B5EF4-FFF2-40B4-BE49-F238E27FC236}">
                <a16:creationId xmlns:a16="http://schemas.microsoft.com/office/drawing/2014/main" id="{0B6DC90D-0657-4673-AC3D-ACD1DE86A6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20A83F-FEFF-4EBA-87F8-3638033B6919}"/>
              </a:ext>
            </a:extLst>
          </p:cNvPr>
          <p:cNvSpPr>
            <a:spLocks noGrp="1"/>
          </p:cNvSpPr>
          <p:nvPr>
            <p:ph type="sldNum" sz="quarter" idx="12"/>
          </p:nvPr>
        </p:nvSpPr>
        <p:spPr/>
        <p:txBody>
          <a:bodyPr/>
          <a:lstStyle/>
          <a:p>
            <a:fld id="{5A166559-E373-4907-9F29-45C29969DC38}" type="slidenum">
              <a:rPr lang="en-IN" smtClean="0"/>
              <a:t>‹#›</a:t>
            </a:fld>
            <a:endParaRPr lang="en-IN"/>
          </a:p>
        </p:txBody>
      </p:sp>
    </p:spTree>
    <p:extLst>
      <p:ext uri="{BB962C8B-B14F-4D97-AF65-F5344CB8AC3E}">
        <p14:creationId xmlns:p14="http://schemas.microsoft.com/office/powerpoint/2010/main" val="471911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09CEF-EF19-4C2B-8C39-4B24F833D8B4}"/>
              </a:ext>
            </a:extLst>
          </p:cNvPr>
          <p:cNvSpPr>
            <a:spLocks noGrp="1"/>
          </p:cNvSpPr>
          <p:nvPr>
            <p:ph type="title"/>
          </p:nvPr>
        </p:nvSpPr>
        <p:spPr>
          <a:xfrm>
            <a:off x="1472909" y="1611877"/>
            <a:ext cx="18443377" cy="5851808"/>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586D09-4B28-4B8A-8E34-9EA6798784ED}"/>
              </a:ext>
            </a:extLst>
          </p:cNvPr>
          <p:cNvSpPr>
            <a:spLocks noGrp="1"/>
          </p:cNvSpPr>
          <p:nvPr>
            <p:ph type="body" idx="1"/>
          </p:nvPr>
        </p:nvSpPr>
        <p:spPr>
          <a:xfrm>
            <a:off x="1472910" y="7421634"/>
            <a:ext cx="9046275" cy="363722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C9F5B89-27F3-4F82-B076-AD646C164B94}"/>
              </a:ext>
            </a:extLst>
          </p:cNvPr>
          <p:cNvSpPr>
            <a:spLocks noGrp="1"/>
          </p:cNvSpPr>
          <p:nvPr>
            <p:ph sz="half" idx="2"/>
          </p:nvPr>
        </p:nvSpPr>
        <p:spPr>
          <a:xfrm>
            <a:off x="1472910" y="11058863"/>
            <a:ext cx="9046275"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76187C6-30AB-451D-92CB-61021A8E1E48}"/>
              </a:ext>
            </a:extLst>
          </p:cNvPr>
          <p:cNvSpPr>
            <a:spLocks noGrp="1"/>
          </p:cNvSpPr>
          <p:nvPr>
            <p:ph type="body" sz="quarter" idx="3"/>
          </p:nvPr>
        </p:nvSpPr>
        <p:spPr>
          <a:xfrm>
            <a:off x="10825460" y="7421634"/>
            <a:ext cx="9090826" cy="363722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4A2AABF-0083-4D5A-97E3-F27D82E3E10C}"/>
              </a:ext>
            </a:extLst>
          </p:cNvPr>
          <p:cNvSpPr>
            <a:spLocks noGrp="1"/>
          </p:cNvSpPr>
          <p:nvPr>
            <p:ph sz="quarter" idx="4"/>
          </p:nvPr>
        </p:nvSpPr>
        <p:spPr>
          <a:xfrm>
            <a:off x="10825460" y="11058863"/>
            <a:ext cx="9090826"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06136E2-A153-4DD6-A0B5-28370AE87651}"/>
              </a:ext>
            </a:extLst>
          </p:cNvPr>
          <p:cNvSpPr>
            <a:spLocks noGrp="1"/>
          </p:cNvSpPr>
          <p:nvPr>
            <p:ph type="dt" sz="half" idx="10"/>
          </p:nvPr>
        </p:nvSpPr>
        <p:spPr/>
        <p:txBody>
          <a:bodyPr/>
          <a:lstStyle/>
          <a:p>
            <a:fld id="{307847FE-2DB0-4A92-BDE0-74C49EE425C7}" type="datetimeFigureOut">
              <a:rPr lang="en-IN" smtClean="0"/>
              <a:t>14-03-2019</a:t>
            </a:fld>
            <a:endParaRPr lang="en-IN"/>
          </a:p>
        </p:txBody>
      </p:sp>
      <p:sp>
        <p:nvSpPr>
          <p:cNvPr id="8" name="Footer Placeholder 7">
            <a:extLst>
              <a:ext uri="{FF2B5EF4-FFF2-40B4-BE49-F238E27FC236}">
                <a16:creationId xmlns:a16="http://schemas.microsoft.com/office/drawing/2014/main" id="{A909642D-0BEB-4309-BAD5-1445B24BF2F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ED4F345-BB48-42EA-8385-044708698553}"/>
              </a:ext>
            </a:extLst>
          </p:cNvPr>
          <p:cNvSpPr>
            <a:spLocks noGrp="1"/>
          </p:cNvSpPr>
          <p:nvPr>
            <p:ph type="sldNum" sz="quarter" idx="12"/>
          </p:nvPr>
        </p:nvSpPr>
        <p:spPr/>
        <p:txBody>
          <a:bodyPr/>
          <a:lstStyle/>
          <a:p>
            <a:fld id="{5A166559-E373-4907-9F29-45C29969DC38}" type="slidenum">
              <a:rPr lang="en-IN" smtClean="0"/>
              <a:t>‹#›</a:t>
            </a:fld>
            <a:endParaRPr lang="en-IN"/>
          </a:p>
        </p:txBody>
      </p:sp>
    </p:spTree>
    <p:extLst>
      <p:ext uri="{BB962C8B-B14F-4D97-AF65-F5344CB8AC3E}">
        <p14:creationId xmlns:p14="http://schemas.microsoft.com/office/powerpoint/2010/main" val="1187501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6D927-7E4A-43D5-84B8-AF80B42AF8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AFB2763-ABAB-48DA-838E-B4F59E41D401}"/>
              </a:ext>
            </a:extLst>
          </p:cNvPr>
          <p:cNvSpPr>
            <a:spLocks noGrp="1"/>
          </p:cNvSpPr>
          <p:nvPr>
            <p:ph type="dt" sz="half" idx="10"/>
          </p:nvPr>
        </p:nvSpPr>
        <p:spPr/>
        <p:txBody>
          <a:bodyPr/>
          <a:lstStyle/>
          <a:p>
            <a:fld id="{307847FE-2DB0-4A92-BDE0-74C49EE425C7}" type="datetimeFigureOut">
              <a:rPr lang="en-IN" smtClean="0"/>
              <a:t>14-03-2019</a:t>
            </a:fld>
            <a:endParaRPr lang="en-IN"/>
          </a:p>
        </p:txBody>
      </p:sp>
      <p:sp>
        <p:nvSpPr>
          <p:cNvPr id="4" name="Footer Placeholder 3">
            <a:extLst>
              <a:ext uri="{FF2B5EF4-FFF2-40B4-BE49-F238E27FC236}">
                <a16:creationId xmlns:a16="http://schemas.microsoft.com/office/drawing/2014/main" id="{3C3569B8-262A-4B21-82AE-1FE7C8DAD4B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1554675-B52A-40DC-8538-C6F78C7892AE}"/>
              </a:ext>
            </a:extLst>
          </p:cNvPr>
          <p:cNvSpPr>
            <a:spLocks noGrp="1"/>
          </p:cNvSpPr>
          <p:nvPr>
            <p:ph type="sldNum" sz="quarter" idx="12"/>
          </p:nvPr>
        </p:nvSpPr>
        <p:spPr/>
        <p:txBody>
          <a:bodyPr/>
          <a:lstStyle/>
          <a:p>
            <a:fld id="{5A166559-E373-4907-9F29-45C29969DC38}" type="slidenum">
              <a:rPr lang="en-IN" smtClean="0"/>
              <a:t>‹#›</a:t>
            </a:fld>
            <a:endParaRPr lang="en-IN"/>
          </a:p>
        </p:txBody>
      </p:sp>
    </p:spTree>
    <p:extLst>
      <p:ext uri="{BB962C8B-B14F-4D97-AF65-F5344CB8AC3E}">
        <p14:creationId xmlns:p14="http://schemas.microsoft.com/office/powerpoint/2010/main" val="270640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7E587D-2E70-4E3A-9063-3B1868087F99}"/>
              </a:ext>
            </a:extLst>
          </p:cNvPr>
          <p:cNvSpPr>
            <a:spLocks noGrp="1"/>
          </p:cNvSpPr>
          <p:nvPr>
            <p:ph type="dt" sz="half" idx="10"/>
          </p:nvPr>
        </p:nvSpPr>
        <p:spPr/>
        <p:txBody>
          <a:bodyPr/>
          <a:lstStyle/>
          <a:p>
            <a:fld id="{307847FE-2DB0-4A92-BDE0-74C49EE425C7}" type="datetimeFigureOut">
              <a:rPr lang="en-IN" smtClean="0"/>
              <a:t>14-03-2019</a:t>
            </a:fld>
            <a:endParaRPr lang="en-IN"/>
          </a:p>
        </p:txBody>
      </p:sp>
      <p:sp>
        <p:nvSpPr>
          <p:cNvPr id="3" name="Footer Placeholder 2">
            <a:extLst>
              <a:ext uri="{FF2B5EF4-FFF2-40B4-BE49-F238E27FC236}">
                <a16:creationId xmlns:a16="http://schemas.microsoft.com/office/drawing/2014/main" id="{01C7640E-FC8C-4A67-B629-1E35C3789CF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C3F21C7-1573-4DD2-9B7C-7948E7A1F9F2}"/>
              </a:ext>
            </a:extLst>
          </p:cNvPr>
          <p:cNvSpPr>
            <a:spLocks noGrp="1"/>
          </p:cNvSpPr>
          <p:nvPr>
            <p:ph type="sldNum" sz="quarter" idx="12"/>
          </p:nvPr>
        </p:nvSpPr>
        <p:spPr/>
        <p:txBody>
          <a:bodyPr/>
          <a:lstStyle/>
          <a:p>
            <a:fld id="{5A166559-E373-4907-9F29-45C29969DC38}" type="slidenum">
              <a:rPr lang="en-IN" smtClean="0"/>
              <a:t>‹#›</a:t>
            </a:fld>
            <a:endParaRPr lang="en-IN"/>
          </a:p>
        </p:txBody>
      </p:sp>
    </p:spTree>
    <p:extLst>
      <p:ext uri="{BB962C8B-B14F-4D97-AF65-F5344CB8AC3E}">
        <p14:creationId xmlns:p14="http://schemas.microsoft.com/office/powerpoint/2010/main" val="2734508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58CDF-D30F-4F60-B57B-C0EE76A311C0}"/>
              </a:ext>
            </a:extLst>
          </p:cNvPr>
          <p:cNvSpPr>
            <a:spLocks noGrp="1"/>
          </p:cNvSpPr>
          <p:nvPr>
            <p:ph type="title"/>
          </p:nvPr>
        </p:nvSpPr>
        <p:spPr>
          <a:xfrm>
            <a:off x="1472910" y="2018348"/>
            <a:ext cx="6896775" cy="7064216"/>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11C2C87-78A5-4167-82B2-6D828E057846}"/>
              </a:ext>
            </a:extLst>
          </p:cNvPr>
          <p:cNvSpPr>
            <a:spLocks noGrp="1"/>
          </p:cNvSpPr>
          <p:nvPr>
            <p:ph idx="1"/>
          </p:nvPr>
        </p:nvSpPr>
        <p:spPr>
          <a:xfrm>
            <a:off x="9090826" y="4359072"/>
            <a:ext cx="10825460" cy="215150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DBCF1AA-F794-436B-A04E-9ABD29FF8AF4}"/>
              </a:ext>
            </a:extLst>
          </p:cNvPr>
          <p:cNvSpPr>
            <a:spLocks noGrp="1"/>
          </p:cNvSpPr>
          <p:nvPr>
            <p:ph type="body" sz="half" idx="2"/>
          </p:nvPr>
        </p:nvSpPr>
        <p:spPr>
          <a:xfrm>
            <a:off x="1472910" y="9082564"/>
            <a:ext cx="6896775" cy="1682657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4BEDFA-2DCA-4CDF-881A-94DE1D4DAC32}"/>
              </a:ext>
            </a:extLst>
          </p:cNvPr>
          <p:cNvSpPr>
            <a:spLocks noGrp="1"/>
          </p:cNvSpPr>
          <p:nvPr>
            <p:ph type="dt" sz="half" idx="10"/>
          </p:nvPr>
        </p:nvSpPr>
        <p:spPr/>
        <p:txBody>
          <a:bodyPr/>
          <a:lstStyle/>
          <a:p>
            <a:fld id="{307847FE-2DB0-4A92-BDE0-74C49EE425C7}" type="datetimeFigureOut">
              <a:rPr lang="en-IN" smtClean="0"/>
              <a:t>14-03-2019</a:t>
            </a:fld>
            <a:endParaRPr lang="en-IN"/>
          </a:p>
        </p:txBody>
      </p:sp>
      <p:sp>
        <p:nvSpPr>
          <p:cNvPr id="6" name="Footer Placeholder 5">
            <a:extLst>
              <a:ext uri="{FF2B5EF4-FFF2-40B4-BE49-F238E27FC236}">
                <a16:creationId xmlns:a16="http://schemas.microsoft.com/office/drawing/2014/main" id="{EB87B731-C9E7-4240-8AAB-73D641BC3D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1EBEFF-B22C-4A97-B954-B9253C596C6F}"/>
              </a:ext>
            </a:extLst>
          </p:cNvPr>
          <p:cNvSpPr>
            <a:spLocks noGrp="1"/>
          </p:cNvSpPr>
          <p:nvPr>
            <p:ph type="sldNum" sz="quarter" idx="12"/>
          </p:nvPr>
        </p:nvSpPr>
        <p:spPr/>
        <p:txBody>
          <a:bodyPr/>
          <a:lstStyle/>
          <a:p>
            <a:fld id="{5A166559-E373-4907-9F29-45C29969DC38}" type="slidenum">
              <a:rPr lang="en-IN" smtClean="0"/>
              <a:t>‹#›</a:t>
            </a:fld>
            <a:endParaRPr lang="en-IN"/>
          </a:p>
        </p:txBody>
      </p:sp>
    </p:spTree>
    <p:extLst>
      <p:ext uri="{BB962C8B-B14F-4D97-AF65-F5344CB8AC3E}">
        <p14:creationId xmlns:p14="http://schemas.microsoft.com/office/powerpoint/2010/main" val="4244974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825B6-2347-4B02-955D-4B3A505EA4BA}"/>
              </a:ext>
            </a:extLst>
          </p:cNvPr>
          <p:cNvSpPr>
            <a:spLocks noGrp="1"/>
          </p:cNvSpPr>
          <p:nvPr>
            <p:ph type="title"/>
          </p:nvPr>
        </p:nvSpPr>
        <p:spPr>
          <a:xfrm>
            <a:off x="1472910" y="2018348"/>
            <a:ext cx="6896775" cy="7064216"/>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402AA7A-9DCB-47AE-B2D2-4876C8F4E624}"/>
              </a:ext>
            </a:extLst>
          </p:cNvPr>
          <p:cNvSpPr>
            <a:spLocks noGrp="1"/>
          </p:cNvSpPr>
          <p:nvPr>
            <p:ph type="pic" idx="1"/>
          </p:nvPr>
        </p:nvSpPr>
        <p:spPr>
          <a:xfrm>
            <a:off x="9090826" y="4359072"/>
            <a:ext cx="10825460" cy="2151502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09F2757-2A27-4434-BCBD-A33B0CA04310}"/>
              </a:ext>
            </a:extLst>
          </p:cNvPr>
          <p:cNvSpPr>
            <a:spLocks noGrp="1"/>
          </p:cNvSpPr>
          <p:nvPr>
            <p:ph type="body" sz="half" idx="2"/>
          </p:nvPr>
        </p:nvSpPr>
        <p:spPr>
          <a:xfrm>
            <a:off x="1472910" y="9082564"/>
            <a:ext cx="6896775" cy="1682657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C14DBC3-1F23-4BFC-A0B6-A9E27CBBAEC2}"/>
              </a:ext>
            </a:extLst>
          </p:cNvPr>
          <p:cNvSpPr>
            <a:spLocks noGrp="1"/>
          </p:cNvSpPr>
          <p:nvPr>
            <p:ph type="dt" sz="half" idx="10"/>
          </p:nvPr>
        </p:nvSpPr>
        <p:spPr/>
        <p:txBody>
          <a:bodyPr/>
          <a:lstStyle/>
          <a:p>
            <a:fld id="{307847FE-2DB0-4A92-BDE0-74C49EE425C7}" type="datetimeFigureOut">
              <a:rPr lang="en-IN" smtClean="0"/>
              <a:t>14-03-2019</a:t>
            </a:fld>
            <a:endParaRPr lang="en-IN"/>
          </a:p>
        </p:txBody>
      </p:sp>
      <p:sp>
        <p:nvSpPr>
          <p:cNvPr id="6" name="Footer Placeholder 5">
            <a:extLst>
              <a:ext uri="{FF2B5EF4-FFF2-40B4-BE49-F238E27FC236}">
                <a16:creationId xmlns:a16="http://schemas.microsoft.com/office/drawing/2014/main" id="{2E403E12-A83A-402D-8D25-BA697FD860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B8BB4C-1A07-42AB-8C9E-D0DD6D55CB87}"/>
              </a:ext>
            </a:extLst>
          </p:cNvPr>
          <p:cNvSpPr>
            <a:spLocks noGrp="1"/>
          </p:cNvSpPr>
          <p:nvPr>
            <p:ph type="sldNum" sz="quarter" idx="12"/>
          </p:nvPr>
        </p:nvSpPr>
        <p:spPr/>
        <p:txBody>
          <a:bodyPr/>
          <a:lstStyle/>
          <a:p>
            <a:fld id="{5A166559-E373-4907-9F29-45C29969DC38}" type="slidenum">
              <a:rPr lang="en-IN" smtClean="0"/>
              <a:t>‹#›</a:t>
            </a:fld>
            <a:endParaRPr lang="en-IN"/>
          </a:p>
        </p:txBody>
      </p:sp>
    </p:spTree>
    <p:extLst>
      <p:ext uri="{BB962C8B-B14F-4D97-AF65-F5344CB8AC3E}">
        <p14:creationId xmlns:p14="http://schemas.microsoft.com/office/powerpoint/2010/main" val="1050349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DD4EA"/>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0190FE-7793-4360-A0DD-2B56ED148CCD}"/>
              </a:ext>
            </a:extLst>
          </p:cNvPr>
          <p:cNvSpPr>
            <a:spLocks noGrp="1"/>
          </p:cNvSpPr>
          <p:nvPr>
            <p:ph type="title"/>
          </p:nvPr>
        </p:nvSpPr>
        <p:spPr>
          <a:xfrm>
            <a:off x="1470124" y="1611877"/>
            <a:ext cx="18443377" cy="5851808"/>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16D59B-5953-4076-9574-E0859ABCF1CE}"/>
              </a:ext>
            </a:extLst>
          </p:cNvPr>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DAC5B6-4A01-4C5F-848F-6ABDF49D1AFF}"/>
              </a:ext>
            </a:extLst>
          </p:cNvPr>
          <p:cNvSpPr>
            <a:spLocks noGrp="1"/>
          </p:cNvSpPr>
          <p:nvPr>
            <p:ph type="dt" sz="half" idx="2"/>
          </p:nvPr>
        </p:nvSpPr>
        <p:spPr>
          <a:xfrm>
            <a:off x="1470124" y="28060639"/>
            <a:ext cx="4811316" cy="1611875"/>
          </a:xfrm>
          <a:prstGeom prst="rect">
            <a:avLst/>
          </a:prstGeom>
        </p:spPr>
        <p:txBody>
          <a:bodyPr vert="horz" lIns="91440" tIns="45720" rIns="91440" bIns="45720" rtlCol="0" anchor="ctr"/>
          <a:lstStyle>
            <a:lvl1pPr algn="l">
              <a:defRPr sz="1200">
                <a:solidFill>
                  <a:schemeClr val="tx1">
                    <a:tint val="75000"/>
                  </a:schemeClr>
                </a:solidFill>
              </a:defRPr>
            </a:lvl1pPr>
          </a:lstStyle>
          <a:p>
            <a:fld id="{307847FE-2DB0-4A92-BDE0-74C49EE425C7}" type="datetimeFigureOut">
              <a:rPr lang="en-IN" smtClean="0"/>
              <a:t>14-03-2019</a:t>
            </a:fld>
            <a:endParaRPr lang="en-IN"/>
          </a:p>
        </p:txBody>
      </p:sp>
      <p:sp>
        <p:nvSpPr>
          <p:cNvPr id="5" name="Footer Placeholder 4">
            <a:extLst>
              <a:ext uri="{FF2B5EF4-FFF2-40B4-BE49-F238E27FC236}">
                <a16:creationId xmlns:a16="http://schemas.microsoft.com/office/drawing/2014/main" id="{87F6E041-8224-497F-BC91-D4662AF03A48}"/>
              </a:ext>
            </a:extLst>
          </p:cNvPr>
          <p:cNvSpPr>
            <a:spLocks noGrp="1"/>
          </p:cNvSpPr>
          <p:nvPr>
            <p:ph type="ftr" sz="quarter" idx="3"/>
          </p:nvPr>
        </p:nvSpPr>
        <p:spPr>
          <a:xfrm>
            <a:off x="7083326" y="28060639"/>
            <a:ext cx="7216973" cy="16118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84A1681-3BD0-4E84-B586-FA1FA07858EB}"/>
              </a:ext>
            </a:extLst>
          </p:cNvPr>
          <p:cNvSpPr>
            <a:spLocks noGrp="1"/>
          </p:cNvSpPr>
          <p:nvPr>
            <p:ph type="sldNum" sz="quarter" idx="4"/>
          </p:nvPr>
        </p:nvSpPr>
        <p:spPr>
          <a:xfrm>
            <a:off x="15102185" y="28060639"/>
            <a:ext cx="4811316" cy="1611875"/>
          </a:xfrm>
          <a:prstGeom prst="rect">
            <a:avLst/>
          </a:prstGeom>
        </p:spPr>
        <p:txBody>
          <a:bodyPr vert="horz" lIns="91440" tIns="45720" rIns="91440" bIns="45720" rtlCol="0" anchor="ctr"/>
          <a:lstStyle>
            <a:lvl1pPr algn="r">
              <a:defRPr sz="1200">
                <a:solidFill>
                  <a:schemeClr val="tx1">
                    <a:tint val="75000"/>
                  </a:schemeClr>
                </a:solidFill>
              </a:defRPr>
            </a:lvl1pPr>
          </a:lstStyle>
          <a:p>
            <a:fld id="{5A166559-E373-4907-9F29-45C29969DC38}" type="slidenum">
              <a:rPr lang="en-IN" smtClean="0"/>
              <a:t>‹#›</a:t>
            </a:fld>
            <a:endParaRPr lang="en-IN"/>
          </a:p>
        </p:txBody>
      </p:sp>
    </p:spTree>
    <p:extLst>
      <p:ext uri="{BB962C8B-B14F-4D97-AF65-F5344CB8AC3E}">
        <p14:creationId xmlns:p14="http://schemas.microsoft.com/office/powerpoint/2010/main" val="120660145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hyperlink" Target="https://en.wikipedia.org/wiki/Lidar" TargetMode="External"/><Relationship Id="rId7" Type="http://schemas.openxmlformats.org/officeDocument/2006/relationships/image" Target="../media/image1.png"/><Relationship Id="rId2" Type="http://schemas.openxmlformats.org/officeDocument/2006/relationships/hyperlink" Target="https://en.wikipedia.org/wiki/Automated_driving_system" TargetMode="External"/><Relationship Id="rId1" Type="http://schemas.openxmlformats.org/officeDocument/2006/relationships/slideLayout" Target="../slideLayouts/slideLayout1.xml"/><Relationship Id="rId6" Type="http://schemas.openxmlformats.org/officeDocument/2006/relationships/hyperlink" Target="https://elinux.org/Beagleboard:BeagleBoneBlack" TargetMode="External"/><Relationship Id="rId5" Type="http://schemas.openxmlformats.org/officeDocument/2006/relationships/hyperlink" Target="https://sites.ndtv.com/roadsafety/important-feature-to-you-in-your-car-5/" TargetMode="External"/><Relationship Id="rId10" Type="http://schemas.openxmlformats.org/officeDocument/2006/relationships/image" Target="../media/image4.png"/><Relationship Id="rId4" Type="http://schemas.openxmlformats.org/officeDocument/2006/relationships/hyperlink" Target="https://docs.opencv.org/3.3.0/d7/d8b/tutorial_py_face_detection.html" TargetMode="External"/><Relationship Id="rId9"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Google Shape;51;p7">
            <a:extLst>
              <a:ext uri="{FF2B5EF4-FFF2-40B4-BE49-F238E27FC236}">
                <a16:creationId xmlns:a16="http://schemas.microsoft.com/office/drawing/2014/main" id="{DB5BA31B-552A-4EAA-BE6E-84CBE475F187}"/>
              </a:ext>
            </a:extLst>
          </p:cNvPr>
          <p:cNvSpPr txBox="1"/>
          <p:nvPr/>
        </p:nvSpPr>
        <p:spPr>
          <a:xfrm>
            <a:off x="18359724" y="132499"/>
            <a:ext cx="3003564" cy="2817414"/>
          </a:xfrm>
          <a:prstGeom prst="rect">
            <a:avLst/>
          </a:prstGeom>
          <a:solidFill>
            <a:srgbClr val="E8EBF5"/>
          </a:solidFill>
          <a:ln>
            <a:noFill/>
          </a:ln>
        </p:spPr>
        <p:txBody>
          <a:bodyPr spcFirstLastPara="1" wrap="square" lIns="0" tIns="19750" rIns="0" bIns="0" anchor="t" anchorCtr="0">
            <a:noAutofit/>
          </a:bodyPr>
          <a:lstStyle/>
          <a:p>
            <a:pPr marL="12700" marR="12700" lvl="0" indent="863600" algn="ctr" rtl="0">
              <a:lnSpc>
                <a:spcPct val="100000"/>
              </a:lnSpc>
              <a:spcBef>
                <a:spcPts val="100"/>
              </a:spcBef>
              <a:spcAft>
                <a:spcPts val="0"/>
              </a:spcAft>
              <a:buNone/>
            </a:pPr>
            <a:r>
              <a:rPr lang="en-US" sz="2600" b="1" u="sng" dirty="0">
                <a:latin typeface="Calibri"/>
                <a:ea typeface="Calibri"/>
                <a:cs typeface="Calibri"/>
                <a:sym typeface="Calibri"/>
              </a:rPr>
              <a:t>  </a:t>
            </a:r>
            <a:endParaRPr sz="2600" dirty="0">
              <a:latin typeface="Calibri"/>
              <a:ea typeface="Calibri"/>
              <a:cs typeface="Calibri"/>
              <a:sym typeface="Calibri"/>
            </a:endParaRPr>
          </a:p>
        </p:txBody>
      </p:sp>
      <p:sp>
        <p:nvSpPr>
          <p:cNvPr id="7" name="Google Shape;51;p7">
            <a:extLst>
              <a:ext uri="{FF2B5EF4-FFF2-40B4-BE49-F238E27FC236}">
                <a16:creationId xmlns:a16="http://schemas.microsoft.com/office/drawing/2014/main" id="{B022427B-B811-452A-B1A0-A450A61B0661}"/>
              </a:ext>
            </a:extLst>
          </p:cNvPr>
          <p:cNvSpPr txBox="1"/>
          <p:nvPr/>
        </p:nvSpPr>
        <p:spPr>
          <a:xfrm>
            <a:off x="1" y="193459"/>
            <a:ext cx="20372688" cy="2817414"/>
          </a:xfrm>
          <a:prstGeom prst="rect">
            <a:avLst/>
          </a:prstGeom>
          <a:solidFill>
            <a:srgbClr val="E8EBF5"/>
          </a:solidFill>
          <a:ln>
            <a:noFill/>
          </a:ln>
        </p:spPr>
        <p:txBody>
          <a:bodyPr spcFirstLastPara="1" wrap="square" lIns="0" tIns="19750" rIns="0" bIns="0" anchor="t" anchorCtr="0">
            <a:noAutofit/>
          </a:bodyPr>
          <a:lstStyle/>
          <a:p>
            <a:pPr marL="876300" marR="0" lvl="0" indent="0" algn="ctr" rtl="0">
              <a:lnSpc>
                <a:spcPct val="100000"/>
              </a:lnSpc>
              <a:spcBef>
                <a:spcPts val="0"/>
              </a:spcBef>
              <a:spcAft>
                <a:spcPts val="0"/>
              </a:spcAft>
              <a:buNone/>
            </a:pPr>
            <a:endParaRPr lang="en-IN" sz="1600" b="1" dirty="0">
              <a:latin typeface="Calibri"/>
              <a:ea typeface="Calibri"/>
              <a:cs typeface="Calibri"/>
              <a:sym typeface="Calibri"/>
            </a:endParaRPr>
          </a:p>
          <a:p>
            <a:pPr marL="876300" algn="ctr"/>
            <a:r>
              <a:rPr lang="en-IN" sz="4800" b="1" dirty="0">
                <a:solidFill>
                  <a:schemeClr val="bg1"/>
                </a:solidFill>
                <a:latin typeface="Calibri"/>
                <a:ea typeface="Calibri"/>
                <a:cs typeface="Calibri"/>
              </a:rPr>
              <a:t>Automated Guidance System for Motor Vehicles</a:t>
            </a:r>
          </a:p>
          <a:p>
            <a:pPr marL="12700" marR="12700" indent="863600" algn="ctr">
              <a:spcBef>
                <a:spcPts val="100"/>
              </a:spcBef>
            </a:pPr>
            <a:r>
              <a:rPr lang="en-US" sz="3200" b="1" u="sng" dirty="0">
                <a:solidFill>
                  <a:schemeClr val="bg1"/>
                </a:solidFill>
                <a:latin typeface="Calibri"/>
                <a:ea typeface="Calibri"/>
                <a:cs typeface="Calibri"/>
              </a:rPr>
              <a:t>Mayank Baranwal, Utkarsh Jain, </a:t>
            </a:r>
            <a:r>
              <a:rPr lang="en-US" sz="3200" b="1" u="sng" dirty="0" err="1">
                <a:solidFill>
                  <a:schemeClr val="bg1"/>
                </a:solidFill>
                <a:latin typeface="Calibri"/>
                <a:ea typeface="Calibri"/>
                <a:cs typeface="Calibri"/>
              </a:rPr>
              <a:t>Srijan</a:t>
            </a:r>
            <a:r>
              <a:rPr lang="en-US" sz="3200" b="1" u="sng" dirty="0">
                <a:solidFill>
                  <a:schemeClr val="bg1"/>
                </a:solidFill>
                <a:latin typeface="Calibri"/>
                <a:ea typeface="Calibri"/>
                <a:cs typeface="Calibri"/>
              </a:rPr>
              <a:t> </a:t>
            </a:r>
            <a:r>
              <a:rPr lang="en-US" sz="3200" b="1" u="sng" dirty="0" err="1">
                <a:solidFill>
                  <a:schemeClr val="bg1"/>
                </a:solidFill>
                <a:latin typeface="Calibri"/>
                <a:ea typeface="Calibri"/>
                <a:cs typeface="Calibri"/>
              </a:rPr>
              <a:t>Sankrit</a:t>
            </a:r>
            <a:r>
              <a:rPr lang="en-US" sz="3200" b="1" u="sng" dirty="0">
                <a:solidFill>
                  <a:schemeClr val="bg1"/>
                </a:solidFill>
                <a:latin typeface="Calibri"/>
                <a:ea typeface="Calibri"/>
                <a:cs typeface="Calibri"/>
              </a:rPr>
              <a:t>, Nitin Chauhan, Prateek </a:t>
            </a:r>
            <a:r>
              <a:rPr lang="en-US" sz="3200" b="1" u="sng" dirty="0" err="1">
                <a:solidFill>
                  <a:schemeClr val="bg1"/>
                </a:solidFill>
                <a:latin typeface="Calibri"/>
                <a:ea typeface="Calibri"/>
                <a:cs typeface="Calibri"/>
              </a:rPr>
              <a:t>Manocha</a:t>
            </a:r>
            <a:endParaRPr lang="en-US" sz="3200" b="1" u="sng" dirty="0">
              <a:solidFill>
                <a:schemeClr val="bg1"/>
              </a:solidFill>
              <a:latin typeface="Calibri"/>
              <a:ea typeface="Calibri"/>
              <a:cs typeface="Calibri"/>
            </a:endParaRPr>
          </a:p>
          <a:p>
            <a:pPr marL="12700" marR="12700" indent="863600" algn="ctr">
              <a:spcBef>
                <a:spcPts val="100"/>
              </a:spcBef>
            </a:pPr>
            <a:r>
              <a:rPr lang="en-US" sz="4400" b="1" dirty="0">
                <a:solidFill>
                  <a:schemeClr val="bg1"/>
                </a:solidFill>
                <a:ea typeface="Calibri"/>
                <a:cs typeface="Calibri"/>
              </a:rPr>
              <a:t>Electronics Club</a:t>
            </a:r>
          </a:p>
          <a:p>
            <a:pPr marL="12700" marR="12700" lvl="0" indent="863600" algn="ctr" rtl="0">
              <a:lnSpc>
                <a:spcPct val="100000"/>
              </a:lnSpc>
              <a:spcBef>
                <a:spcPts val="100"/>
              </a:spcBef>
              <a:spcAft>
                <a:spcPts val="0"/>
              </a:spcAft>
              <a:buNone/>
            </a:pPr>
            <a:r>
              <a:rPr lang="en-US" sz="2600" b="1" u="sng" dirty="0">
                <a:latin typeface="Calibri"/>
                <a:ea typeface="Calibri"/>
                <a:cs typeface="Calibri"/>
                <a:sym typeface="Calibri"/>
              </a:rPr>
              <a:t>  </a:t>
            </a:r>
            <a:endParaRPr sz="2600" dirty="0">
              <a:latin typeface="Calibri"/>
              <a:ea typeface="Calibri"/>
              <a:cs typeface="Calibri"/>
              <a:sym typeface="Calibri"/>
            </a:endParaRPr>
          </a:p>
        </p:txBody>
      </p:sp>
      <p:sp>
        <p:nvSpPr>
          <p:cNvPr id="12" name="Rectangle 11">
            <a:extLst>
              <a:ext uri="{FF2B5EF4-FFF2-40B4-BE49-F238E27FC236}">
                <a16:creationId xmlns:a16="http://schemas.microsoft.com/office/drawing/2014/main" id="{15605BEC-154B-4DC1-A38B-6F9C36B73854}"/>
              </a:ext>
            </a:extLst>
          </p:cNvPr>
          <p:cNvSpPr/>
          <p:nvPr/>
        </p:nvSpPr>
        <p:spPr>
          <a:xfrm rot="5400000" flipH="1">
            <a:off x="10587037" y="-10530279"/>
            <a:ext cx="209550" cy="21383626"/>
          </a:xfrm>
          <a:prstGeom prst="rect">
            <a:avLst/>
          </a:prstGeom>
          <a:solidFill>
            <a:srgbClr val="3153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dirty="0">
              <a:solidFill>
                <a:srgbClr val="FF0000"/>
              </a:solidFill>
            </a:endParaRPr>
          </a:p>
        </p:txBody>
      </p:sp>
      <p:graphicFrame>
        <p:nvGraphicFramePr>
          <p:cNvPr id="17" name="Table 16">
            <a:extLst>
              <a:ext uri="{FF2B5EF4-FFF2-40B4-BE49-F238E27FC236}">
                <a16:creationId xmlns:a16="http://schemas.microsoft.com/office/drawing/2014/main" id="{9BA0B50E-FB66-44B4-96DE-DDA560E53F87}"/>
              </a:ext>
            </a:extLst>
          </p:cNvPr>
          <p:cNvGraphicFramePr>
            <a:graphicFrameLocks noGrp="1"/>
          </p:cNvGraphicFramePr>
          <p:nvPr>
            <p:extLst>
              <p:ext uri="{D42A27DB-BD31-4B8C-83A1-F6EECF244321}">
                <p14:modId xmlns:p14="http://schemas.microsoft.com/office/powerpoint/2010/main" val="1818358077"/>
              </p:ext>
            </p:extLst>
          </p:nvPr>
        </p:nvGraphicFramePr>
        <p:xfrm>
          <a:off x="235974" y="3395905"/>
          <a:ext cx="10382651" cy="11894050"/>
        </p:xfrm>
        <a:graphic>
          <a:graphicData uri="http://schemas.openxmlformats.org/drawingml/2006/table">
            <a:tbl>
              <a:tblPr firstRow="1">
                <a:tableStyleId>{5C22544A-7EE6-4342-B048-85BDC9FD1C3A}</a:tableStyleId>
              </a:tblPr>
              <a:tblGrid>
                <a:gridCol w="10382651">
                  <a:extLst>
                    <a:ext uri="{9D8B030D-6E8A-4147-A177-3AD203B41FA5}">
                      <a16:colId xmlns:a16="http://schemas.microsoft.com/office/drawing/2014/main" val="2779755673"/>
                    </a:ext>
                  </a:extLst>
                </a:gridCol>
              </a:tblGrid>
              <a:tr h="672417">
                <a:tc>
                  <a:txBody>
                    <a:bodyPr/>
                    <a:lstStyle/>
                    <a:p>
                      <a:pPr algn="ctr"/>
                      <a:r>
                        <a:rPr lang="en-IN" sz="3800" dirty="0"/>
                        <a:t>Abstract/Introduction</a:t>
                      </a:r>
                    </a:p>
                  </a:txBody>
                  <a:tcPr>
                    <a:solidFill>
                      <a:srgbClr val="31538F"/>
                    </a:solidFill>
                  </a:tcPr>
                </a:tc>
                <a:extLst>
                  <a:ext uri="{0D108BD9-81ED-4DB2-BD59-A6C34878D82A}">
                    <a16:rowId xmlns:a16="http://schemas.microsoft.com/office/drawing/2014/main" val="3924218136"/>
                  </a:ext>
                </a:extLst>
              </a:tr>
              <a:tr h="11221633">
                <a:tc>
                  <a:txBody>
                    <a:bodyPr/>
                    <a:lstStyle/>
                    <a:p>
                      <a:pPr marL="0" marR="0" lvl="0" indent="0" algn="l" rtl="0">
                        <a:lnSpc>
                          <a:spcPct val="100000"/>
                        </a:lnSpc>
                        <a:spcBef>
                          <a:spcPts val="0"/>
                        </a:spcBef>
                        <a:spcAft>
                          <a:spcPts val="0"/>
                        </a:spcAft>
                        <a:buFont typeface="Arial"/>
                        <a:buChar char="•"/>
                      </a:pPr>
                      <a:r>
                        <a:rPr lang="en-IN" sz="2800" b="0" i="0" u="none" strike="noStrike" noProof="0" dirty="0">
                          <a:solidFill>
                            <a:srgbClr val="000000"/>
                          </a:solidFill>
                          <a:latin typeface="Calibri"/>
                        </a:rPr>
                        <a:t>The “Automated Guidance System for Motor Vehicles” aims to curb the rising problem of motor vehicle accidents through the constant monitoring of the vehicles’ surroundings. Internal monitoring focuses on ensuring the driver is fit to drive at all times. Human error is the primary cause of accidents and thus it is of utmost importance that the driver is cognitively aware of his/her surroundings.</a:t>
                      </a:r>
                      <a:endParaRPr lang="en-US" sz="2800" dirty="0"/>
                    </a:p>
                    <a:p>
                      <a:pPr marL="0" marR="0" lvl="0" indent="0" algn="l">
                        <a:lnSpc>
                          <a:spcPct val="100000"/>
                        </a:lnSpc>
                        <a:spcBef>
                          <a:spcPts val="0"/>
                        </a:spcBef>
                        <a:spcAft>
                          <a:spcPts val="0"/>
                        </a:spcAft>
                        <a:buFont typeface="Arial"/>
                        <a:buChar char="•"/>
                      </a:pPr>
                      <a:endParaRPr lang="en-IN" sz="2800" b="0" i="0" u="none" strike="noStrike" noProof="0" dirty="0">
                        <a:solidFill>
                          <a:srgbClr val="000000"/>
                        </a:solidFill>
                        <a:latin typeface="Calibri"/>
                      </a:endParaRPr>
                    </a:p>
                    <a:p>
                      <a:pPr marL="0" marR="0" lvl="0" indent="0" algn="l">
                        <a:lnSpc>
                          <a:spcPct val="100000"/>
                        </a:lnSpc>
                        <a:spcBef>
                          <a:spcPts val="0"/>
                        </a:spcBef>
                        <a:spcAft>
                          <a:spcPts val="0"/>
                        </a:spcAft>
                        <a:buFont typeface="Arial"/>
                        <a:buChar char="•"/>
                      </a:pPr>
                      <a:r>
                        <a:rPr lang="en-IN" sz="2800" b="0" i="0" u="none" strike="noStrike" noProof="0" dirty="0">
                          <a:solidFill>
                            <a:srgbClr val="000000"/>
                          </a:solidFill>
                          <a:latin typeface="Calibri"/>
                        </a:rPr>
                        <a:t> Externally, we intend to provide 360 degree analysis by providing warnings of incoming traffic (including pedestrians) in the blind spots and suggesting minimum braking distance (depending on road conditions and speed). Furthermore, the system guides a vehicle steering off course back on the road. Thus, the system will help prevent accidents by acting as a personalized mentor and helping us make the best decisions while driving.</a:t>
                      </a:r>
                    </a:p>
                    <a:p>
                      <a:pPr marL="0" marR="0" lvl="0" indent="0" algn="l">
                        <a:lnSpc>
                          <a:spcPct val="100000"/>
                        </a:lnSpc>
                        <a:spcBef>
                          <a:spcPts val="0"/>
                        </a:spcBef>
                        <a:spcAft>
                          <a:spcPts val="0"/>
                        </a:spcAft>
                        <a:buFont typeface="Arial"/>
                        <a:buChar char="•"/>
                      </a:pPr>
                      <a:endParaRPr lang="en-IN" sz="2300" b="0" i="0" u="none" strike="noStrike" noProof="0" dirty="0">
                        <a:solidFill>
                          <a:srgbClr val="000000"/>
                        </a:solidFill>
                        <a:latin typeface="Calibri"/>
                      </a:endParaRPr>
                    </a:p>
                    <a:p>
                      <a:pPr marL="0" marR="0" lvl="0" indent="0" algn="l">
                        <a:lnSpc>
                          <a:spcPct val="100000"/>
                        </a:lnSpc>
                        <a:spcBef>
                          <a:spcPts val="0"/>
                        </a:spcBef>
                        <a:spcAft>
                          <a:spcPts val="0"/>
                        </a:spcAft>
                        <a:buFont typeface="Arial"/>
                        <a:buChar char="•"/>
                      </a:pPr>
                      <a:endParaRPr lang="en-IN" sz="2300" b="0" i="0" u="none" strike="noStrike" noProof="0" dirty="0">
                        <a:solidFill>
                          <a:srgbClr val="000000"/>
                        </a:solidFill>
                        <a:latin typeface="Calibri"/>
                      </a:endParaRPr>
                    </a:p>
                  </a:txBody>
                  <a:tcPr>
                    <a:solidFill>
                      <a:srgbClr val="E8EBF5"/>
                    </a:solidFill>
                  </a:tcPr>
                </a:tc>
                <a:extLst>
                  <a:ext uri="{0D108BD9-81ED-4DB2-BD59-A6C34878D82A}">
                    <a16:rowId xmlns:a16="http://schemas.microsoft.com/office/drawing/2014/main" val="332698539"/>
                  </a:ext>
                </a:extLst>
              </a:tr>
            </a:tbl>
          </a:graphicData>
        </a:graphic>
      </p:graphicFrame>
      <p:sp>
        <p:nvSpPr>
          <p:cNvPr id="24" name="Rectangle 23">
            <a:extLst>
              <a:ext uri="{FF2B5EF4-FFF2-40B4-BE49-F238E27FC236}">
                <a16:creationId xmlns:a16="http://schemas.microsoft.com/office/drawing/2014/main" id="{A94E5887-1D84-4A5A-B0E2-44C61D5997DC}"/>
              </a:ext>
            </a:extLst>
          </p:cNvPr>
          <p:cNvSpPr/>
          <p:nvPr/>
        </p:nvSpPr>
        <p:spPr>
          <a:xfrm rot="5400000" flipH="1">
            <a:off x="10587037" y="-7785716"/>
            <a:ext cx="209550" cy="21383626"/>
          </a:xfrm>
          <a:prstGeom prst="rect">
            <a:avLst/>
          </a:prstGeom>
          <a:solidFill>
            <a:srgbClr val="3153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dirty="0"/>
          </a:p>
        </p:txBody>
      </p:sp>
      <p:graphicFrame>
        <p:nvGraphicFramePr>
          <p:cNvPr id="33" name="Table 32">
            <a:extLst>
              <a:ext uri="{FF2B5EF4-FFF2-40B4-BE49-F238E27FC236}">
                <a16:creationId xmlns:a16="http://schemas.microsoft.com/office/drawing/2014/main" id="{FFAA4E05-F76E-48D5-9BF8-3DD3AB0866B9}"/>
              </a:ext>
            </a:extLst>
          </p:cNvPr>
          <p:cNvGraphicFramePr>
            <a:graphicFrameLocks noGrp="1"/>
          </p:cNvGraphicFramePr>
          <p:nvPr>
            <p:extLst>
              <p:ext uri="{D42A27DB-BD31-4B8C-83A1-F6EECF244321}">
                <p14:modId xmlns:p14="http://schemas.microsoft.com/office/powerpoint/2010/main" val="3323338471"/>
              </p:ext>
            </p:extLst>
          </p:nvPr>
        </p:nvGraphicFramePr>
        <p:xfrm>
          <a:off x="10765001" y="3399266"/>
          <a:ext cx="10382650" cy="11894051"/>
        </p:xfrm>
        <a:graphic>
          <a:graphicData uri="http://schemas.openxmlformats.org/drawingml/2006/table">
            <a:tbl>
              <a:tblPr firstRow="1">
                <a:tableStyleId>{5C22544A-7EE6-4342-B048-85BDC9FD1C3A}</a:tableStyleId>
              </a:tblPr>
              <a:tblGrid>
                <a:gridCol w="10382650">
                  <a:extLst>
                    <a:ext uri="{9D8B030D-6E8A-4147-A177-3AD203B41FA5}">
                      <a16:colId xmlns:a16="http://schemas.microsoft.com/office/drawing/2014/main" val="2779755673"/>
                    </a:ext>
                  </a:extLst>
                </a:gridCol>
              </a:tblGrid>
              <a:tr h="665886">
                <a:tc>
                  <a:txBody>
                    <a:bodyPr/>
                    <a:lstStyle/>
                    <a:p>
                      <a:pPr algn="ctr"/>
                      <a:r>
                        <a:rPr lang="en-IN" sz="3800" dirty="0"/>
                        <a:t>Results</a:t>
                      </a:r>
                    </a:p>
                  </a:txBody>
                  <a:tcPr>
                    <a:solidFill>
                      <a:srgbClr val="31538F"/>
                    </a:solidFill>
                  </a:tcPr>
                </a:tc>
                <a:extLst>
                  <a:ext uri="{0D108BD9-81ED-4DB2-BD59-A6C34878D82A}">
                    <a16:rowId xmlns:a16="http://schemas.microsoft.com/office/drawing/2014/main" val="3924218136"/>
                  </a:ext>
                </a:extLst>
              </a:tr>
              <a:tr h="11223491">
                <a:tc>
                  <a:txBody>
                    <a:bodyPr/>
                    <a:lstStyle/>
                    <a:p>
                      <a:pPr lvl="0" algn="l">
                        <a:lnSpc>
                          <a:spcPct val="100000"/>
                        </a:lnSpc>
                        <a:spcBef>
                          <a:spcPts val="0"/>
                        </a:spcBef>
                        <a:spcAft>
                          <a:spcPts val="0"/>
                        </a:spcAft>
                        <a:buNone/>
                      </a:pPr>
                      <a:r>
                        <a:rPr lang="en-US" sz="2800" b="0" i="0" u="none" strike="noStrike" noProof="0" dirty="0">
                          <a:solidFill>
                            <a:srgbClr val="000000"/>
                          </a:solidFill>
                          <a:latin typeface="Calibri"/>
                        </a:rPr>
                        <a:t>Annually, around 150,000 citizens of India lose their lives in motor vehicle accidents, making it one of the largest causes of preventable deaths in India. The social impact on families and corporations is immense as accidents are life changing events. </a:t>
                      </a:r>
                    </a:p>
                    <a:p>
                      <a:pPr lvl="0" algn="l">
                        <a:lnSpc>
                          <a:spcPct val="100000"/>
                        </a:lnSpc>
                        <a:spcBef>
                          <a:spcPts val="0"/>
                        </a:spcBef>
                        <a:spcAft>
                          <a:spcPts val="0"/>
                        </a:spcAft>
                        <a:buNone/>
                      </a:pPr>
                      <a:endParaRPr lang="en-US" sz="2800" b="0" i="0" u="none" strike="noStrike" noProof="0" dirty="0">
                        <a:solidFill>
                          <a:srgbClr val="000000"/>
                        </a:solidFill>
                        <a:latin typeface="Calibri"/>
                      </a:endParaRPr>
                    </a:p>
                    <a:p>
                      <a:pPr lvl="0" algn="l">
                        <a:lnSpc>
                          <a:spcPct val="100000"/>
                        </a:lnSpc>
                        <a:spcBef>
                          <a:spcPts val="0"/>
                        </a:spcBef>
                        <a:spcAft>
                          <a:spcPts val="0"/>
                        </a:spcAft>
                        <a:buNone/>
                      </a:pPr>
                      <a:endParaRPr lang="en-US" sz="2800" b="0" i="0" u="none" strike="noStrike" noProof="0" dirty="0">
                        <a:solidFill>
                          <a:srgbClr val="000000"/>
                        </a:solidFill>
                        <a:latin typeface="Calibri"/>
                      </a:endParaRPr>
                    </a:p>
                    <a:p>
                      <a:pPr lvl="0" algn="l">
                        <a:lnSpc>
                          <a:spcPct val="100000"/>
                        </a:lnSpc>
                        <a:spcBef>
                          <a:spcPts val="0"/>
                        </a:spcBef>
                        <a:spcAft>
                          <a:spcPts val="0"/>
                        </a:spcAft>
                        <a:buNone/>
                      </a:pPr>
                      <a:endParaRPr lang="en-US" sz="2800" b="0" i="0" u="none" strike="noStrike" noProof="0" dirty="0">
                        <a:solidFill>
                          <a:srgbClr val="000000"/>
                        </a:solidFill>
                        <a:latin typeface="Calibri"/>
                      </a:endParaRPr>
                    </a:p>
                    <a:p>
                      <a:pPr lvl="0" algn="l">
                        <a:lnSpc>
                          <a:spcPct val="100000"/>
                        </a:lnSpc>
                        <a:spcBef>
                          <a:spcPts val="0"/>
                        </a:spcBef>
                        <a:spcAft>
                          <a:spcPts val="0"/>
                        </a:spcAft>
                        <a:buNone/>
                      </a:pPr>
                      <a:endParaRPr lang="en-US" sz="2800" b="0" i="0" u="none" strike="noStrike" noProof="0" dirty="0">
                        <a:solidFill>
                          <a:srgbClr val="000000"/>
                        </a:solidFill>
                        <a:latin typeface="Calibri"/>
                      </a:endParaRPr>
                    </a:p>
                    <a:p>
                      <a:pPr lvl="0" algn="l">
                        <a:lnSpc>
                          <a:spcPct val="100000"/>
                        </a:lnSpc>
                        <a:spcBef>
                          <a:spcPts val="0"/>
                        </a:spcBef>
                        <a:spcAft>
                          <a:spcPts val="0"/>
                        </a:spcAft>
                        <a:buNone/>
                      </a:pPr>
                      <a:endParaRPr lang="en-US" sz="2800" b="0" i="0" u="none" strike="noStrike" noProof="0" dirty="0">
                        <a:solidFill>
                          <a:srgbClr val="000000"/>
                        </a:solidFill>
                        <a:latin typeface="Calibri"/>
                      </a:endParaRPr>
                    </a:p>
                    <a:p>
                      <a:pPr lvl="0" algn="l">
                        <a:lnSpc>
                          <a:spcPct val="100000"/>
                        </a:lnSpc>
                        <a:spcBef>
                          <a:spcPts val="0"/>
                        </a:spcBef>
                        <a:spcAft>
                          <a:spcPts val="0"/>
                        </a:spcAft>
                        <a:buNone/>
                      </a:pPr>
                      <a:endParaRPr lang="en-US" sz="2800" b="0" i="0" u="none" strike="noStrike" noProof="0" dirty="0">
                        <a:solidFill>
                          <a:srgbClr val="000000"/>
                        </a:solidFill>
                        <a:latin typeface="Calibri"/>
                      </a:endParaRPr>
                    </a:p>
                    <a:p>
                      <a:pPr lvl="0" algn="l">
                        <a:lnSpc>
                          <a:spcPct val="100000"/>
                        </a:lnSpc>
                        <a:spcBef>
                          <a:spcPts val="0"/>
                        </a:spcBef>
                        <a:spcAft>
                          <a:spcPts val="0"/>
                        </a:spcAft>
                        <a:buNone/>
                      </a:pPr>
                      <a:endParaRPr lang="en-US" sz="2800" b="0" i="0" u="none" strike="noStrike" noProof="0" dirty="0">
                        <a:solidFill>
                          <a:srgbClr val="000000"/>
                        </a:solidFill>
                        <a:latin typeface="Calibri"/>
                      </a:endParaRPr>
                    </a:p>
                    <a:p>
                      <a:pPr lvl="0" algn="l">
                        <a:lnSpc>
                          <a:spcPct val="100000"/>
                        </a:lnSpc>
                        <a:spcBef>
                          <a:spcPts val="0"/>
                        </a:spcBef>
                        <a:spcAft>
                          <a:spcPts val="0"/>
                        </a:spcAft>
                        <a:buNone/>
                      </a:pPr>
                      <a:endParaRPr lang="en-US" sz="2800" b="0" i="0" u="none" strike="noStrike" noProof="0" dirty="0">
                        <a:solidFill>
                          <a:srgbClr val="000000"/>
                        </a:solidFill>
                        <a:latin typeface="Calibri"/>
                      </a:endParaRPr>
                    </a:p>
                    <a:p>
                      <a:pPr lvl="0" algn="l">
                        <a:lnSpc>
                          <a:spcPct val="100000"/>
                        </a:lnSpc>
                        <a:spcBef>
                          <a:spcPts val="0"/>
                        </a:spcBef>
                        <a:spcAft>
                          <a:spcPts val="0"/>
                        </a:spcAft>
                        <a:buNone/>
                      </a:pPr>
                      <a:endParaRPr lang="en-US" sz="2800" b="0" i="0" u="none" strike="noStrike" noProof="0" dirty="0">
                        <a:solidFill>
                          <a:srgbClr val="000000"/>
                        </a:solidFill>
                        <a:latin typeface="Calibri"/>
                      </a:endParaRPr>
                    </a:p>
                    <a:p>
                      <a:pPr lvl="0" algn="l">
                        <a:lnSpc>
                          <a:spcPct val="100000"/>
                        </a:lnSpc>
                        <a:spcBef>
                          <a:spcPts val="0"/>
                        </a:spcBef>
                        <a:spcAft>
                          <a:spcPts val="0"/>
                        </a:spcAft>
                        <a:buNone/>
                      </a:pPr>
                      <a:endParaRPr lang="en-US" sz="2800" b="0" i="0" u="none" strike="noStrike" noProof="0" dirty="0">
                        <a:solidFill>
                          <a:srgbClr val="000000"/>
                        </a:solidFill>
                        <a:latin typeface="Calibri"/>
                      </a:endParaRPr>
                    </a:p>
                    <a:p>
                      <a:pPr lvl="0" algn="l">
                        <a:lnSpc>
                          <a:spcPct val="100000"/>
                        </a:lnSpc>
                        <a:spcBef>
                          <a:spcPts val="0"/>
                        </a:spcBef>
                        <a:spcAft>
                          <a:spcPts val="0"/>
                        </a:spcAft>
                        <a:buNone/>
                      </a:pPr>
                      <a:endParaRPr lang="en-US" sz="2800" b="0" i="0" u="none" strike="noStrike" noProof="0" dirty="0">
                        <a:solidFill>
                          <a:srgbClr val="000000"/>
                        </a:solidFill>
                        <a:latin typeface="Calibri"/>
                      </a:endParaRPr>
                    </a:p>
                    <a:p>
                      <a:pPr lvl="0" algn="l">
                        <a:lnSpc>
                          <a:spcPct val="100000"/>
                        </a:lnSpc>
                        <a:spcBef>
                          <a:spcPts val="0"/>
                        </a:spcBef>
                        <a:spcAft>
                          <a:spcPts val="0"/>
                        </a:spcAft>
                        <a:buNone/>
                      </a:pPr>
                      <a:endParaRPr lang="en-US" sz="2800" b="0" i="0" u="none" strike="noStrike" noProof="0" dirty="0">
                        <a:solidFill>
                          <a:srgbClr val="000000"/>
                        </a:solidFill>
                        <a:latin typeface="Calibri"/>
                      </a:endParaRPr>
                    </a:p>
                    <a:p>
                      <a:pPr lvl="0" algn="l">
                        <a:lnSpc>
                          <a:spcPct val="100000"/>
                        </a:lnSpc>
                        <a:spcBef>
                          <a:spcPts val="0"/>
                        </a:spcBef>
                        <a:spcAft>
                          <a:spcPts val="0"/>
                        </a:spcAft>
                        <a:buNone/>
                      </a:pPr>
                      <a:r>
                        <a:rPr lang="en-US" sz="2800" b="0" i="0" u="none" strike="noStrike" noProof="0" dirty="0">
                          <a:solidFill>
                            <a:srgbClr val="000000"/>
                          </a:solidFill>
                          <a:latin typeface="Calibri"/>
                        </a:rPr>
                        <a:t>Our theoretical predictions indicate, that after thorough analysis of raw data using ML and other noise reduction algorithms, our system can sense and identify obstacles up to 100m and provide an 85% accuracy in recommending the next course of action. Thus, the automated guidance system can help improve the life of motorists all around the world.</a:t>
                      </a:r>
                      <a:endParaRPr lang="en-IN" sz="2800" b="0" i="0" u="none" strike="noStrike" noProof="0" dirty="0">
                        <a:latin typeface="Calibri"/>
                      </a:endParaRPr>
                    </a:p>
                    <a:p>
                      <a:pPr lvl="0" algn="l">
                        <a:lnSpc>
                          <a:spcPct val="100000"/>
                        </a:lnSpc>
                        <a:spcBef>
                          <a:spcPts val="0"/>
                        </a:spcBef>
                        <a:spcAft>
                          <a:spcPts val="0"/>
                        </a:spcAft>
                        <a:buNone/>
                      </a:pPr>
                      <a:endParaRPr lang="en-US" sz="2800" b="0" i="0" u="none" strike="noStrike" noProof="0" dirty="0">
                        <a:latin typeface="Calibri"/>
                      </a:endParaRPr>
                    </a:p>
                    <a:p>
                      <a:pPr lvl="0" algn="l">
                        <a:lnSpc>
                          <a:spcPct val="100000"/>
                        </a:lnSpc>
                        <a:spcBef>
                          <a:spcPts val="0"/>
                        </a:spcBef>
                        <a:spcAft>
                          <a:spcPts val="0"/>
                        </a:spcAft>
                        <a:buNone/>
                      </a:pPr>
                      <a:r>
                        <a:rPr lang="en-US" sz="2800" b="0" i="0" u="none" strike="noStrike" noProof="0" dirty="0">
                          <a:latin typeface="Calibri"/>
                        </a:rPr>
                        <a:t>The product can cause user saving up to Rs 40,00,000 based on cost of one accident.</a:t>
                      </a:r>
                      <a:endParaRPr lang="en-IN" sz="2300" dirty="0"/>
                    </a:p>
                  </a:txBody>
                  <a:tcPr>
                    <a:solidFill>
                      <a:srgbClr val="E8EBF5"/>
                    </a:solidFill>
                  </a:tcPr>
                </a:tc>
                <a:extLst>
                  <a:ext uri="{0D108BD9-81ED-4DB2-BD59-A6C34878D82A}">
                    <a16:rowId xmlns:a16="http://schemas.microsoft.com/office/drawing/2014/main" val="332698539"/>
                  </a:ext>
                </a:extLst>
              </a:tr>
            </a:tbl>
          </a:graphicData>
        </a:graphic>
      </p:graphicFrame>
      <p:graphicFrame>
        <p:nvGraphicFramePr>
          <p:cNvPr id="34" name="Table 33">
            <a:extLst>
              <a:ext uri="{FF2B5EF4-FFF2-40B4-BE49-F238E27FC236}">
                <a16:creationId xmlns:a16="http://schemas.microsoft.com/office/drawing/2014/main" id="{EEAD1540-E67B-41F8-9D6F-FF8B7F053818}"/>
              </a:ext>
            </a:extLst>
          </p:cNvPr>
          <p:cNvGraphicFramePr>
            <a:graphicFrameLocks noGrp="1"/>
          </p:cNvGraphicFramePr>
          <p:nvPr>
            <p:extLst>
              <p:ext uri="{D42A27DB-BD31-4B8C-83A1-F6EECF244321}">
                <p14:modId xmlns:p14="http://schemas.microsoft.com/office/powerpoint/2010/main" val="3029811637"/>
              </p:ext>
            </p:extLst>
          </p:nvPr>
        </p:nvGraphicFramePr>
        <p:xfrm>
          <a:off x="10765001" y="15519874"/>
          <a:ext cx="10382650" cy="8000342"/>
        </p:xfrm>
        <a:graphic>
          <a:graphicData uri="http://schemas.openxmlformats.org/drawingml/2006/table">
            <a:tbl>
              <a:tblPr firstRow="1">
                <a:tableStyleId>{5C22544A-7EE6-4342-B048-85BDC9FD1C3A}</a:tableStyleId>
              </a:tblPr>
              <a:tblGrid>
                <a:gridCol w="10382650">
                  <a:extLst>
                    <a:ext uri="{9D8B030D-6E8A-4147-A177-3AD203B41FA5}">
                      <a16:colId xmlns:a16="http://schemas.microsoft.com/office/drawing/2014/main" val="2779755673"/>
                    </a:ext>
                  </a:extLst>
                </a:gridCol>
              </a:tblGrid>
              <a:tr h="720393">
                <a:tc>
                  <a:txBody>
                    <a:bodyPr/>
                    <a:lstStyle/>
                    <a:p>
                      <a:pPr algn="ctr"/>
                      <a:r>
                        <a:rPr lang="en-IN" sz="3800" dirty="0"/>
                        <a:t>Innovation</a:t>
                      </a:r>
                    </a:p>
                  </a:txBody>
                  <a:tcPr>
                    <a:solidFill>
                      <a:srgbClr val="31538F"/>
                    </a:solidFill>
                  </a:tcPr>
                </a:tc>
                <a:extLst>
                  <a:ext uri="{0D108BD9-81ED-4DB2-BD59-A6C34878D82A}">
                    <a16:rowId xmlns:a16="http://schemas.microsoft.com/office/drawing/2014/main" val="3924218136"/>
                  </a:ext>
                </a:extLst>
              </a:tr>
              <a:tr h="7279949">
                <a:tc>
                  <a:txBody>
                    <a:bodyPr/>
                    <a:lstStyle/>
                    <a:p>
                      <a:pPr marL="0" indent="0">
                        <a:buFont typeface="Arial"/>
                        <a:buNone/>
                      </a:pPr>
                      <a:r>
                        <a:rPr lang="en-US" sz="2800" dirty="0"/>
                        <a:t>Key Achievements:</a:t>
                      </a:r>
                    </a:p>
                    <a:p>
                      <a:pPr marL="342900" indent="-342900">
                        <a:buFont typeface="Arial"/>
                        <a:buChar char="•"/>
                      </a:pPr>
                      <a:r>
                        <a:rPr lang="en-US" sz="2800" dirty="0"/>
                        <a:t>Analyzing current speed and distance with car </a:t>
                      </a:r>
                      <a:r>
                        <a:rPr lang="en-US" sz="2800" dirty="0" err="1"/>
                        <a:t>infront</a:t>
                      </a:r>
                      <a:r>
                        <a:rPr lang="en-US" sz="2800" dirty="0"/>
                        <a:t> to determine the optimum minimum braking distance.</a:t>
                      </a:r>
                    </a:p>
                    <a:p>
                      <a:pPr marL="342900" indent="-342900">
                        <a:buFont typeface="Arial"/>
                        <a:buChar char="•"/>
                      </a:pPr>
                      <a:r>
                        <a:rPr lang="en-US" sz="2800" dirty="0"/>
                        <a:t>Monitoring the alertness of the driver through eye tracking</a:t>
                      </a:r>
                    </a:p>
                    <a:p>
                      <a:pPr marL="342900" indent="-342900">
                        <a:buFont typeface="Arial"/>
                        <a:buChar char="•"/>
                      </a:pPr>
                      <a:r>
                        <a:rPr lang="en-US" sz="2800" dirty="0"/>
                        <a:t>Alerting driver of incoming vehicles/pedestrians in blind spots</a:t>
                      </a:r>
                    </a:p>
                    <a:p>
                      <a:pPr marL="342900" indent="-342900">
                        <a:buFont typeface="Arial"/>
                        <a:buChar char="•"/>
                      </a:pPr>
                      <a:endParaRPr lang="en-US" sz="2800" dirty="0"/>
                    </a:p>
                    <a:p>
                      <a:pPr marL="0" indent="0">
                        <a:buFont typeface="Arial"/>
                        <a:buNone/>
                      </a:pPr>
                      <a:r>
                        <a:rPr lang="en-US" sz="2800" dirty="0"/>
                        <a:t>A</a:t>
                      </a:r>
                      <a:r>
                        <a:rPr lang="en-IN" sz="2800" dirty="0" err="1"/>
                        <a:t>dvantage</a:t>
                      </a:r>
                      <a:r>
                        <a:rPr lang="en-IN" sz="2800" dirty="0"/>
                        <a:t> over Competition:</a:t>
                      </a:r>
                    </a:p>
                    <a:p>
                      <a:pPr marL="342900" indent="-342900">
                        <a:buFont typeface="Arial"/>
                        <a:buChar char="•"/>
                      </a:pPr>
                      <a:r>
                        <a:rPr lang="en-IN" sz="2800" dirty="0"/>
                        <a:t>Currently no other product is available in the market which addresses such concerns.</a:t>
                      </a:r>
                    </a:p>
                    <a:p>
                      <a:pPr marL="342900" lvl="0" indent="-342900">
                        <a:buFont typeface="Arial"/>
                        <a:buChar char="•"/>
                      </a:pPr>
                      <a:r>
                        <a:rPr lang="en-IN" sz="2800" dirty="0"/>
                        <a:t>Only high –end luxury automotive have similar devices installed which are not only costly but also do not cover all variables.</a:t>
                      </a:r>
                    </a:p>
                    <a:p>
                      <a:pPr marL="342900" lvl="0" indent="-342900">
                        <a:buFont typeface="Arial"/>
                        <a:buChar char="•"/>
                      </a:pPr>
                      <a:r>
                        <a:rPr lang="en-IN" sz="2800" dirty="0"/>
                        <a:t>Our product is cost effective and is suitable for low end consumers</a:t>
                      </a:r>
                    </a:p>
                    <a:p>
                      <a:pPr marL="342900" lvl="0" indent="-342900">
                        <a:buFont typeface="Arial"/>
                        <a:buChar char="•"/>
                      </a:pPr>
                      <a:endParaRPr lang="en-US" sz="2800" dirty="0"/>
                    </a:p>
                    <a:p>
                      <a:pPr marL="0" lvl="0" indent="0">
                        <a:buFont typeface="Arial"/>
                        <a:buNone/>
                      </a:pPr>
                      <a:r>
                        <a:rPr lang="en-US" sz="2800" dirty="0"/>
                        <a:t>Key Learnings:</a:t>
                      </a:r>
                    </a:p>
                    <a:p>
                      <a:pPr marL="457200" lvl="0" indent="-457200">
                        <a:buFont typeface="Arial" panose="020B0604020202020204" pitchFamily="34" charset="0"/>
                        <a:buChar char="•"/>
                      </a:pPr>
                      <a:r>
                        <a:rPr lang="en-US" sz="2800" dirty="0"/>
                        <a:t>Applying </a:t>
                      </a:r>
                      <a:r>
                        <a:rPr lang="en-US" sz="2800" dirty="0" err="1"/>
                        <a:t>Haar</a:t>
                      </a:r>
                      <a:r>
                        <a:rPr lang="en-US" sz="2800" dirty="0"/>
                        <a:t> Cascade for eye tracking on the camera module</a:t>
                      </a:r>
                    </a:p>
                    <a:p>
                      <a:pPr marL="457200" lvl="0" indent="-457200">
                        <a:buFont typeface="Arial" panose="020B0604020202020204" pitchFamily="34" charset="0"/>
                        <a:buChar char="•"/>
                      </a:pPr>
                      <a:r>
                        <a:rPr lang="en-US" sz="2800" dirty="0"/>
                        <a:t>Creation of a business and technical model surrounding a project</a:t>
                      </a:r>
                    </a:p>
                  </a:txBody>
                  <a:tcPr>
                    <a:solidFill>
                      <a:srgbClr val="E8EBF5"/>
                    </a:solidFill>
                  </a:tcPr>
                </a:tc>
                <a:extLst>
                  <a:ext uri="{0D108BD9-81ED-4DB2-BD59-A6C34878D82A}">
                    <a16:rowId xmlns:a16="http://schemas.microsoft.com/office/drawing/2014/main" val="332698539"/>
                  </a:ext>
                </a:extLst>
              </a:tr>
            </a:tbl>
          </a:graphicData>
        </a:graphic>
      </p:graphicFrame>
      <p:graphicFrame>
        <p:nvGraphicFramePr>
          <p:cNvPr id="35" name="Table 34">
            <a:extLst>
              <a:ext uri="{FF2B5EF4-FFF2-40B4-BE49-F238E27FC236}">
                <a16:creationId xmlns:a16="http://schemas.microsoft.com/office/drawing/2014/main" id="{EE8D8FA8-98FA-4FF9-9C26-E0F851F73E69}"/>
              </a:ext>
            </a:extLst>
          </p:cNvPr>
          <p:cNvGraphicFramePr>
            <a:graphicFrameLocks noGrp="1"/>
          </p:cNvGraphicFramePr>
          <p:nvPr>
            <p:extLst>
              <p:ext uri="{D42A27DB-BD31-4B8C-83A1-F6EECF244321}">
                <p14:modId xmlns:p14="http://schemas.microsoft.com/office/powerpoint/2010/main" val="1821636785"/>
              </p:ext>
            </p:extLst>
          </p:nvPr>
        </p:nvGraphicFramePr>
        <p:xfrm>
          <a:off x="10765001" y="23701336"/>
          <a:ext cx="10382650" cy="5994467"/>
        </p:xfrm>
        <a:graphic>
          <a:graphicData uri="http://schemas.openxmlformats.org/drawingml/2006/table">
            <a:tbl>
              <a:tblPr firstRow="1">
                <a:tableStyleId>{5C22544A-7EE6-4342-B048-85BDC9FD1C3A}</a:tableStyleId>
              </a:tblPr>
              <a:tblGrid>
                <a:gridCol w="10382650">
                  <a:extLst>
                    <a:ext uri="{9D8B030D-6E8A-4147-A177-3AD203B41FA5}">
                      <a16:colId xmlns:a16="http://schemas.microsoft.com/office/drawing/2014/main" val="2779755673"/>
                    </a:ext>
                  </a:extLst>
                </a:gridCol>
              </a:tblGrid>
              <a:tr h="704271">
                <a:tc>
                  <a:txBody>
                    <a:bodyPr/>
                    <a:lstStyle/>
                    <a:p>
                      <a:pPr algn="ctr"/>
                      <a:r>
                        <a:rPr lang="en-IN" sz="3800" dirty="0"/>
                        <a:t>References</a:t>
                      </a:r>
                    </a:p>
                  </a:txBody>
                  <a:tcPr>
                    <a:solidFill>
                      <a:srgbClr val="31538F"/>
                    </a:solidFill>
                  </a:tcPr>
                </a:tc>
                <a:extLst>
                  <a:ext uri="{0D108BD9-81ED-4DB2-BD59-A6C34878D82A}">
                    <a16:rowId xmlns:a16="http://schemas.microsoft.com/office/drawing/2014/main" val="3924218136"/>
                  </a:ext>
                </a:extLst>
              </a:tr>
              <a:tr h="5290196">
                <a:tc>
                  <a:txBody>
                    <a:bodyPr/>
                    <a:lstStyle/>
                    <a:p>
                      <a:pPr marL="342900" indent="-342900">
                        <a:buFont typeface="Arial"/>
                        <a:buChar char="•"/>
                      </a:pPr>
                      <a:r>
                        <a:rPr lang="en-IN" sz="2800" b="0" i="0" u="none" strike="noStrike" noProof="0" dirty="0">
                          <a:solidFill>
                            <a:srgbClr val="000000"/>
                          </a:solidFill>
                          <a:latin typeface="Calibri"/>
                          <a:hlinkClick r:id="rId2"/>
                        </a:rPr>
                        <a:t>https://en.wikipedia.org/wiki/Automated_driving_system</a:t>
                      </a:r>
                      <a:endParaRPr lang="en-IN" sz="2800" b="0" i="0" u="none" strike="noStrike" noProof="0" dirty="0">
                        <a:solidFill>
                          <a:srgbClr val="000000"/>
                        </a:solidFill>
                        <a:latin typeface="Calibri"/>
                      </a:endParaRPr>
                    </a:p>
                    <a:p>
                      <a:pPr marL="342900" lvl="0" indent="-342900">
                        <a:buFont typeface="Arial"/>
                        <a:buChar char="•"/>
                      </a:pPr>
                      <a:endParaRPr lang="en-IN" sz="2800" b="0" i="0" u="none" strike="noStrike" noProof="0" dirty="0">
                        <a:solidFill>
                          <a:srgbClr val="000000"/>
                        </a:solidFill>
                        <a:latin typeface="Calibri"/>
                      </a:endParaRPr>
                    </a:p>
                    <a:p>
                      <a:pPr marL="342900" lvl="0" indent="-342900">
                        <a:buFont typeface="Arial"/>
                        <a:buChar char="•"/>
                      </a:pPr>
                      <a:r>
                        <a:rPr lang="en-IN" sz="2800" b="0" i="0" u="none" strike="noStrike" noProof="0" dirty="0">
                          <a:solidFill>
                            <a:srgbClr val="000000"/>
                          </a:solidFill>
                          <a:latin typeface="Calibri"/>
                          <a:hlinkClick r:id="rId3"/>
                        </a:rPr>
                        <a:t>https://en.wikipedia.org/wiki/Lidar</a:t>
                      </a:r>
                      <a:endParaRPr lang="en-IN" sz="2800" b="0" i="0" u="none" strike="noStrike" noProof="0" dirty="0">
                        <a:solidFill>
                          <a:srgbClr val="000000"/>
                        </a:solidFill>
                        <a:latin typeface="Calibri"/>
                      </a:endParaRPr>
                    </a:p>
                    <a:p>
                      <a:pPr marL="342900" lvl="0" indent="-342900">
                        <a:buFont typeface="Arial"/>
                        <a:buChar char="•"/>
                      </a:pPr>
                      <a:endParaRPr lang="en-IN" sz="2800" b="0" i="0" u="none" strike="noStrike" noProof="0" dirty="0">
                        <a:solidFill>
                          <a:srgbClr val="000000"/>
                        </a:solidFill>
                        <a:latin typeface="Calibri"/>
                      </a:endParaRPr>
                    </a:p>
                    <a:p>
                      <a:pPr marL="342900" lvl="0" indent="-342900">
                        <a:buFont typeface="Arial"/>
                        <a:buChar char="•"/>
                      </a:pPr>
                      <a:r>
                        <a:rPr lang="en-IN" sz="2800" b="0" i="0" u="none" strike="noStrike" noProof="0" dirty="0">
                          <a:solidFill>
                            <a:srgbClr val="000000"/>
                          </a:solidFill>
                          <a:latin typeface="Calibri"/>
                          <a:hlinkClick r:id="rId4"/>
                        </a:rPr>
                        <a:t>https://docs.opencv.org/3.3.0/d7/d8b/tutorial_py_face_detection.html</a:t>
                      </a:r>
                      <a:endParaRPr lang="en-IN" sz="2800" b="0" i="0" u="none" strike="noStrike" noProof="0" dirty="0">
                        <a:solidFill>
                          <a:srgbClr val="000000"/>
                        </a:solidFill>
                        <a:latin typeface="Calibri"/>
                      </a:endParaRPr>
                    </a:p>
                    <a:p>
                      <a:pPr marL="342900" lvl="0" indent="-342900">
                        <a:buFont typeface="Arial"/>
                        <a:buChar char="•"/>
                      </a:pPr>
                      <a:endParaRPr lang="en-IN" sz="2800" b="0" i="0" u="none" strike="noStrike" noProof="0" dirty="0">
                        <a:solidFill>
                          <a:srgbClr val="000000"/>
                        </a:solidFill>
                        <a:latin typeface="Calibri"/>
                      </a:endParaRPr>
                    </a:p>
                    <a:p>
                      <a:pPr marL="342900" lvl="0" indent="-342900">
                        <a:buFont typeface="Arial"/>
                        <a:buChar char="•"/>
                      </a:pPr>
                      <a:r>
                        <a:rPr lang="en-IN" sz="2800" b="0" i="0" u="none" strike="noStrike" noProof="0" dirty="0">
                          <a:solidFill>
                            <a:srgbClr val="000000"/>
                          </a:solidFill>
                          <a:latin typeface="Calibri"/>
                          <a:hlinkClick r:id="rId5"/>
                        </a:rPr>
                        <a:t>https://sites.ndtv.com/roadsafety/important-feature-to-you-in-your-car-5/</a:t>
                      </a:r>
                      <a:endParaRPr lang="en-IN" sz="2800" b="0" i="0" u="none" strike="noStrike" noProof="0" dirty="0">
                        <a:solidFill>
                          <a:srgbClr val="000000"/>
                        </a:solidFill>
                        <a:latin typeface="Calibri"/>
                      </a:endParaRPr>
                    </a:p>
                    <a:p>
                      <a:pPr marL="342900" lvl="0" indent="-342900">
                        <a:buFont typeface="Arial"/>
                        <a:buChar char="•"/>
                      </a:pPr>
                      <a:endParaRPr lang="en-US" sz="2800" b="0" i="0" u="none" strike="noStrike" noProof="0" dirty="0">
                        <a:solidFill>
                          <a:srgbClr val="000000"/>
                        </a:solidFill>
                        <a:latin typeface="Calibri"/>
                      </a:endParaRPr>
                    </a:p>
                    <a:p>
                      <a:pPr marL="342900" lvl="0" indent="-342900">
                        <a:buFont typeface="Arial"/>
                        <a:buChar char="•"/>
                      </a:pPr>
                      <a:r>
                        <a:rPr lang="en-IN" sz="2800" b="0" i="0" u="none" strike="noStrike" noProof="0" dirty="0">
                          <a:solidFill>
                            <a:srgbClr val="000000"/>
                          </a:solidFill>
                          <a:latin typeface="+mn-lt"/>
                          <a:hlinkClick r:id="rId6"/>
                        </a:rPr>
                        <a:t>https://elinux.org/Beagleboard:BeagleBoneBlack</a:t>
                      </a:r>
                      <a:endParaRPr lang="en-IN" sz="2800" b="0" i="0" u="none" strike="noStrike" noProof="0" dirty="0">
                        <a:solidFill>
                          <a:srgbClr val="000000"/>
                        </a:solidFill>
                        <a:latin typeface="+mn-lt"/>
                      </a:endParaRPr>
                    </a:p>
                    <a:p>
                      <a:pPr marL="342900" lvl="0" indent="-342900">
                        <a:buFont typeface="Arial"/>
                        <a:buChar char="•"/>
                      </a:pPr>
                      <a:endParaRPr lang="en-IN" sz="2800" b="0" i="0" u="none" strike="noStrike" noProof="0" dirty="0">
                        <a:solidFill>
                          <a:srgbClr val="000000"/>
                        </a:solidFill>
                        <a:latin typeface="Calibri"/>
                      </a:endParaRPr>
                    </a:p>
                  </a:txBody>
                  <a:tcPr>
                    <a:solidFill>
                      <a:srgbClr val="E8EBF5"/>
                    </a:solidFill>
                  </a:tcPr>
                </a:tc>
                <a:extLst>
                  <a:ext uri="{0D108BD9-81ED-4DB2-BD59-A6C34878D82A}">
                    <a16:rowId xmlns:a16="http://schemas.microsoft.com/office/drawing/2014/main" val="332698539"/>
                  </a:ext>
                </a:extLst>
              </a:tr>
            </a:tbl>
          </a:graphicData>
        </a:graphic>
      </p:graphicFrame>
      <p:graphicFrame>
        <p:nvGraphicFramePr>
          <p:cNvPr id="14" name="Table 13">
            <a:extLst>
              <a:ext uri="{FF2B5EF4-FFF2-40B4-BE49-F238E27FC236}">
                <a16:creationId xmlns:a16="http://schemas.microsoft.com/office/drawing/2014/main" id="{FAB1EF42-9AA1-48E9-A1E7-139A19287305}"/>
              </a:ext>
            </a:extLst>
          </p:cNvPr>
          <p:cNvGraphicFramePr>
            <a:graphicFrameLocks noGrp="1"/>
          </p:cNvGraphicFramePr>
          <p:nvPr>
            <p:extLst>
              <p:ext uri="{D42A27DB-BD31-4B8C-83A1-F6EECF244321}">
                <p14:modId xmlns:p14="http://schemas.microsoft.com/office/powerpoint/2010/main" val="576539587"/>
              </p:ext>
            </p:extLst>
          </p:nvPr>
        </p:nvGraphicFramePr>
        <p:xfrm>
          <a:off x="218921" y="15519873"/>
          <a:ext cx="10382650" cy="14175930"/>
        </p:xfrm>
        <a:graphic>
          <a:graphicData uri="http://schemas.openxmlformats.org/drawingml/2006/table">
            <a:tbl>
              <a:tblPr firstRow="1">
                <a:tableStyleId>{5C22544A-7EE6-4342-B048-85BDC9FD1C3A}</a:tableStyleId>
              </a:tblPr>
              <a:tblGrid>
                <a:gridCol w="10382650">
                  <a:extLst>
                    <a:ext uri="{9D8B030D-6E8A-4147-A177-3AD203B41FA5}">
                      <a16:colId xmlns:a16="http://schemas.microsoft.com/office/drawing/2014/main" val="2779755673"/>
                    </a:ext>
                  </a:extLst>
                </a:gridCol>
              </a:tblGrid>
              <a:tr h="702844">
                <a:tc>
                  <a:txBody>
                    <a:bodyPr/>
                    <a:lstStyle/>
                    <a:p>
                      <a:pPr algn="ctr"/>
                      <a:r>
                        <a:rPr lang="en-IN" sz="3800" dirty="0"/>
                        <a:t>Methodology</a:t>
                      </a:r>
                    </a:p>
                  </a:txBody>
                  <a:tcPr>
                    <a:solidFill>
                      <a:srgbClr val="31538F"/>
                    </a:solidFill>
                  </a:tcPr>
                </a:tc>
                <a:extLst>
                  <a:ext uri="{0D108BD9-81ED-4DB2-BD59-A6C34878D82A}">
                    <a16:rowId xmlns:a16="http://schemas.microsoft.com/office/drawing/2014/main" val="3924218136"/>
                  </a:ext>
                </a:extLst>
              </a:tr>
              <a:tr h="13473086">
                <a:tc>
                  <a:txBody>
                    <a:bodyPr/>
                    <a:lstStyle/>
                    <a:p>
                      <a:pPr lvl="0">
                        <a:buNone/>
                      </a:pPr>
                      <a:r>
                        <a:rPr lang="en-IN" sz="2800" dirty="0"/>
                        <a:t>Our system performs a 360 degree analysis of the user environment (both internal and external), assessing a variety of threats.</a:t>
                      </a:r>
                    </a:p>
                    <a:p>
                      <a:pPr lvl="0">
                        <a:buNone/>
                      </a:pPr>
                      <a:endParaRPr lang="en-IN" sz="2800" dirty="0"/>
                    </a:p>
                    <a:p>
                      <a:pPr lvl="0">
                        <a:buNone/>
                      </a:pPr>
                      <a:r>
                        <a:rPr lang="en-IN" sz="2800" b="0" i="0" u="none" strike="noStrike" noProof="0" dirty="0">
                          <a:solidFill>
                            <a:srgbClr val="000000"/>
                          </a:solidFill>
                          <a:latin typeface="Calibri"/>
                        </a:rPr>
                        <a:t>We take in various inputs from the vehicle such as current velocity, current situation of tyres and from sensors like the distance to preceding vehicle, temperature, humidity, precipitation, ice build-up etc. To determine the minimum braking distance, we apply machine learning, training our model based on widely available data on braking distances.</a:t>
                      </a:r>
                      <a:endParaRPr lang="en-IN" sz="2800" dirty="0"/>
                    </a:p>
                    <a:p>
                      <a:pPr lvl="0">
                        <a:buNone/>
                      </a:pPr>
                      <a:endParaRPr lang="en-IN" sz="2300" dirty="0"/>
                    </a:p>
                  </a:txBody>
                  <a:tcPr>
                    <a:solidFill>
                      <a:srgbClr val="E8EBF5"/>
                    </a:solidFill>
                  </a:tcPr>
                </a:tc>
                <a:extLst>
                  <a:ext uri="{0D108BD9-81ED-4DB2-BD59-A6C34878D82A}">
                    <a16:rowId xmlns:a16="http://schemas.microsoft.com/office/drawing/2014/main" val="332698539"/>
                  </a:ext>
                </a:extLst>
              </a:tr>
            </a:tbl>
          </a:graphicData>
        </a:graphic>
      </p:graphicFrame>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1520" y="312430"/>
            <a:ext cx="2599353" cy="2431404"/>
          </a:xfrm>
          <a:prstGeom prst="rect">
            <a:avLst/>
          </a:prstGeom>
        </p:spPr>
      </p:pic>
      <p:sp>
        <p:nvSpPr>
          <p:cNvPr id="8" name="TextBox 7">
            <a:extLst>
              <a:ext uri="{FF2B5EF4-FFF2-40B4-BE49-F238E27FC236}">
                <a16:creationId xmlns:a16="http://schemas.microsoft.com/office/drawing/2014/main" id="{23E188EE-F02C-4E4E-8DB5-E6BED7442E7B}"/>
              </a:ext>
            </a:extLst>
          </p:cNvPr>
          <p:cNvSpPr txBox="1"/>
          <p:nvPr/>
        </p:nvSpPr>
        <p:spPr>
          <a:xfrm>
            <a:off x="1850459" y="24033747"/>
            <a:ext cx="4305996" cy="159453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Segoe UI"/>
              <a:cs typeface="Segoe UI"/>
            </a:endParaRPr>
          </a:p>
          <a:p>
            <a:endParaRPr lang="en-US"/>
          </a:p>
        </p:txBody>
      </p:sp>
      <p:pic>
        <p:nvPicPr>
          <p:cNvPr id="20" name="Picture 20" descr="A screenshot of a cell phone&#10;&#10;Description generated with very high confidence">
            <a:extLst>
              <a:ext uri="{FF2B5EF4-FFF2-40B4-BE49-F238E27FC236}">
                <a16:creationId xmlns:a16="http://schemas.microsoft.com/office/drawing/2014/main" id="{93083A83-2652-48C7-BAD2-5C7275F207DA}"/>
              </a:ext>
            </a:extLst>
          </p:cNvPr>
          <p:cNvPicPr>
            <a:picLocks noChangeAspect="1"/>
          </p:cNvPicPr>
          <p:nvPr/>
        </p:nvPicPr>
        <p:blipFill>
          <a:blip r:embed="rId8"/>
          <a:stretch>
            <a:fillRect/>
          </a:stretch>
        </p:blipFill>
        <p:spPr>
          <a:xfrm>
            <a:off x="11539963" y="6153671"/>
            <a:ext cx="8832725" cy="4457869"/>
          </a:xfrm>
          <a:prstGeom prst="rect">
            <a:avLst/>
          </a:prstGeom>
        </p:spPr>
      </p:pic>
      <p:pic>
        <p:nvPicPr>
          <p:cNvPr id="6" name="Picture 8">
            <a:extLst>
              <a:ext uri="{FF2B5EF4-FFF2-40B4-BE49-F238E27FC236}">
                <a16:creationId xmlns:a16="http://schemas.microsoft.com/office/drawing/2014/main" id="{28CFC4E7-B8BB-4CCC-8178-E38025D666E0}"/>
              </a:ext>
            </a:extLst>
          </p:cNvPr>
          <p:cNvPicPr>
            <a:picLocks noChangeAspect="1"/>
          </p:cNvPicPr>
          <p:nvPr/>
        </p:nvPicPr>
        <p:blipFill>
          <a:blip r:embed="rId9"/>
          <a:stretch>
            <a:fillRect/>
          </a:stretch>
        </p:blipFill>
        <p:spPr>
          <a:xfrm>
            <a:off x="18251717" y="323797"/>
            <a:ext cx="2616271" cy="2383515"/>
          </a:xfrm>
          <a:prstGeom prst="rect">
            <a:avLst/>
          </a:prstGeom>
        </p:spPr>
      </p:pic>
      <p:grpSp>
        <p:nvGrpSpPr>
          <p:cNvPr id="19" name="Group 18">
            <a:extLst>
              <a:ext uri="{FF2B5EF4-FFF2-40B4-BE49-F238E27FC236}">
                <a16:creationId xmlns:a16="http://schemas.microsoft.com/office/drawing/2014/main" id="{31144FED-8290-44BC-A4BC-D71924790D8D}"/>
              </a:ext>
            </a:extLst>
          </p:cNvPr>
          <p:cNvGrpSpPr/>
          <p:nvPr/>
        </p:nvGrpSpPr>
        <p:grpSpPr>
          <a:xfrm>
            <a:off x="1850459" y="20398057"/>
            <a:ext cx="7348730" cy="8865917"/>
            <a:chOff x="0" y="30754"/>
            <a:chExt cx="5005187" cy="3823852"/>
          </a:xfrm>
        </p:grpSpPr>
        <p:grpSp>
          <p:nvGrpSpPr>
            <p:cNvPr id="21" name="Group 20">
              <a:extLst>
                <a:ext uri="{FF2B5EF4-FFF2-40B4-BE49-F238E27FC236}">
                  <a16:creationId xmlns:a16="http://schemas.microsoft.com/office/drawing/2014/main" id="{9F971DD1-18BC-4368-AA0A-32966744E3E1}"/>
                </a:ext>
              </a:extLst>
            </p:cNvPr>
            <p:cNvGrpSpPr/>
            <p:nvPr/>
          </p:nvGrpSpPr>
          <p:grpSpPr>
            <a:xfrm>
              <a:off x="0" y="30754"/>
              <a:ext cx="5005187" cy="3823852"/>
              <a:chOff x="0" y="30754"/>
              <a:chExt cx="5005187" cy="3823852"/>
            </a:xfrm>
          </p:grpSpPr>
          <p:sp>
            <p:nvSpPr>
              <p:cNvPr id="26" name="Rectangle: Rounded Corners 25">
                <a:extLst>
                  <a:ext uri="{FF2B5EF4-FFF2-40B4-BE49-F238E27FC236}">
                    <a16:creationId xmlns:a16="http://schemas.microsoft.com/office/drawing/2014/main" id="{B5A90CF3-51FD-4A89-B15B-923AEF002AC0}"/>
                  </a:ext>
                </a:extLst>
              </p:cNvPr>
              <p:cNvSpPr/>
              <p:nvPr/>
            </p:nvSpPr>
            <p:spPr>
              <a:xfrm>
                <a:off x="1790701" y="2625622"/>
                <a:ext cx="1325880" cy="427287"/>
              </a:xfrm>
              <a:prstGeom prst="roundRect">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800" dirty="0">
                    <a:effectLst/>
                    <a:ea typeface="Times New Roman" panose="02020603050405020304" pitchFamily="18" charset="0"/>
                  </a:rPr>
                  <a:t>Recommended Course of Action</a:t>
                </a:r>
                <a:endParaRPr lang="en-IN" sz="1800" dirty="0">
                  <a:effectLst/>
                  <a:ea typeface="Times New Roman" panose="02020603050405020304" pitchFamily="18" charset="0"/>
                </a:endParaRPr>
              </a:p>
            </p:txBody>
          </p:sp>
          <p:sp>
            <p:nvSpPr>
              <p:cNvPr id="27" name="Rectangle: Rounded Corners 26">
                <a:extLst>
                  <a:ext uri="{FF2B5EF4-FFF2-40B4-BE49-F238E27FC236}">
                    <a16:creationId xmlns:a16="http://schemas.microsoft.com/office/drawing/2014/main" id="{AA7A6AF0-CF17-4F60-AFB9-1639C9AEF8D5}"/>
                  </a:ext>
                </a:extLst>
              </p:cNvPr>
              <p:cNvSpPr/>
              <p:nvPr/>
            </p:nvSpPr>
            <p:spPr>
              <a:xfrm>
                <a:off x="1371600" y="1747151"/>
                <a:ext cx="2171700" cy="471929"/>
              </a:xfrm>
              <a:prstGeom prst="roundRect">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800" dirty="0">
                    <a:effectLst/>
                    <a:ea typeface="Times New Roman" panose="02020603050405020304" pitchFamily="18" charset="0"/>
                  </a:rPr>
                  <a:t>Central Processing with ML and Advanced Algorithms</a:t>
                </a:r>
                <a:endParaRPr lang="en-IN" sz="1800" dirty="0">
                  <a:effectLst/>
                  <a:ea typeface="Times New Roman" panose="02020603050405020304" pitchFamily="18" charset="0"/>
                </a:endParaRPr>
              </a:p>
            </p:txBody>
          </p:sp>
          <p:sp>
            <p:nvSpPr>
              <p:cNvPr id="28" name="Rectangle: Rounded Corners 27">
                <a:extLst>
                  <a:ext uri="{FF2B5EF4-FFF2-40B4-BE49-F238E27FC236}">
                    <a16:creationId xmlns:a16="http://schemas.microsoft.com/office/drawing/2014/main" id="{B8249AF4-BAF7-472B-8196-5D314FAF1496}"/>
                  </a:ext>
                </a:extLst>
              </p:cNvPr>
              <p:cNvSpPr/>
              <p:nvPr/>
            </p:nvSpPr>
            <p:spPr>
              <a:xfrm>
                <a:off x="0" y="30754"/>
                <a:ext cx="1508760" cy="427287"/>
              </a:xfrm>
              <a:prstGeom prst="roundRect">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800" dirty="0">
                    <a:effectLst/>
                    <a:ea typeface="Times New Roman" panose="02020603050405020304" pitchFamily="18" charset="0"/>
                  </a:rPr>
                  <a:t>Internal User Environment</a:t>
                </a:r>
                <a:endParaRPr lang="en-IN" sz="1800" dirty="0">
                  <a:effectLst/>
                  <a:ea typeface="Times New Roman" panose="02020603050405020304" pitchFamily="18" charset="0"/>
                </a:endParaRPr>
              </a:p>
            </p:txBody>
          </p:sp>
          <p:sp>
            <p:nvSpPr>
              <p:cNvPr id="29" name="Rectangle: Rounded Corners 28">
                <a:extLst>
                  <a:ext uri="{FF2B5EF4-FFF2-40B4-BE49-F238E27FC236}">
                    <a16:creationId xmlns:a16="http://schemas.microsoft.com/office/drawing/2014/main" id="{2B37647F-DDAB-4FB9-8409-715E1F25FEF7}"/>
                  </a:ext>
                </a:extLst>
              </p:cNvPr>
              <p:cNvSpPr/>
              <p:nvPr/>
            </p:nvSpPr>
            <p:spPr>
              <a:xfrm>
                <a:off x="3412607" y="30754"/>
                <a:ext cx="1592580" cy="427287"/>
              </a:xfrm>
              <a:prstGeom prst="roundRect">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800" dirty="0">
                    <a:effectLst/>
                    <a:ea typeface="Times New Roman" panose="02020603050405020304" pitchFamily="18" charset="0"/>
                  </a:rPr>
                  <a:t>External Environmental Inputs</a:t>
                </a:r>
                <a:endParaRPr lang="en-IN" sz="1800" dirty="0">
                  <a:effectLst/>
                  <a:ea typeface="Times New Roman" panose="02020603050405020304" pitchFamily="18" charset="0"/>
                </a:endParaRPr>
              </a:p>
            </p:txBody>
          </p:sp>
          <p:sp>
            <p:nvSpPr>
              <p:cNvPr id="30" name="Rectangle: Rounded Corners 29">
                <a:extLst>
                  <a:ext uri="{FF2B5EF4-FFF2-40B4-BE49-F238E27FC236}">
                    <a16:creationId xmlns:a16="http://schemas.microsoft.com/office/drawing/2014/main" id="{75A8C279-95A6-4E1E-A11F-DF32435CEB47}"/>
                  </a:ext>
                </a:extLst>
              </p:cNvPr>
              <p:cNvSpPr/>
              <p:nvPr/>
            </p:nvSpPr>
            <p:spPr>
              <a:xfrm>
                <a:off x="845820" y="868680"/>
                <a:ext cx="3223260" cy="471929"/>
              </a:xfrm>
              <a:prstGeom prst="roundRect">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800">
                    <a:effectLst/>
                    <a:ea typeface="Times New Roman" panose="02020603050405020304" pitchFamily="18" charset="0"/>
                  </a:rPr>
                  <a:t>Array of digital and analog sensors (eg. humidity, temperature, internal camera etc)</a:t>
                </a:r>
                <a:endParaRPr lang="en-IN" sz="1800">
                  <a:effectLst/>
                  <a:ea typeface="Times New Roman" panose="02020603050405020304" pitchFamily="18" charset="0"/>
                </a:endParaRPr>
              </a:p>
            </p:txBody>
          </p:sp>
          <p:sp>
            <p:nvSpPr>
              <p:cNvPr id="31" name="Rectangle: Rounded Corners 30">
                <a:extLst>
                  <a:ext uri="{FF2B5EF4-FFF2-40B4-BE49-F238E27FC236}">
                    <a16:creationId xmlns:a16="http://schemas.microsoft.com/office/drawing/2014/main" id="{28F796E7-DDB0-41CA-80CE-4CCE6A692362}"/>
                  </a:ext>
                </a:extLst>
              </p:cNvPr>
              <p:cNvSpPr/>
              <p:nvPr/>
            </p:nvSpPr>
            <p:spPr>
              <a:xfrm>
                <a:off x="1508760" y="3427319"/>
                <a:ext cx="1882140" cy="427287"/>
              </a:xfrm>
              <a:prstGeom prst="roundRect">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800" dirty="0">
                    <a:effectLst/>
                    <a:ea typeface="Times New Roman" panose="02020603050405020304" pitchFamily="18" charset="0"/>
                  </a:rPr>
                  <a:t>User Interface using LED screen and voice interaction</a:t>
                </a:r>
                <a:endParaRPr lang="en-IN" sz="1800" dirty="0">
                  <a:effectLst/>
                  <a:ea typeface="Times New Roman" panose="02020603050405020304" pitchFamily="18" charset="0"/>
                </a:endParaRPr>
              </a:p>
            </p:txBody>
          </p:sp>
          <p:cxnSp>
            <p:nvCxnSpPr>
              <p:cNvPr id="32" name="Straight Arrow Connector 31">
                <a:extLst>
                  <a:ext uri="{FF2B5EF4-FFF2-40B4-BE49-F238E27FC236}">
                    <a16:creationId xmlns:a16="http://schemas.microsoft.com/office/drawing/2014/main" id="{EECF5A9E-8DF8-4DA2-AF0B-E88DF47D345A}"/>
                  </a:ext>
                </a:extLst>
              </p:cNvPr>
              <p:cNvCxnSpPr>
                <a:cxnSpLocks/>
                <a:stCxn id="28" idx="2"/>
                <a:endCxn id="30" idx="0"/>
              </p:cNvCxnSpPr>
              <p:nvPr/>
            </p:nvCxnSpPr>
            <p:spPr>
              <a:xfrm>
                <a:off x="754380" y="458041"/>
                <a:ext cx="1703070" cy="410639"/>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974D03D-AC13-4A73-953B-2B2A1CD32A0E}"/>
                  </a:ext>
                </a:extLst>
              </p:cNvPr>
              <p:cNvCxnSpPr>
                <a:cxnSpLocks/>
                <a:stCxn id="29" idx="2"/>
                <a:endCxn id="30" idx="0"/>
              </p:cNvCxnSpPr>
              <p:nvPr/>
            </p:nvCxnSpPr>
            <p:spPr>
              <a:xfrm flipH="1">
                <a:off x="2457450" y="458041"/>
                <a:ext cx="1751447" cy="410639"/>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grpSp>
        <p:cxnSp>
          <p:nvCxnSpPr>
            <p:cNvPr id="22" name="Straight Arrow Connector 21">
              <a:extLst>
                <a:ext uri="{FF2B5EF4-FFF2-40B4-BE49-F238E27FC236}">
                  <a16:creationId xmlns:a16="http://schemas.microsoft.com/office/drawing/2014/main" id="{8C6EE915-2966-4D1F-815C-282ED473900D}"/>
                </a:ext>
              </a:extLst>
            </p:cNvPr>
            <p:cNvCxnSpPr>
              <a:cxnSpLocks/>
              <a:stCxn id="30" idx="2"/>
              <a:endCxn id="27" idx="0"/>
            </p:cNvCxnSpPr>
            <p:nvPr/>
          </p:nvCxnSpPr>
          <p:spPr>
            <a:xfrm>
              <a:off x="2457450" y="1340609"/>
              <a:ext cx="0" cy="406542"/>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BFE485E-240E-44D9-96E9-7180CD4C459F}"/>
                </a:ext>
              </a:extLst>
            </p:cNvPr>
            <p:cNvCxnSpPr>
              <a:cxnSpLocks/>
              <a:stCxn id="27" idx="2"/>
              <a:endCxn id="26" idx="0"/>
            </p:cNvCxnSpPr>
            <p:nvPr/>
          </p:nvCxnSpPr>
          <p:spPr>
            <a:xfrm flipH="1">
              <a:off x="2453641" y="2219080"/>
              <a:ext cx="3809" cy="406542"/>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03C97AF-EFA3-4D93-8F75-E66459DFCF7C}"/>
                </a:ext>
              </a:extLst>
            </p:cNvPr>
            <p:cNvCxnSpPr>
              <a:cxnSpLocks/>
              <a:stCxn id="26" idx="2"/>
              <a:endCxn id="31" idx="0"/>
            </p:cNvCxnSpPr>
            <p:nvPr/>
          </p:nvCxnSpPr>
          <p:spPr>
            <a:xfrm flipH="1">
              <a:off x="2449830" y="3052909"/>
              <a:ext cx="3811" cy="374410"/>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grpSp>
      <p:pic>
        <p:nvPicPr>
          <p:cNvPr id="63" name="Picture 62">
            <a:extLst>
              <a:ext uri="{FF2B5EF4-FFF2-40B4-BE49-F238E27FC236}">
                <a16:creationId xmlns:a16="http://schemas.microsoft.com/office/drawing/2014/main" id="{2BA910B5-B7E1-4144-857D-66B93392B370}"/>
              </a:ext>
            </a:extLst>
          </p:cNvPr>
          <p:cNvPicPr/>
          <p:nvPr/>
        </p:nvPicPr>
        <p:blipFill rotWithShape="1">
          <a:blip r:embed="rId10"/>
          <a:srcRect r="2890"/>
          <a:stretch/>
        </p:blipFill>
        <p:spPr bwMode="auto">
          <a:xfrm>
            <a:off x="1601384" y="10454336"/>
            <a:ext cx="7714317" cy="44790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41221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TotalTime>
  <Words>429</Words>
  <Application>Microsoft Office PowerPoint</Application>
  <PresentationFormat>Custom</PresentationFormat>
  <Paragraphs>61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Segoe UI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Sagar Singh</dc:creator>
  <cp:lastModifiedBy>Mayank Baranwal</cp:lastModifiedBy>
  <cp:revision>263</cp:revision>
  <dcterms:created xsi:type="dcterms:W3CDTF">2018-12-01T09:04:04Z</dcterms:created>
  <dcterms:modified xsi:type="dcterms:W3CDTF">2019-03-14T18:27:30Z</dcterms:modified>
</cp:coreProperties>
</file>