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anva Sans Bold" panose="020B0604020202020204" charset="0"/>
      <p:regular r:id="rId16"/>
    </p:embeddedFont>
    <p:embeddedFont>
      <p:font typeface="Canva Sans Bold Italics"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3539413" y="2402782"/>
            <a:ext cx="11550549" cy="5459458"/>
          </a:xfrm>
          <a:prstGeom prst="rect">
            <a:avLst/>
          </a:prstGeom>
        </p:spPr>
        <p:txBody>
          <a:bodyPr lIns="0" tIns="0" rIns="0" bIns="0" rtlCol="0" anchor="t">
            <a:spAutoFit/>
          </a:bodyPr>
          <a:lstStyle/>
          <a:p>
            <a:pPr algn="ctr">
              <a:lnSpc>
                <a:spcPts val="10894"/>
              </a:lnSpc>
            </a:pPr>
            <a:r>
              <a:rPr lang="en-US" sz="7782">
                <a:solidFill>
                  <a:srgbClr val="000000"/>
                </a:solidFill>
                <a:latin typeface="Canva Sans Bold Italics"/>
              </a:rPr>
              <a:t>NAME:MAYANK BHARTI</a:t>
            </a:r>
          </a:p>
          <a:p>
            <a:pPr algn="just">
              <a:lnSpc>
                <a:spcPts val="10894"/>
              </a:lnSpc>
            </a:pPr>
            <a:r>
              <a:rPr lang="en-US" sz="7782">
                <a:solidFill>
                  <a:srgbClr val="000000"/>
                </a:solidFill>
                <a:latin typeface="Canva Sans Bold Italics"/>
              </a:rPr>
              <a:t>ROLL NO: 22CS3039</a:t>
            </a:r>
          </a:p>
          <a:p>
            <a:pPr algn="just">
              <a:lnSpc>
                <a:spcPts val="10894"/>
              </a:lnSpc>
            </a:pPr>
            <a:r>
              <a:rPr lang="en-US" sz="7782">
                <a:solidFill>
                  <a:srgbClr val="000000"/>
                </a:solidFill>
                <a:latin typeface="Canva Sans Bold Italics"/>
              </a:rPr>
              <a:t>BRANCH:CSE</a:t>
            </a:r>
          </a:p>
          <a:p>
            <a:pPr algn="just">
              <a:lnSpc>
                <a:spcPts val="10894"/>
              </a:lnSpc>
            </a:pPr>
            <a:endParaRPr lang="en-US" sz="7782">
              <a:solidFill>
                <a:srgbClr val="000000"/>
              </a:solidFill>
              <a:latin typeface="Canva Sans Bold Itali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2795759" y="1822882"/>
            <a:ext cx="12696482" cy="6641237"/>
          </a:xfrm>
          <a:custGeom>
            <a:avLst/>
            <a:gdLst/>
            <a:ahLst/>
            <a:cxnLst/>
            <a:rect l="l" t="t" r="r" b="b"/>
            <a:pathLst>
              <a:path w="12696482" h="6641237">
                <a:moveTo>
                  <a:pt x="0" y="0"/>
                </a:moveTo>
                <a:lnTo>
                  <a:pt x="12696482" y="0"/>
                </a:lnTo>
                <a:lnTo>
                  <a:pt x="12696482" y="6641236"/>
                </a:lnTo>
                <a:lnTo>
                  <a:pt x="0" y="6641236"/>
                </a:lnTo>
                <a:lnTo>
                  <a:pt x="0" y="0"/>
                </a:lnTo>
                <a:close/>
              </a:path>
            </a:pathLst>
          </a:custGeom>
          <a:blipFill>
            <a:blip r:embed="rId2"/>
            <a:stretch>
              <a:fillRect/>
            </a:stretch>
          </a:blipFill>
        </p:spPr>
      </p:sp>
      <p:sp>
        <p:nvSpPr>
          <p:cNvPr id="3" name="Freeform 3"/>
          <p:cNvSpPr/>
          <p:nvPr/>
        </p:nvSpPr>
        <p:spPr>
          <a:xfrm>
            <a:off x="753023" y="1822882"/>
            <a:ext cx="16901397" cy="8103032"/>
          </a:xfrm>
          <a:custGeom>
            <a:avLst/>
            <a:gdLst/>
            <a:ahLst/>
            <a:cxnLst/>
            <a:rect l="l" t="t" r="r" b="b"/>
            <a:pathLst>
              <a:path w="16901397" h="8103032">
                <a:moveTo>
                  <a:pt x="0" y="0"/>
                </a:moveTo>
                <a:lnTo>
                  <a:pt x="16901397" y="0"/>
                </a:lnTo>
                <a:lnTo>
                  <a:pt x="16901397" y="8103031"/>
                </a:lnTo>
                <a:lnTo>
                  <a:pt x="0" y="8103031"/>
                </a:lnTo>
                <a:lnTo>
                  <a:pt x="0" y="0"/>
                </a:lnTo>
                <a:close/>
              </a:path>
            </a:pathLst>
          </a:custGeom>
          <a:blipFill>
            <a:blip r:embed="rId2"/>
            <a:stretch>
              <a:fillRect t="-654" r="-1200" b="-9758"/>
            </a:stretch>
          </a:blipFill>
        </p:spPr>
      </p:sp>
      <p:sp>
        <p:nvSpPr>
          <p:cNvPr id="4" name="TextBox 4"/>
          <p:cNvSpPr txBox="1"/>
          <p:nvPr/>
        </p:nvSpPr>
        <p:spPr>
          <a:xfrm>
            <a:off x="5181042" y="226378"/>
            <a:ext cx="6361212" cy="863600"/>
          </a:xfrm>
          <a:prstGeom prst="rect">
            <a:avLst/>
          </a:prstGeom>
        </p:spPr>
        <p:txBody>
          <a:bodyPr lIns="0" tIns="0" rIns="0" bIns="0" rtlCol="0" anchor="t">
            <a:spAutoFit/>
          </a:bodyPr>
          <a:lstStyle/>
          <a:p>
            <a:pPr algn="ctr">
              <a:lnSpc>
                <a:spcPts val="7000"/>
              </a:lnSpc>
            </a:pPr>
            <a:r>
              <a:rPr lang="en-US" sz="5000">
                <a:solidFill>
                  <a:srgbClr val="000000"/>
                </a:solidFill>
                <a:latin typeface="Canva Sans Bold"/>
              </a:rPr>
              <a:t>FINAL HELICOPTER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633355" y="548715"/>
            <a:ext cx="16625945" cy="8978252"/>
          </a:xfrm>
          <a:prstGeom prst="rect">
            <a:avLst/>
          </a:prstGeom>
        </p:spPr>
        <p:txBody>
          <a:bodyPr lIns="0" tIns="0" rIns="0" bIns="0" rtlCol="0" anchor="t">
            <a:spAutoFit/>
          </a:bodyPr>
          <a:lstStyle/>
          <a:p>
            <a:pPr algn="ctr">
              <a:lnSpc>
                <a:spcPts val="8120"/>
              </a:lnSpc>
            </a:pPr>
            <a:r>
              <a:rPr lang="en-US" sz="5800" u="sng">
                <a:solidFill>
                  <a:srgbClr val="000000"/>
                </a:solidFill>
                <a:latin typeface="Canva Sans Bold Italics"/>
              </a:rPr>
              <a:t>GVC PROJECT:</a:t>
            </a:r>
          </a:p>
          <a:p>
            <a:pPr algn="ctr">
              <a:lnSpc>
                <a:spcPts val="9800"/>
              </a:lnSpc>
            </a:pPr>
            <a:r>
              <a:rPr lang="en-US" sz="7000" u="sng">
                <a:solidFill>
                  <a:srgbClr val="000000"/>
                </a:solidFill>
                <a:latin typeface="Canva Sans Bold Italics"/>
              </a:rPr>
              <a:t>ANIMATED HELICOPTER IN BLENDER</a:t>
            </a:r>
          </a:p>
          <a:p>
            <a:pPr algn="ctr">
              <a:lnSpc>
                <a:spcPts val="9800"/>
              </a:lnSpc>
            </a:pPr>
            <a:endParaRPr lang="en-US" sz="7000" u="sng">
              <a:solidFill>
                <a:srgbClr val="000000"/>
              </a:solidFill>
              <a:latin typeface="Canva Sans Bold Italics"/>
            </a:endParaRPr>
          </a:p>
          <a:p>
            <a:pPr>
              <a:lnSpc>
                <a:spcPts val="7000"/>
              </a:lnSpc>
            </a:pPr>
            <a:endParaRPr lang="en-US" sz="7000" u="sng">
              <a:solidFill>
                <a:srgbClr val="000000"/>
              </a:solidFill>
              <a:latin typeface="Canva Sans Bold Italics"/>
            </a:endParaRPr>
          </a:p>
          <a:p>
            <a:pPr algn="ctr">
              <a:lnSpc>
                <a:spcPts val="9800"/>
              </a:lnSpc>
            </a:pPr>
            <a:endParaRPr lang="en-US" sz="7000" u="sng">
              <a:solidFill>
                <a:srgbClr val="000000"/>
              </a:solidFill>
              <a:latin typeface="Canva Sans Bold Italics"/>
            </a:endParaRPr>
          </a:p>
          <a:p>
            <a:pPr algn="ctr">
              <a:lnSpc>
                <a:spcPts val="9800"/>
              </a:lnSpc>
            </a:pPr>
            <a:endParaRPr lang="en-US" sz="7000" u="sng">
              <a:solidFill>
                <a:srgbClr val="000000"/>
              </a:solidFill>
              <a:latin typeface="Canva Sans Bold Italics"/>
            </a:endParaRPr>
          </a:p>
          <a:p>
            <a:pPr algn="ctr">
              <a:lnSpc>
                <a:spcPts val="9800"/>
              </a:lnSpc>
            </a:pPr>
            <a:endParaRPr lang="en-US" sz="7000" u="sng">
              <a:solidFill>
                <a:srgbClr val="000000"/>
              </a:solidFill>
              <a:latin typeface="Canva Sans Bold Italics"/>
            </a:endParaRPr>
          </a:p>
          <a:p>
            <a:pPr>
              <a:lnSpc>
                <a:spcPts val="7000"/>
              </a:lnSpc>
            </a:pPr>
            <a:endParaRPr lang="en-US" sz="7000" u="sng">
              <a:solidFill>
                <a:srgbClr val="000000"/>
              </a:solidFill>
              <a:latin typeface="Canva Sans Bold Italics"/>
            </a:endParaRPr>
          </a:p>
        </p:txBody>
      </p:sp>
      <p:pic>
        <p:nvPicPr>
          <p:cNvPr id="3" name="Picture 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t="23647" b="510"/>
          <a:stretch>
            <a:fillRect/>
          </a:stretch>
        </p:blipFill>
        <p:spPr>
          <a:xfrm>
            <a:off x="1621040" y="2928222"/>
            <a:ext cx="14838160" cy="6330078"/>
          </a:xfrm>
          <a:prstGeom prst="rect">
            <a:avLst/>
          </a:prstGeom>
        </p:spPr>
      </p:pic>
    </p:spTree>
  </p:cSld>
  <p:clrMapOvr>
    <a:masterClrMapping/>
  </p:clrMapOvr>
  <p:timing>
    <p:tnLst>
      <p:par>
        <p:cTn id="1" dur="indefinite" restart="never" nodeType="tmRoot">
          <p:childTnLst>
            <p:video>
              <p:cMediaNode vol="100000">
                <p:cTn id="2" fill="hold" display="0">
                  <p:stCondLst>
                    <p:cond delay="indefinite"/>
                  </p:stCondLst>
                </p:cTn>
                <p:tgtEl>
                  <p:spTgt spid="3"/>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2355519" y="2770206"/>
            <a:ext cx="12666337" cy="6488094"/>
          </a:xfrm>
          <a:custGeom>
            <a:avLst/>
            <a:gdLst/>
            <a:ahLst/>
            <a:cxnLst/>
            <a:rect l="l" t="t" r="r" b="b"/>
            <a:pathLst>
              <a:path w="12666337" h="6488094">
                <a:moveTo>
                  <a:pt x="0" y="0"/>
                </a:moveTo>
                <a:lnTo>
                  <a:pt x="12666338" y="0"/>
                </a:lnTo>
                <a:lnTo>
                  <a:pt x="12666338" y="6488094"/>
                </a:lnTo>
                <a:lnTo>
                  <a:pt x="0" y="6488094"/>
                </a:lnTo>
                <a:lnTo>
                  <a:pt x="0" y="0"/>
                </a:lnTo>
                <a:close/>
              </a:path>
            </a:pathLst>
          </a:custGeom>
          <a:blipFill>
            <a:blip r:embed="rId2"/>
            <a:stretch>
              <a:fillRect/>
            </a:stretch>
          </a:blipFill>
        </p:spPr>
      </p:sp>
      <p:sp>
        <p:nvSpPr>
          <p:cNvPr id="3" name="TextBox 3"/>
          <p:cNvSpPr txBox="1"/>
          <p:nvPr/>
        </p:nvSpPr>
        <p:spPr>
          <a:xfrm>
            <a:off x="0" y="625628"/>
            <a:ext cx="18288000" cy="4848555"/>
          </a:xfrm>
          <a:prstGeom prst="rect">
            <a:avLst/>
          </a:prstGeom>
        </p:spPr>
        <p:txBody>
          <a:bodyPr lIns="0" tIns="0" rIns="0" bIns="0" rtlCol="0" anchor="t">
            <a:spAutoFit/>
          </a:bodyPr>
          <a:lstStyle/>
          <a:p>
            <a:pPr>
              <a:lnSpc>
                <a:spcPts val="7719"/>
              </a:lnSpc>
            </a:pPr>
            <a:r>
              <a:rPr lang="en-US" sz="5513">
                <a:solidFill>
                  <a:srgbClr val="000000"/>
                </a:solidFill>
                <a:latin typeface="Canva Sans Bold"/>
              </a:rPr>
              <a:t>STEPS :1)Take one cube and scale y  after going to the edit mode. </a:t>
            </a:r>
          </a:p>
          <a:p>
            <a:pPr>
              <a:lnSpc>
                <a:spcPts val="7719"/>
              </a:lnSpc>
            </a:pPr>
            <a:endParaRPr lang="en-US" sz="5513">
              <a:solidFill>
                <a:srgbClr val="000000"/>
              </a:solidFill>
              <a:latin typeface="Canva Sans Bold"/>
            </a:endParaRPr>
          </a:p>
          <a:p>
            <a:pPr>
              <a:lnSpc>
                <a:spcPts val="7719"/>
              </a:lnSpc>
            </a:pPr>
            <a:endParaRPr lang="en-US" sz="5513">
              <a:solidFill>
                <a:srgbClr val="000000"/>
              </a:solidFill>
              <a:latin typeface="Canva Sans Bold"/>
            </a:endParaRPr>
          </a:p>
          <a:p>
            <a:pPr>
              <a:lnSpc>
                <a:spcPts val="7719"/>
              </a:lnSpc>
            </a:pPr>
            <a:r>
              <a:rPr lang="en-US" sz="5513">
                <a:solidFill>
                  <a:srgbClr val="000000"/>
                </a:solidFill>
                <a:latin typeface="Canva Sans Bold"/>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368634" y="3334858"/>
            <a:ext cx="15343485" cy="3142729"/>
          </a:xfrm>
          <a:custGeom>
            <a:avLst/>
            <a:gdLst/>
            <a:ahLst/>
            <a:cxnLst/>
            <a:rect l="l" t="t" r="r" b="b"/>
            <a:pathLst>
              <a:path w="15343485" h="3142729">
                <a:moveTo>
                  <a:pt x="0" y="0"/>
                </a:moveTo>
                <a:lnTo>
                  <a:pt x="15343484" y="0"/>
                </a:lnTo>
                <a:lnTo>
                  <a:pt x="15343484" y="3142729"/>
                </a:lnTo>
                <a:lnTo>
                  <a:pt x="0" y="3142729"/>
                </a:lnTo>
                <a:lnTo>
                  <a:pt x="0" y="0"/>
                </a:lnTo>
                <a:close/>
              </a:path>
            </a:pathLst>
          </a:custGeom>
          <a:blipFill>
            <a:blip r:embed="rId2"/>
            <a:stretch>
              <a:fillRect t="-162119" b="-54077"/>
            </a:stretch>
          </a:blipFill>
        </p:spPr>
      </p:sp>
      <p:sp>
        <p:nvSpPr>
          <p:cNvPr id="3" name="Freeform 3"/>
          <p:cNvSpPr/>
          <p:nvPr/>
        </p:nvSpPr>
        <p:spPr>
          <a:xfrm>
            <a:off x="3659028" y="7614231"/>
            <a:ext cx="10073667" cy="2236711"/>
          </a:xfrm>
          <a:custGeom>
            <a:avLst/>
            <a:gdLst/>
            <a:ahLst/>
            <a:cxnLst/>
            <a:rect l="l" t="t" r="r" b="b"/>
            <a:pathLst>
              <a:path w="10073667" h="2236711">
                <a:moveTo>
                  <a:pt x="0" y="0"/>
                </a:moveTo>
                <a:lnTo>
                  <a:pt x="10073667" y="0"/>
                </a:lnTo>
                <a:lnTo>
                  <a:pt x="10073667" y="2236711"/>
                </a:lnTo>
                <a:lnTo>
                  <a:pt x="0" y="2236711"/>
                </a:lnTo>
                <a:lnTo>
                  <a:pt x="0" y="0"/>
                </a:lnTo>
                <a:close/>
              </a:path>
            </a:pathLst>
          </a:custGeom>
          <a:blipFill>
            <a:blip r:embed="rId3"/>
            <a:stretch>
              <a:fillRect t="-24321" b="-38746"/>
            </a:stretch>
          </a:blipFill>
        </p:spPr>
      </p:sp>
      <p:sp>
        <p:nvSpPr>
          <p:cNvPr id="4" name="TextBox 4"/>
          <p:cNvSpPr txBox="1"/>
          <p:nvPr/>
        </p:nvSpPr>
        <p:spPr>
          <a:xfrm>
            <a:off x="1073274" y="1275270"/>
            <a:ext cx="16141452" cy="1748717"/>
          </a:xfrm>
          <a:prstGeom prst="rect">
            <a:avLst/>
          </a:prstGeom>
        </p:spPr>
        <p:txBody>
          <a:bodyPr lIns="0" tIns="0" rIns="0" bIns="0" rtlCol="0" anchor="t">
            <a:spAutoFit/>
          </a:bodyPr>
          <a:lstStyle/>
          <a:p>
            <a:pPr algn="ctr">
              <a:lnSpc>
                <a:spcPts val="7039"/>
              </a:lnSpc>
            </a:pPr>
            <a:r>
              <a:rPr lang="en-US" sz="5027">
                <a:solidFill>
                  <a:srgbClr val="000000"/>
                </a:solidFill>
                <a:latin typeface="Canva Sans Bold"/>
              </a:rPr>
              <a:t>2)Extrude front part of helicopter and scale it down.</a:t>
            </a:r>
          </a:p>
          <a:p>
            <a:pPr>
              <a:lnSpc>
                <a:spcPts val="7039"/>
              </a:lnSpc>
            </a:pPr>
            <a:r>
              <a:rPr lang="en-US" sz="5027">
                <a:solidFill>
                  <a:srgbClr val="000000"/>
                </a:solidFill>
                <a:latin typeface="Canva Sans Bold"/>
              </a:rPr>
              <a:t>Again extrude and scale down.</a:t>
            </a:r>
          </a:p>
        </p:txBody>
      </p:sp>
      <p:sp>
        <p:nvSpPr>
          <p:cNvPr id="5" name="TextBox 5"/>
          <p:cNvSpPr txBox="1"/>
          <p:nvPr/>
        </p:nvSpPr>
        <p:spPr>
          <a:xfrm>
            <a:off x="1368634" y="6687137"/>
            <a:ext cx="16919366" cy="1749412"/>
          </a:xfrm>
          <a:prstGeom prst="rect">
            <a:avLst/>
          </a:prstGeom>
        </p:spPr>
        <p:txBody>
          <a:bodyPr lIns="0" tIns="0" rIns="0" bIns="0" rtlCol="0" anchor="t">
            <a:spAutoFit/>
          </a:bodyPr>
          <a:lstStyle/>
          <a:p>
            <a:pPr>
              <a:lnSpc>
                <a:spcPts val="7000"/>
              </a:lnSpc>
            </a:pPr>
            <a:r>
              <a:rPr lang="en-US" sz="5000">
                <a:solidFill>
                  <a:srgbClr val="000000"/>
                </a:solidFill>
                <a:latin typeface="Canva Sans Bold"/>
              </a:rPr>
              <a:t>3)Back of the helicopter, each extrude and scale down 4 times.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2031778" y="5762862"/>
            <a:ext cx="5814154" cy="5082673"/>
          </a:xfrm>
          <a:custGeom>
            <a:avLst/>
            <a:gdLst/>
            <a:ahLst/>
            <a:cxnLst/>
            <a:rect l="l" t="t" r="r" b="b"/>
            <a:pathLst>
              <a:path w="5814154" h="5082673">
                <a:moveTo>
                  <a:pt x="0" y="0"/>
                </a:moveTo>
                <a:lnTo>
                  <a:pt x="5814154" y="0"/>
                </a:lnTo>
                <a:lnTo>
                  <a:pt x="5814154" y="5082673"/>
                </a:lnTo>
                <a:lnTo>
                  <a:pt x="0" y="5082673"/>
                </a:lnTo>
                <a:lnTo>
                  <a:pt x="0" y="0"/>
                </a:lnTo>
                <a:close/>
              </a:path>
            </a:pathLst>
          </a:custGeom>
          <a:blipFill>
            <a:blip r:embed="rId2"/>
            <a:stretch>
              <a:fillRect t="-540" b="-540"/>
            </a:stretch>
          </a:blipFill>
        </p:spPr>
      </p:sp>
      <p:sp>
        <p:nvSpPr>
          <p:cNvPr id="3" name="TextBox 3"/>
          <p:cNvSpPr txBox="1"/>
          <p:nvPr/>
        </p:nvSpPr>
        <p:spPr>
          <a:xfrm>
            <a:off x="426098" y="405108"/>
            <a:ext cx="16833202" cy="6169025"/>
          </a:xfrm>
          <a:prstGeom prst="rect">
            <a:avLst/>
          </a:prstGeom>
        </p:spPr>
        <p:txBody>
          <a:bodyPr lIns="0" tIns="0" rIns="0" bIns="0" rtlCol="0" anchor="t">
            <a:spAutoFit/>
          </a:bodyPr>
          <a:lstStyle/>
          <a:p>
            <a:pPr>
              <a:lnSpc>
                <a:spcPts val="6999"/>
              </a:lnSpc>
            </a:pPr>
            <a:r>
              <a:rPr lang="en-US" sz="4999">
                <a:solidFill>
                  <a:srgbClr val="000000"/>
                </a:solidFill>
                <a:latin typeface="Canva Sans Bold"/>
              </a:rPr>
              <a:t>4)Cut the body parts of a helicopter in edit mode using ctrl+r and insert in the border of the helicopter at the last part using the i button and g twice, extrude it using the e command, and scale down using the s command twice. Also, ctrl+r to cut those parts horizontally. Extrude and scale that part which i had cut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6800714" y="2062140"/>
            <a:ext cx="7000534" cy="3356859"/>
          </a:xfrm>
          <a:custGeom>
            <a:avLst/>
            <a:gdLst/>
            <a:ahLst/>
            <a:cxnLst/>
            <a:rect l="l" t="t" r="r" b="b"/>
            <a:pathLst>
              <a:path w="7000534" h="3356859">
                <a:moveTo>
                  <a:pt x="0" y="0"/>
                </a:moveTo>
                <a:lnTo>
                  <a:pt x="7000534" y="0"/>
                </a:lnTo>
                <a:lnTo>
                  <a:pt x="7000534" y="3356860"/>
                </a:lnTo>
                <a:lnTo>
                  <a:pt x="0" y="3356860"/>
                </a:lnTo>
                <a:lnTo>
                  <a:pt x="0" y="0"/>
                </a:lnTo>
                <a:close/>
              </a:path>
            </a:pathLst>
          </a:custGeom>
          <a:blipFill>
            <a:blip r:embed="rId2"/>
            <a:stretch>
              <a:fillRect t="-13054" b="-14501"/>
            </a:stretch>
          </a:blipFill>
        </p:spPr>
      </p:sp>
      <p:sp>
        <p:nvSpPr>
          <p:cNvPr id="3" name="Freeform 3"/>
          <p:cNvSpPr/>
          <p:nvPr/>
        </p:nvSpPr>
        <p:spPr>
          <a:xfrm>
            <a:off x="1233288" y="7949475"/>
            <a:ext cx="4446541" cy="4598127"/>
          </a:xfrm>
          <a:custGeom>
            <a:avLst/>
            <a:gdLst/>
            <a:ahLst/>
            <a:cxnLst/>
            <a:rect l="l" t="t" r="r" b="b"/>
            <a:pathLst>
              <a:path w="4446541" h="4598127">
                <a:moveTo>
                  <a:pt x="0" y="0"/>
                </a:moveTo>
                <a:lnTo>
                  <a:pt x="4446541" y="0"/>
                </a:lnTo>
                <a:lnTo>
                  <a:pt x="4446541" y="4598127"/>
                </a:lnTo>
                <a:lnTo>
                  <a:pt x="0" y="4598127"/>
                </a:lnTo>
                <a:lnTo>
                  <a:pt x="0" y="0"/>
                </a:lnTo>
                <a:close/>
              </a:path>
            </a:pathLst>
          </a:custGeom>
          <a:blipFill>
            <a:blip r:embed="rId3"/>
            <a:stretch>
              <a:fillRect/>
            </a:stretch>
          </a:blipFill>
        </p:spPr>
      </p:sp>
      <p:sp>
        <p:nvSpPr>
          <p:cNvPr id="4" name="TextBox 4"/>
          <p:cNvSpPr txBox="1"/>
          <p:nvPr/>
        </p:nvSpPr>
        <p:spPr>
          <a:xfrm>
            <a:off x="748990" y="234942"/>
            <a:ext cx="16230600" cy="2635250"/>
          </a:xfrm>
          <a:prstGeom prst="rect">
            <a:avLst/>
          </a:prstGeom>
        </p:spPr>
        <p:txBody>
          <a:bodyPr lIns="0" tIns="0" rIns="0" bIns="0" rtlCol="0" anchor="t">
            <a:spAutoFit/>
          </a:bodyPr>
          <a:lstStyle/>
          <a:p>
            <a:pPr>
              <a:lnSpc>
                <a:spcPts val="7000"/>
              </a:lnSpc>
            </a:pPr>
            <a:r>
              <a:rPr lang="en-US" sz="5000">
                <a:solidFill>
                  <a:srgbClr val="000000"/>
                </a:solidFill>
                <a:latin typeface="Canva Sans Bold"/>
              </a:rPr>
              <a:t>5)Now , i have to make helicopter an aerodynamics shape using g command to pull up and down the body of helicopter.</a:t>
            </a:r>
          </a:p>
        </p:txBody>
      </p:sp>
      <p:sp>
        <p:nvSpPr>
          <p:cNvPr id="5" name="TextBox 5"/>
          <p:cNvSpPr txBox="1"/>
          <p:nvPr/>
        </p:nvSpPr>
        <p:spPr>
          <a:xfrm>
            <a:off x="748990" y="5314225"/>
            <a:ext cx="17539010" cy="2635250"/>
          </a:xfrm>
          <a:prstGeom prst="rect">
            <a:avLst/>
          </a:prstGeom>
        </p:spPr>
        <p:txBody>
          <a:bodyPr lIns="0" tIns="0" rIns="0" bIns="0" rtlCol="0" anchor="t">
            <a:spAutoFit/>
          </a:bodyPr>
          <a:lstStyle/>
          <a:p>
            <a:pPr>
              <a:lnSpc>
                <a:spcPts val="7000"/>
              </a:lnSpc>
            </a:pPr>
            <a:r>
              <a:rPr lang="en-US" sz="5000">
                <a:solidFill>
                  <a:srgbClr val="000000"/>
                </a:solidFill>
                <a:latin typeface="Canva Sans Bold"/>
              </a:rPr>
              <a:t>6) Now , i have made window by selecting front part of body simultaneously using shift and insert using i and extrude it using e command. </a:t>
            </a:r>
          </a:p>
        </p:txBody>
      </p:sp>
      <p:sp>
        <p:nvSpPr>
          <p:cNvPr id="6" name="TextBox 6"/>
          <p:cNvSpPr txBox="1"/>
          <p:nvPr/>
        </p:nvSpPr>
        <p:spPr>
          <a:xfrm>
            <a:off x="5896413" y="7882800"/>
            <a:ext cx="12018903" cy="2454275"/>
          </a:xfrm>
          <a:prstGeom prst="rect">
            <a:avLst/>
          </a:prstGeom>
        </p:spPr>
        <p:txBody>
          <a:bodyPr lIns="0" tIns="0" rIns="0" bIns="0" rtlCol="0" anchor="t">
            <a:spAutoFit/>
          </a:bodyPr>
          <a:lstStyle/>
          <a:p>
            <a:pPr>
              <a:lnSpc>
                <a:spcPts val="4900"/>
              </a:lnSpc>
            </a:pPr>
            <a:r>
              <a:rPr lang="en-US" sz="3500" u="sng">
                <a:solidFill>
                  <a:srgbClr val="000000"/>
                </a:solidFill>
                <a:latin typeface="Canva Sans Bold Italics"/>
              </a:rPr>
              <a:t>Add color to window and body of helicopter step</a:t>
            </a:r>
            <a:r>
              <a:rPr lang="en-US" sz="3500">
                <a:solidFill>
                  <a:srgbClr val="000000"/>
                </a:solidFill>
                <a:latin typeface="Canva Sans Bold"/>
              </a:rPr>
              <a:t>s: i)  go to the material tab in the properties panel.</a:t>
            </a:r>
          </a:p>
          <a:p>
            <a:pPr>
              <a:lnSpc>
                <a:spcPts val="4900"/>
              </a:lnSpc>
            </a:pPr>
            <a:r>
              <a:rPr lang="en-US" sz="3500">
                <a:solidFill>
                  <a:srgbClr val="000000"/>
                </a:solidFill>
                <a:latin typeface="Canva Sans Bold"/>
              </a:rPr>
              <a:t>ii) add a material and change base color and viewport display color.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028700" y="1149350"/>
            <a:ext cx="10175012" cy="3292269"/>
          </a:xfrm>
          <a:custGeom>
            <a:avLst/>
            <a:gdLst/>
            <a:ahLst/>
            <a:cxnLst/>
            <a:rect l="l" t="t" r="r" b="b"/>
            <a:pathLst>
              <a:path w="10175012" h="3292269">
                <a:moveTo>
                  <a:pt x="0" y="0"/>
                </a:moveTo>
                <a:lnTo>
                  <a:pt x="10175012" y="0"/>
                </a:lnTo>
                <a:lnTo>
                  <a:pt x="10175012" y="3292269"/>
                </a:lnTo>
                <a:lnTo>
                  <a:pt x="0" y="3292269"/>
                </a:lnTo>
                <a:lnTo>
                  <a:pt x="0" y="0"/>
                </a:lnTo>
                <a:close/>
              </a:path>
            </a:pathLst>
          </a:custGeom>
          <a:blipFill>
            <a:blip r:embed="rId2"/>
            <a:stretch>
              <a:fillRect t="-3080" b="-26130"/>
            </a:stretch>
          </a:blipFill>
        </p:spPr>
      </p:sp>
      <p:sp>
        <p:nvSpPr>
          <p:cNvPr id="3" name="Freeform 3"/>
          <p:cNvSpPr/>
          <p:nvPr/>
        </p:nvSpPr>
        <p:spPr>
          <a:xfrm>
            <a:off x="707066" y="6326308"/>
            <a:ext cx="8436934" cy="3960692"/>
          </a:xfrm>
          <a:custGeom>
            <a:avLst/>
            <a:gdLst/>
            <a:ahLst/>
            <a:cxnLst/>
            <a:rect l="l" t="t" r="r" b="b"/>
            <a:pathLst>
              <a:path w="8436934" h="3960692">
                <a:moveTo>
                  <a:pt x="0" y="0"/>
                </a:moveTo>
                <a:lnTo>
                  <a:pt x="8436934" y="0"/>
                </a:lnTo>
                <a:lnTo>
                  <a:pt x="8436934" y="3960692"/>
                </a:lnTo>
                <a:lnTo>
                  <a:pt x="0" y="3960692"/>
                </a:lnTo>
                <a:lnTo>
                  <a:pt x="0" y="0"/>
                </a:lnTo>
                <a:close/>
              </a:path>
            </a:pathLst>
          </a:custGeom>
          <a:blipFill>
            <a:blip r:embed="rId3"/>
            <a:stretch>
              <a:fillRect t="-14814" b="-15415"/>
            </a:stretch>
          </a:blipFill>
        </p:spPr>
      </p:sp>
      <p:sp>
        <p:nvSpPr>
          <p:cNvPr id="4" name="TextBox 4"/>
          <p:cNvSpPr txBox="1"/>
          <p:nvPr/>
        </p:nvSpPr>
        <p:spPr>
          <a:xfrm>
            <a:off x="1028700" y="-66675"/>
            <a:ext cx="16230600" cy="1216025"/>
          </a:xfrm>
          <a:prstGeom prst="rect">
            <a:avLst/>
          </a:prstGeom>
        </p:spPr>
        <p:txBody>
          <a:bodyPr lIns="0" tIns="0" rIns="0" bIns="0" rtlCol="0" anchor="t">
            <a:spAutoFit/>
          </a:bodyPr>
          <a:lstStyle/>
          <a:p>
            <a:pPr>
              <a:lnSpc>
                <a:spcPts val="4900"/>
              </a:lnSpc>
            </a:pPr>
            <a:r>
              <a:rPr lang="en-US" sz="3500">
                <a:solidFill>
                  <a:srgbClr val="000000"/>
                </a:solidFill>
                <a:latin typeface="Canva Sans Bold"/>
              </a:rPr>
              <a:t>7) Make a wing of a helicopter by extruding and scaling down its body both sides.</a:t>
            </a:r>
          </a:p>
        </p:txBody>
      </p:sp>
      <p:sp>
        <p:nvSpPr>
          <p:cNvPr id="5" name="TextBox 5"/>
          <p:cNvSpPr txBox="1"/>
          <p:nvPr/>
        </p:nvSpPr>
        <p:spPr>
          <a:xfrm>
            <a:off x="578809" y="4393994"/>
            <a:ext cx="17709191" cy="1736725"/>
          </a:xfrm>
          <a:prstGeom prst="rect">
            <a:avLst/>
          </a:prstGeom>
        </p:spPr>
        <p:txBody>
          <a:bodyPr lIns="0" tIns="0" rIns="0" bIns="0" rtlCol="0" anchor="t">
            <a:spAutoFit/>
          </a:bodyPr>
          <a:lstStyle/>
          <a:p>
            <a:pPr>
              <a:lnSpc>
                <a:spcPts val="3499"/>
              </a:lnSpc>
            </a:pPr>
            <a:r>
              <a:rPr lang="en-US" sz="2499">
                <a:solidFill>
                  <a:srgbClr val="000000"/>
                </a:solidFill>
                <a:latin typeface="Canva Sans Bold"/>
              </a:rPr>
              <a:t>8) Now i again took a cube for making helicopter fan.</a:t>
            </a:r>
          </a:p>
          <a:p>
            <a:pPr>
              <a:lnSpc>
                <a:spcPts val="3499"/>
              </a:lnSpc>
            </a:pPr>
            <a:r>
              <a:rPr lang="en-US" sz="2499">
                <a:solidFill>
                  <a:srgbClr val="000000"/>
                </a:solidFill>
                <a:latin typeface="Canva Sans Bold"/>
              </a:rPr>
              <a:t>  steps for fan: i) scale down cube on the body of helicopter.</a:t>
            </a:r>
          </a:p>
          <a:p>
            <a:pPr>
              <a:lnSpc>
                <a:spcPts val="3499"/>
              </a:lnSpc>
            </a:pPr>
            <a:r>
              <a:rPr lang="en-US" sz="2499">
                <a:solidFill>
                  <a:srgbClr val="000000"/>
                </a:solidFill>
                <a:latin typeface="Canva Sans Bold"/>
              </a:rPr>
              <a:t>  ii)extrude it and scale it up and again extrude and scale it down. Again repeat same process once. Lastly scale it down  and select small parts of first rectangle and extrude for fan. So final  helicopter fan is shown below.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682390" y="4854993"/>
            <a:ext cx="8461610" cy="5432007"/>
          </a:xfrm>
          <a:custGeom>
            <a:avLst/>
            <a:gdLst/>
            <a:ahLst/>
            <a:cxnLst/>
            <a:rect l="l" t="t" r="r" b="b"/>
            <a:pathLst>
              <a:path w="8461610" h="5432007">
                <a:moveTo>
                  <a:pt x="0" y="0"/>
                </a:moveTo>
                <a:lnTo>
                  <a:pt x="8461610" y="0"/>
                </a:lnTo>
                <a:lnTo>
                  <a:pt x="8461610" y="5432007"/>
                </a:lnTo>
                <a:lnTo>
                  <a:pt x="0" y="5432007"/>
                </a:lnTo>
                <a:lnTo>
                  <a:pt x="0" y="0"/>
                </a:lnTo>
                <a:close/>
              </a:path>
            </a:pathLst>
          </a:custGeom>
          <a:blipFill>
            <a:blip r:embed="rId2"/>
            <a:stretch>
              <a:fillRect r="-1808" b="-5439"/>
            </a:stretch>
          </a:blipFill>
        </p:spPr>
      </p:sp>
      <p:sp>
        <p:nvSpPr>
          <p:cNvPr id="3" name="TextBox 3"/>
          <p:cNvSpPr txBox="1"/>
          <p:nvPr/>
        </p:nvSpPr>
        <p:spPr>
          <a:xfrm>
            <a:off x="682390" y="650875"/>
            <a:ext cx="16979980" cy="5528014"/>
          </a:xfrm>
          <a:prstGeom prst="rect">
            <a:avLst/>
          </a:prstGeom>
        </p:spPr>
        <p:txBody>
          <a:bodyPr lIns="0" tIns="0" rIns="0" bIns="0" rtlCol="0" anchor="t">
            <a:spAutoFit/>
          </a:bodyPr>
          <a:lstStyle/>
          <a:p>
            <a:pPr>
              <a:lnSpc>
                <a:spcPts val="5581"/>
              </a:lnSpc>
            </a:pPr>
            <a:r>
              <a:rPr lang="en-US" sz="3986">
                <a:solidFill>
                  <a:srgbClr val="000000"/>
                </a:solidFill>
                <a:latin typeface="Canva Sans Bold"/>
              </a:rPr>
              <a:t>9) I have made plane and stone using command shift +a &gt;&gt;&gt; mesh&gt;&gt;plane and circle and colored it using the material tab.</a:t>
            </a:r>
          </a:p>
          <a:p>
            <a:pPr>
              <a:lnSpc>
                <a:spcPts val="5581"/>
              </a:lnSpc>
            </a:pPr>
            <a:r>
              <a:rPr lang="en-US" sz="3986">
                <a:solidFill>
                  <a:srgbClr val="000000"/>
                </a:solidFill>
                <a:latin typeface="Canva Sans Bold"/>
              </a:rPr>
              <a:t>10) I have  done lightening effect using shift+a &gt;&gt; light &gt;&gt; point in blender.</a:t>
            </a:r>
          </a:p>
          <a:p>
            <a:pPr>
              <a:lnSpc>
                <a:spcPts val="5581"/>
              </a:lnSpc>
            </a:pPr>
            <a:endParaRPr lang="en-US" sz="3986">
              <a:solidFill>
                <a:srgbClr val="000000"/>
              </a:solidFill>
              <a:latin typeface="Canva Sans Bold"/>
            </a:endParaRPr>
          </a:p>
          <a:p>
            <a:pPr>
              <a:lnSpc>
                <a:spcPts val="4900"/>
              </a:lnSpc>
            </a:pPr>
            <a:r>
              <a:rPr lang="en-US" sz="3500">
                <a:solidFill>
                  <a:srgbClr val="000000"/>
                </a:solidFill>
                <a:latin typeface="Canva Sans Bold"/>
              </a:rPr>
              <a:t>MY FINAL HELICOPTER  after the lightening effect is:</a:t>
            </a:r>
          </a:p>
          <a:p>
            <a:pPr>
              <a:lnSpc>
                <a:spcPts val="5581"/>
              </a:lnSpc>
            </a:pPr>
            <a:endParaRPr lang="en-US" sz="3500">
              <a:solidFill>
                <a:srgbClr val="000000"/>
              </a:solidFill>
              <a:latin typeface="Canva Sans Bold"/>
            </a:endParaRPr>
          </a:p>
          <a:p>
            <a:pPr>
              <a:lnSpc>
                <a:spcPts val="5581"/>
              </a:lnSpc>
            </a:pPr>
            <a:endParaRPr lang="en-US" sz="3500">
              <a:solidFill>
                <a:srgbClr val="000000"/>
              </a:solidFill>
              <a:latin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733449" y="295587"/>
            <a:ext cx="17181028" cy="9147175"/>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Steps to animate my helicopter:</a:t>
            </a:r>
          </a:p>
          <a:p>
            <a:pPr>
              <a:lnSpc>
                <a:spcPts val="5600"/>
              </a:lnSpc>
            </a:pPr>
            <a:r>
              <a:rPr lang="en-US" sz="4000">
                <a:solidFill>
                  <a:srgbClr val="000000"/>
                </a:solidFill>
                <a:latin typeface="Canva Sans Bold"/>
              </a:rPr>
              <a:t>1) Taken 0 to 300 frames . 0 to 150 frames for landing the helicopter and 150 to 300 for flying.</a:t>
            </a:r>
          </a:p>
          <a:p>
            <a:pPr>
              <a:lnSpc>
                <a:spcPts val="5600"/>
              </a:lnSpc>
            </a:pPr>
            <a:r>
              <a:rPr lang="en-US" sz="4000">
                <a:solidFill>
                  <a:srgbClr val="000000"/>
                </a:solidFill>
                <a:latin typeface="Canva Sans Bold"/>
              </a:rPr>
              <a:t>2) For the revolving fan, I rotated the fan up to 300 frames in each interval of 5 frames. </a:t>
            </a:r>
          </a:p>
          <a:p>
            <a:pPr>
              <a:lnSpc>
                <a:spcPts val="5600"/>
              </a:lnSpc>
            </a:pPr>
            <a:r>
              <a:rPr lang="en-US" sz="4000">
                <a:solidFill>
                  <a:srgbClr val="000000"/>
                </a:solidFill>
                <a:latin typeface="Canva Sans Bold"/>
              </a:rPr>
              <a:t>3)Press command shift + A and focus it on the object using rotation and scaling and animate this camera as per the movement of object.</a:t>
            </a:r>
          </a:p>
          <a:p>
            <a:pPr>
              <a:lnSpc>
                <a:spcPts val="5600"/>
              </a:lnSpc>
            </a:pPr>
            <a:r>
              <a:rPr lang="en-US" sz="4000">
                <a:solidFill>
                  <a:srgbClr val="000000"/>
                </a:solidFill>
                <a:latin typeface="Canva Sans Bold"/>
              </a:rPr>
              <a:t>4) To view the camera, go to the view tab and click cameras and then active camera.</a:t>
            </a:r>
          </a:p>
          <a:p>
            <a:pPr>
              <a:lnSpc>
                <a:spcPts val="5600"/>
              </a:lnSpc>
            </a:pPr>
            <a:r>
              <a:rPr lang="en-US" sz="4000">
                <a:solidFill>
                  <a:srgbClr val="000000"/>
                </a:solidFill>
                <a:latin typeface="Canva Sans Bold"/>
              </a:rPr>
              <a:t>Steps to rendering:</a:t>
            </a:r>
          </a:p>
          <a:p>
            <a:pPr>
              <a:lnSpc>
                <a:spcPts val="5600"/>
              </a:lnSpc>
            </a:pPr>
            <a:r>
              <a:rPr lang="en-US" sz="4000">
                <a:solidFill>
                  <a:srgbClr val="000000"/>
                </a:solidFill>
                <a:latin typeface="Canva Sans Bold"/>
              </a:rPr>
              <a:t>1)Go to the rendering port and select a rendering animation after selecting the video file in object properties.</a:t>
            </a:r>
          </a:p>
          <a:p>
            <a:pPr>
              <a:lnSpc>
                <a:spcPts val="5600"/>
              </a:lnSpc>
            </a:pPr>
            <a:endParaRPr lang="en-US" sz="4000">
              <a:solidFill>
                <a:srgbClr val="000000"/>
              </a:solidFill>
              <a:latin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506</Words>
  <Application>Microsoft Office PowerPoint</Application>
  <PresentationFormat>Custom</PresentationFormat>
  <Paragraphs>37</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Canva Sans Bold Italics</vt:lpstr>
      <vt:lpstr>Arial</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NAME:MAYANK BHARTI ROLL NO: 22CS3039 BRANCH-CSE</dc:title>
  <dc:creator>Mayank bharti</dc:creator>
  <cp:lastModifiedBy>Mayank Bharti</cp:lastModifiedBy>
  <cp:revision>1</cp:revision>
  <dcterms:created xsi:type="dcterms:W3CDTF">2006-08-16T00:00:00Z</dcterms:created>
  <dcterms:modified xsi:type="dcterms:W3CDTF">2024-01-09T11:54:28Z</dcterms:modified>
  <dc:identifier>DAF1WhmnF3c</dc:identifier>
</cp:coreProperties>
</file>