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18288000" cy="10287000"/>
  <p:notesSz cx="6858000" cy="9144000"/>
  <p:embeddedFontLs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Canva Sans Bold Italics" panose="020B0604020202020204" charset="0"/>
      <p:regular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3AA8D-5A46-4324-8FE7-84EAB12DAD25}" v="72" dt="2025-02-19T10:10:1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46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bhatt" userId="3e4fc930b2cb47e9" providerId="LiveId" clId="{EDA3AA8D-5A46-4324-8FE7-84EAB12DAD25}"/>
    <pc:docChg chg="undo custSel addSld delSld modSld">
      <pc:chgData name="mayank bhatt" userId="3e4fc930b2cb47e9" providerId="LiveId" clId="{EDA3AA8D-5A46-4324-8FE7-84EAB12DAD25}" dt="2025-02-19T10:10:40.358" v="749" actId="20577"/>
      <pc:docMkLst>
        <pc:docMk/>
      </pc:docMkLst>
      <pc:sldChg chg="modSp mod">
        <pc:chgData name="mayank bhatt" userId="3e4fc930b2cb47e9" providerId="LiveId" clId="{EDA3AA8D-5A46-4324-8FE7-84EAB12DAD25}" dt="2025-02-19T10:10:02.302" v="748" actId="20577"/>
        <pc:sldMkLst>
          <pc:docMk/>
          <pc:sldMk cId="0" sldId="256"/>
        </pc:sldMkLst>
        <pc:spChg chg="mod">
          <ac:chgData name="mayank bhatt" userId="3e4fc930b2cb47e9" providerId="LiveId" clId="{EDA3AA8D-5A46-4324-8FE7-84EAB12DAD25}" dt="2025-02-19T10:08:50.635" v="737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yank bhatt" userId="3e4fc930b2cb47e9" providerId="LiveId" clId="{EDA3AA8D-5A46-4324-8FE7-84EAB12DAD25}" dt="2025-02-19T10:09:38.402" v="742" actId="20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mayank bhatt" userId="3e4fc930b2cb47e9" providerId="LiveId" clId="{EDA3AA8D-5A46-4324-8FE7-84EAB12DAD25}" dt="2025-02-19T10:10:02.302" v="748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 mod">
        <pc:chgData name="mayank bhatt" userId="3e4fc930b2cb47e9" providerId="LiveId" clId="{EDA3AA8D-5A46-4324-8FE7-84EAB12DAD25}" dt="2025-02-19T09:58:09.336" v="660" actId="20577"/>
        <pc:sldMkLst>
          <pc:docMk/>
          <pc:sldMk cId="0" sldId="257"/>
        </pc:sldMkLst>
        <pc:spChg chg="mod">
          <ac:chgData name="mayank bhatt" userId="3e4fc930b2cb47e9" providerId="LiveId" clId="{EDA3AA8D-5A46-4324-8FE7-84EAB12DAD25}" dt="2025-02-19T08:40:50.775" v="225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mayank bhatt" userId="3e4fc930b2cb47e9" providerId="LiveId" clId="{EDA3AA8D-5A46-4324-8FE7-84EAB12DAD25}" dt="2025-02-19T08:40:03.185" v="196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ayank bhatt" userId="3e4fc930b2cb47e9" providerId="LiveId" clId="{EDA3AA8D-5A46-4324-8FE7-84EAB12DAD25}" dt="2025-02-19T09:39:04.906" v="536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ayank bhatt" userId="3e4fc930b2cb47e9" providerId="LiveId" clId="{EDA3AA8D-5A46-4324-8FE7-84EAB12DAD25}" dt="2025-02-19T09:58:09.336" v="660" actId="20577"/>
          <ac:spMkLst>
            <pc:docMk/>
            <pc:sldMk cId="0" sldId="257"/>
            <ac:spMk id="15" creationId="{00000000-0000-0000-0000-000000000000}"/>
          </ac:spMkLst>
        </pc:spChg>
        <pc:grpChg chg="mod">
          <ac:chgData name="mayank bhatt" userId="3e4fc930b2cb47e9" providerId="LiveId" clId="{EDA3AA8D-5A46-4324-8FE7-84EAB12DAD25}" dt="2025-02-19T08:43:24.345" v="281" actId="14100"/>
          <ac:grpSpMkLst>
            <pc:docMk/>
            <pc:sldMk cId="0" sldId="257"/>
            <ac:grpSpMk id="5" creationId="{00000000-0000-0000-0000-000000000000}"/>
          </ac:grpSpMkLst>
        </pc:grpChg>
      </pc:sldChg>
      <pc:sldChg chg="modSp mod">
        <pc:chgData name="mayank bhatt" userId="3e4fc930b2cb47e9" providerId="LiveId" clId="{EDA3AA8D-5A46-4324-8FE7-84EAB12DAD25}" dt="2025-02-19T09:54:17.618" v="647" actId="20577"/>
        <pc:sldMkLst>
          <pc:docMk/>
          <pc:sldMk cId="0" sldId="258"/>
        </pc:sldMkLst>
        <pc:spChg chg="mod">
          <ac:chgData name="mayank bhatt" userId="3e4fc930b2cb47e9" providerId="LiveId" clId="{EDA3AA8D-5A46-4324-8FE7-84EAB12DAD25}" dt="2025-02-19T08:42:54.314" v="279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mayank bhatt" userId="3e4fc930b2cb47e9" providerId="LiveId" clId="{EDA3AA8D-5A46-4324-8FE7-84EAB12DAD25}" dt="2025-02-19T09:54:17.618" v="647" actId="20577"/>
          <ac:spMkLst>
            <pc:docMk/>
            <pc:sldMk cId="0" sldId="258"/>
            <ac:spMk id="15" creationId="{00000000-0000-0000-0000-000000000000}"/>
          </ac:spMkLst>
        </pc:spChg>
        <pc:grpChg chg="mod">
          <ac:chgData name="mayank bhatt" userId="3e4fc930b2cb47e9" providerId="LiveId" clId="{EDA3AA8D-5A46-4324-8FE7-84EAB12DAD25}" dt="2025-02-19T08:43:11.930" v="280" actId="14100"/>
          <ac:grpSpMkLst>
            <pc:docMk/>
            <pc:sldMk cId="0" sldId="258"/>
            <ac:grpSpMk id="5" creationId="{00000000-0000-0000-0000-000000000000}"/>
          </ac:grpSpMkLst>
        </pc:grpChg>
      </pc:sldChg>
      <pc:sldChg chg="addSp delSp modSp mod">
        <pc:chgData name="mayank bhatt" userId="3e4fc930b2cb47e9" providerId="LiveId" clId="{EDA3AA8D-5A46-4324-8FE7-84EAB12DAD25}" dt="2025-02-19T10:10:40.358" v="749" actId="20577"/>
        <pc:sldMkLst>
          <pc:docMk/>
          <pc:sldMk cId="0" sldId="259"/>
        </pc:sldMkLst>
        <pc:spChg chg="del mod topLvl">
          <ac:chgData name="mayank bhatt" userId="3e4fc930b2cb47e9" providerId="LiveId" clId="{EDA3AA8D-5A46-4324-8FE7-84EAB12DAD25}" dt="2025-02-19T09:02:06.192" v="423" actId="478"/>
          <ac:spMkLst>
            <pc:docMk/>
            <pc:sldMk cId="0" sldId="259"/>
            <ac:spMk id="3" creationId="{00000000-0000-0000-0000-000000000000}"/>
          </ac:spMkLst>
        </pc:spChg>
        <pc:spChg chg="topLvl">
          <ac:chgData name="mayank bhatt" userId="3e4fc930b2cb47e9" providerId="LiveId" clId="{EDA3AA8D-5A46-4324-8FE7-84EAB12DAD25}" dt="2025-02-19T09:02:06.192" v="423" actId="478"/>
          <ac:spMkLst>
            <pc:docMk/>
            <pc:sldMk cId="0" sldId="259"/>
            <ac:spMk id="4" creationId="{00000000-0000-0000-0000-000000000000}"/>
          </ac:spMkLst>
        </pc:spChg>
        <pc:spChg chg="add">
          <ac:chgData name="mayank bhatt" userId="3e4fc930b2cb47e9" providerId="LiveId" clId="{EDA3AA8D-5A46-4324-8FE7-84EAB12DAD25}" dt="2025-02-19T08:55:08.064" v="282"/>
          <ac:spMkLst>
            <pc:docMk/>
            <pc:sldMk cId="0" sldId="259"/>
            <ac:spMk id="20" creationId="{EDD7C603-55F4-15D3-15A4-D8405535A74A}"/>
          </ac:spMkLst>
        </pc:spChg>
        <pc:spChg chg="add">
          <ac:chgData name="mayank bhatt" userId="3e4fc930b2cb47e9" providerId="LiveId" clId="{EDA3AA8D-5A46-4324-8FE7-84EAB12DAD25}" dt="2025-02-19T08:55:14.570" v="284"/>
          <ac:spMkLst>
            <pc:docMk/>
            <pc:sldMk cId="0" sldId="259"/>
            <ac:spMk id="21" creationId="{4855AD9B-C03D-82E3-4B14-17FAE7BA80FA}"/>
          </ac:spMkLst>
        </pc:spChg>
        <pc:spChg chg="add mod">
          <ac:chgData name="mayank bhatt" userId="3e4fc930b2cb47e9" providerId="LiveId" clId="{EDA3AA8D-5A46-4324-8FE7-84EAB12DAD25}" dt="2025-02-19T08:55:18.530" v="286"/>
          <ac:spMkLst>
            <pc:docMk/>
            <pc:sldMk cId="0" sldId="259"/>
            <ac:spMk id="22" creationId="{B8DCE9B4-DE39-931B-31F0-F1B28004D5E3}"/>
          </ac:spMkLst>
        </pc:spChg>
        <pc:spChg chg="add">
          <ac:chgData name="mayank bhatt" userId="3e4fc930b2cb47e9" providerId="LiveId" clId="{EDA3AA8D-5A46-4324-8FE7-84EAB12DAD25}" dt="2025-02-19T08:55:32.878" v="292"/>
          <ac:spMkLst>
            <pc:docMk/>
            <pc:sldMk cId="0" sldId="259"/>
            <ac:spMk id="23" creationId="{188B5482-233B-037B-577E-C61488B9D41F}"/>
          </ac:spMkLst>
        </pc:spChg>
        <pc:spChg chg="add">
          <ac:chgData name="mayank bhatt" userId="3e4fc930b2cb47e9" providerId="LiveId" clId="{EDA3AA8D-5A46-4324-8FE7-84EAB12DAD25}" dt="2025-02-19T08:55:56.561" v="310"/>
          <ac:spMkLst>
            <pc:docMk/>
            <pc:sldMk cId="0" sldId="259"/>
            <ac:spMk id="24" creationId="{4A0F5366-4DF4-C5C4-DA00-C0FE97462694}"/>
          </ac:spMkLst>
        </pc:spChg>
        <pc:spChg chg="add mod">
          <ac:chgData name="mayank bhatt" userId="3e4fc930b2cb47e9" providerId="LiveId" clId="{EDA3AA8D-5A46-4324-8FE7-84EAB12DAD25}" dt="2025-02-19T09:01:16.677" v="422" actId="14100"/>
          <ac:spMkLst>
            <pc:docMk/>
            <pc:sldMk cId="0" sldId="259"/>
            <ac:spMk id="25" creationId="{1FB43639-7509-A5AF-8B37-94A8B86B8104}"/>
          </ac:spMkLst>
        </pc:spChg>
        <pc:spChg chg="add mod">
          <ac:chgData name="mayank bhatt" userId="3e4fc930b2cb47e9" providerId="LiveId" clId="{EDA3AA8D-5A46-4324-8FE7-84EAB12DAD25}" dt="2025-02-19T09:02:44.667" v="428" actId="1076"/>
          <ac:spMkLst>
            <pc:docMk/>
            <pc:sldMk cId="0" sldId="259"/>
            <ac:spMk id="26" creationId="{3EBC5D08-7D67-082C-CAFD-64FE8E96A0F4}"/>
          </ac:spMkLst>
        </pc:spChg>
        <pc:spChg chg="add">
          <ac:chgData name="mayank bhatt" userId="3e4fc930b2cb47e9" providerId="LiveId" clId="{EDA3AA8D-5A46-4324-8FE7-84EAB12DAD25}" dt="2025-02-19T09:02:23" v="425"/>
          <ac:spMkLst>
            <pc:docMk/>
            <pc:sldMk cId="0" sldId="259"/>
            <ac:spMk id="27" creationId="{483031F9-51B9-0251-8388-523B93F20776}"/>
          </ac:spMkLst>
        </pc:spChg>
        <pc:spChg chg="add mod">
          <ac:chgData name="mayank bhatt" userId="3e4fc930b2cb47e9" providerId="LiveId" clId="{EDA3AA8D-5A46-4324-8FE7-84EAB12DAD25}" dt="2025-02-19T10:10:40.358" v="749" actId="20577"/>
          <ac:spMkLst>
            <pc:docMk/>
            <pc:sldMk cId="0" sldId="259"/>
            <ac:spMk id="28" creationId="{4F78E0D7-F200-031F-9B44-201C3221BAB3}"/>
          </ac:spMkLst>
        </pc:spChg>
        <pc:grpChg chg="del">
          <ac:chgData name="mayank bhatt" userId="3e4fc930b2cb47e9" providerId="LiveId" clId="{EDA3AA8D-5A46-4324-8FE7-84EAB12DAD25}" dt="2025-02-19T09:02:06.192" v="423" actId="478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mayank bhatt" userId="3e4fc930b2cb47e9" providerId="LiveId" clId="{EDA3AA8D-5A46-4324-8FE7-84EAB12DAD25}" dt="2025-02-19T09:16:20.785" v="484" actId="22"/>
        <pc:sldMkLst>
          <pc:docMk/>
          <pc:sldMk cId="0" sldId="260"/>
        </pc:sldMkLst>
        <pc:spChg chg="del mod">
          <ac:chgData name="mayank bhatt" userId="3e4fc930b2cb47e9" providerId="LiveId" clId="{EDA3AA8D-5A46-4324-8FE7-84EAB12DAD25}" dt="2025-02-19T09:12:18.878" v="470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mayank bhatt" userId="3e4fc930b2cb47e9" providerId="LiveId" clId="{EDA3AA8D-5A46-4324-8FE7-84EAB12DAD25}" dt="2025-02-19T09:12:22.889" v="471" actId="478"/>
          <ac:spMkLst>
            <pc:docMk/>
            <pc:sldMk cId="0" sldId="260"/>
            <ac:spMk id="12" creationId="{00000000-0000-0000-0000-000000000000}"/>
          </ac:spMkLst>
        </pc:spChg>
        <pc:grpChg chg="del">
          <ac:chgData name="mayank bhatt" userId="3e4fc930b2cb47e9" providerId="LiveId" clId="{EDA3AA8D-5A46-4324-8FE7-84EAB12DAD25}" dt="2025-02-19T09:12:09.006" v="467" actId="478"/>
          <ac:grpSpMkLst>
            <pc:docMk/>
            <pc:sldMk cId="0" sldId="260"/>
            <ac:grpSpMk id="5" creationId="{00000000-0000-0000-0000-000000000000}"/>
          </ac:grpSpMkLst>
        </pc:grpChg>
        <pc:grpChg chg="del">
          <ac:chgData name="mayank bhatt" userId="3e4fc930b2cb47e9" providerId="LiveId" clId="{EDA3AA8D-5A46-4324-8FE7-84EAB12DAD25}" dt="2025-02-19T09:12:12.430" v="468" actId="478"/>
          <ac:grpSpMkLst>
            <pc:docMk/>
            <pc:sldMk cId="0" sldId="260"/>
            <ac:grpSpMk id="9" creationId="{00000000-0000-0000-0000-000000000000}"/>
          </ac:grpSpMkLst>
        </pc:grpChg>
        <pc:picChg chg="add mod">
          <ac:chgData name="mayank bhatt" userId="3e4fc930b2cb47e9" providerId="LiveId" clId="{EDA3AA8D-5A46-4324-8FE7-84EAB12DAD25}" dt="2025-02-19T09:13:04.345" v="474" actId="14100"/>
          <ac:picMkLst>
            <pc:docMk/>
            <pc:sldMk cId="0" sldId="260"/>
            <ac:picMk id="25" creationId="{1D5DC2FF-EE6D-DB7E-4A3D-898E3586C97A}"/>
          </ac:picMkLst>
        </pc:picChg>
        <pc:picChg chg="add del mod">
          <ac:chgData name="mayank bhatt" userId="3e4fc930b2cb47e9" providerId="LiveId" clId="{EDA3AA8D-5A46-4324-8FE7-84EAB12DAD25}" dt="2025-02-19T09:13:45.225" v="479" actId="478"/>
          <ac:picMkLst>
            <pc:docMk/>
            <pc:sldMk cId="0" sldId="260"/>
            <ac:picMk id="27" creationId="{39CCF350-251F-49B8-E455-4C738D6B4FAB}"/>
          </ac:picMkLst>
        </pc:picChg>
        <pc:picChg chg="add mod">
          <ac:chgData name="mayank bhatt" userId="3e4fc930b2cb47e9" providerId="LiveId" clId="{EDA3AA8D-5A46-4324-8FE7-84EAB12DAD25}" dt="2025-02-19T09:14:35.638" v="482" actId="14100"/>
          <ac:picMkLst>
            <pc:docMk/>
            <pc:sldMk cId="0" sldId="260"/>
            <ac:picMk id="29" creationId="{BD6F0922-8CFD-643C-3459-644BE669C748}"/>
          </ac:picMkLst>
        </pc:picChg>
        <pc:picChg chg="add del">
          <ac:chgData name="mayank bhatt" userId="3e4fc930b2cb47e9" providerId="LiveId" clId="{EDA3AA8D-5A46-4324-8FE7-84EAB12DAD25}" dt="2025-02-19T09:16:20.785" v="484" actId="22"/>
          <ac:picMkLst>
            <pc:docMk/>
            <pc:sldMk cId="0" sldId="260"/>
            <ac:picMk id="31" creationId="{DCCDA141-DC24-E581-714B-C7E9A7238851}"/>
          </ac:picMkLst>
        </pc:picChg>
      </pc:sldChg>
      <pc:sldChg chg="del">
        <pc:chgData name="mayank bhatt" userId="3e4fc930b2cb47e9" providerId="LiveId" clId="{EDA3AA8D-5A46-4324-8FE7-84EAB12DAD25}" dt="2025-02-19T09:31:05.609" v="504" actId="47"/>
        <pc:sldMkLst>
          <pc:docMk/>
          <pc:sldMk cId="0" sldId="261"/>
        </pc:sldMkLst>
      </pc:sldChg>
      <pc:sldChg chg="del">
        <pc:chgData name="mayank bhatt" userId="3e4fc930b2cb47e9" providerId="LiveId" clId="{EDA3AA8D-5A46-4324-8FE7-84EAB12DAD25}" dt="2025-02-19T09:31:07.857" v="505" actId="47"/>
        <pc:sldMkLst>
          <pc:docMk/>
          <pc:sldMk cId="0" sldId="262"/>
        </pc:sldMkLst>
      </pc:sldChg>
      <pc:sldChg chg="addSp delSp modSp add mod">
        <pc:chgData name="mayank bhatt" userId="3e4fc930b2cb47e9" providerId="LiveId" clId="{EDA3AA8D-5A46-4324-8FE7-84EAB12DAD25}" dt="2025-02-19T09:39:24.343" v="538" actId="20577"/>
        <pc:sldMkLst>
          <pc:docMk/>
          <pc:sldMk cId="1327072373" sldId="263"/>
        </pc:sldMkLst>
        <pc:spChg chg="mod">
          <ac:chgData name="mayank bhatt" userId="3e4fc930b2cb47e9" providerId="LiveId" clId="{EDA3AA8D-5A46-4324-8FE7-84EAB12DAD25}" dt="2025-02-19T09:39:24.343" v="538" actId="20577"/>
          <ac:spMkLst>
            <pc:docMk/>
            <pc:sldMk cId="1327072373" sldId="263"/>
            <ac:spMk id="14" creationId="{A3D801AE-551F-3098-728A-48070907E446}"/>
          </ac:spMkLst>
        </pc:spChg>
        <pc:picChg chg="add mod">
          <ac:chgData name="mayank bhatt" userId="3e4fc930b2cb47e9" providerId="LiveId" clId="{EDA3AA8D-5A46-4324-8FE7-84EAB12DAD25}" dt="2025-02-19T09:17:01.265" v="490" actId="14100"/>
          <ac:picMkLst>
            <pc:docMk/>
            <pc:sldMk cId="1327072373" sldId="263"/>
            <ac:picMk id="6" creationId="{F00D1641-01A2-DDEF-76A2-46F76DB6C5EC}"/>
          </ac:picMkLst>
        </pc:picChg>
        <pc:picChg chg="add mod">
          <ac:chgData name="mayank bhatt" userId="3e4fc930b2cb47e9" providerId="LiveId" clId="{EDA3AA8D-5A46-4324-8FE7-84EAB12DAD25}" dt="2025-02-19T09:17:26.585" v="493" actId="14100"/>
          <ac:picMkLst>
            <pc:docMk/>
            <pc:sldMk cId="1327072373" sldId="263"/>
            <ac:picMk id="8" creationId="{78483639-9A5E-7E2D-87CE-BA0E31C7A561}"/>
          </ac:picMkLst>
        </pc:picChg>
        <pc:picChg chg="del">
          <ac:chgData name="mayank bhatt" userId="3e4fc930b2cb47e9" providerId="LiveId" clId="{EDA3AA8D-5A46-4324-8FE7-84EAB12DAD25}" dt="2025-02-19T09:16:39.229" v="486" actId="478"/>
          <ac:picMkLst>
            <pc:docMk/>
            <pc:sldMk cId="1327072373" sldId="263"/>
            <ac:picMk id="25" creationId="{340E6BA9-EE78-15A8-E697-27EB5D055151}"/>
          </ac:picMkLst>
        </pc:picChg>
        <pc:picChg chg="del">
          <ac:chgData name="mayank bhatt" userId="3e4fc930b2cb47e9" providerId="LiveId" clId="{EDA3AA8D-5A46-4324-8FE7-84EAB12DAD25}" dt="2025-02-19T09:16:41.505" v="487" actId="478"/>
          <ac:picMkLst>
            <pc:docMk/>
            <pc:sldMk cId="1327072373" sldId="263"/>
            <ac:picMk id="29" creationId="{339E1981-63B7-445F-C374-25C2EEF57645}"/>
          </ac:picMkLst>
        </pc:picChg>
      </pc:sldChg>
      <pc:sldChg chg="addSp delSp modSp add mod">
        <pc:chgData name="mayank bhatt" userId="3e4fc930b2cb47e9" providerId="LiveId" clId="{EDA3AA8D-5A46-4324-8FE7-84EAB12DAD25}" dt="2025-02-19T09:39:32.405" v="540" actId="20577"/>
        <pc:sldMkLst>
          <pc:docMk/>
          <pc:sldMk cId="509550945" sldId="264"/>
        </pc:sldMkLst>
        <pc:spChg chg="mod">
          <ac:chgData name="mayank bhatt" userId="3e4fc930b2cb47e9" providerId="LiveId" clId="{EDA3AA8D-5A46-4324-8FE7-84EAB12DAD25}" dt="2025-02-19T09:39:32.405" v="540" actId="20577"/>
          <ac:spMkLst>
            <pc:docMk/>
            <pc:sldMk cId="509550945" sldId="264"/>
            <ac:spMk id="14" creationId="{BBA09CAA-9FAF-5688-86B9-A20C9087170A}"/>
          </ac:spMkLst>
        </pc:spChg>
        <pc:picChg chg="del">
          <ac:chgData name="mayank bhatt" userId="3e4fc930b2cb47e9" providerId="LiveId" clId="{EDA3AA8D-5A46-4324-8FE7-84EAB12DAD25}" dt="2025-02-19T09:18:12.954" v="495" actId="478"/>
          <ac:picMkLst>
            <pc:docMk/>
            <pc:sldMk cId="509550945" sldId="264"/>
            <ac:picMk id="6" creationId="{4065B1BD-FB25-FA84-0F74-B9DF12916F55}"/>
          </ac:picMkLst>
        </pc:picChg>
        <pc:picChg chg="add mod">
          <ac:chgData name="mayank bhatt" userId="3e4fc930b2cb47e9" providerId="LiveId" clId="{EDA3AA8D-5A46-4324-8FE7-84EAB12DAD25}" dt="2025-02-19T09:29:47.178" v="499" actId="14100"/>
          <ac:picMkLst>
            <pc:docMk/>
            <pc:sldMk cId="509550945" sldId="264"/>
            <ac:picMk id="7" creationId="{E564E4EF-1354-5D77-9463-E773C5A58023}"/>
          </ac:picMkLst>
        </pc:picChg>
        <pc:picChg chg="del">
          <ac:chgData name="mayank bhatt" userId="3e4fc930b2cb47e9" providerId="LiveId" clId="{EDA3AA8D-5A46-4324-8FE7-84EAB12DAD25}" dt="2025-02-19T09:18:15.682" v="496" actId="478"/>
          <ac:picMkLst>
            <pc:docMk/>
            <pc:sldMk cId="509550945" sldId="264"/>
            <ac:picMk id="8" creationId="{F49A3FDA-BC38-FE9C-7683-4228100BE56F}"/>
          </ac:picMkLst>
        </pc:picChg>
        <pc:picChg chg="add mod">
          <ac:chgData name="mayank bhatt" userId="3e4fc930b2cb47e9" providerId="LiveId" clId="{EDA3AA8D-5A46-4324-8FE7-84EAB12DAD25}" dt="2025-02-19T09:30:19.901" v="502" actId="14100"/>
          <ac:picMkLst>
            <pc:docMk/>
            <pc:sldMk cId="509550945" sldId="264"/>
            <ac:picMk id="10" creationId="{6508ACD2-2D67-1D04-A351-7A2E5812C7D0}"/>
          </ac:picMkLst>
        </pc:picChg>
      </pc:sldChg>
      <pc:sldChg chg="addSp modSp new mod">
        <pc:chgData name="mayank bhatt" userId="3e4fc930b2cb47e9" providerId="LiveId" clId="{EDA3AA8D-5A46-4324-8FE7-84EAB12DAD25}" dt="2025-02-19T09:40:38.128" v="551" actId="122"/>
        <pc:sldMkLst>
          <pc:docMk/>
          <pc:sldMk cId="937506250" sldId="265"/>
        </pc:sldMkLst>
        <pc:spChg chg="mod">
          <ac:chgData name="mayank bhatt" userId="3e4fc930b2cb47e9" providerId="LiveId" clId="{EDA3AA8D-5A46-4324-8FE7-84EAB12DAD25}" dt="2025-02-19T09:40:38.128" v="551" actId="122"/>
          <ac:spMkLst>
            <pc:docMk/>
            <pc:sldMk cId="937506250" sldId="265"/>
            <ac:spMk id="5" creationId="{0A22BE3E-74A4-CEFA-0A8F-F2D3B8AF0EA4}"/>
          </ac:spMkLst>
        </pc:spChg>
        <pc:spChg chg="mod">
          <ac:chgData name="mayank bhatt" userId="3e4fc930b2cb47e9" providerId="LiveId" clId="{EDA3AA8D-5A46-4324-8FE7-84EAB12DAD25}" dt="2025-02-19T09:38:32.622" v="531"/>
          <ac:spMkLst>
            <pc:docMk/>
            <pc:sldMk cId="937506250" sldId="265"/>
            <ac:spMk id="6" creationId="{8368A1A7-6B34-E0DC-C6AA-640D99409C08}"/>
          </ac:spMkLst>
        </pc:spChg>
        <pc:grpChg chg="add mod">
          <ac:chgData name="mayank bhatt" userId="3e4fc930b2cb47e9" providerId="LiveId" clId="{EDA3AA8D-5A46-4324-8FE7-84EAB12DAD25}" dt="2025-02-19T09:38:38.737" v="532" actId="1076"/>
          <ac:grpSpMkLst>
            <pc:docMk/>
            <pc:sldMk cId="937506250" sldId="265"/>
            <ac:grpSpMk id="4" creationId="{10BEE0FC-C976-B9DD-5206-FF0A72C3F51D}"/>
          </ac:grpSpMkLst>
        </pc:grpChg>
        <pc:picChg chg="add mod">
          <ac:chgData name="mayank bhatt" userId="3e4fc930b2cb47e9" providerId="LiveId" clId="{EDA3AA8D-5A46-4324-8FE7-84EAB12DAD25}" dt="2025-02-19T09:32:11.589" v="514" actId="14100"/>
          <ac:picMkLst>
            <pc:docMk/>
            <pc:sldMk cId="937506250" sldId="265"/>
            <ac:picMk id="3" creationId="{554994D0-ACE2-AC91-9CA0-7261F2F3D73F}"/>
          </ac:picMkLst>
        </pc:picChg>
      </pc:sldChg>
      <pc:sldChg chg="addSp modSp new mod">
        <pc:chgData name="mayank bhatt" userId="3e4fc930b2cb47e9" providerId="LiveId" clId="{EDA3AA8D-5A46-4324-8FE7-84EAB12DAD25}" dt="2025-02-19T09:41:10.882" v="558" actId="255"/>
        <pc:sldMkLst>
          <pc:docMk/>
          <pc:sldMk cId="835362130" sldId="266"/>
        </pc:sldMkLst>
        <pc:spChg chg="add mod">
          <ac:chgData name="mayank bhatt" userId="3e4fc930b2cb47e9" providerId="LiveId" clId="{EDA3AA8D-5A46-4324-8FE7-84EAB12DAD25}" dt="2025-02-19T09:36:17.133" v="526" actId="255"/>
          <ac:spMkLst>
            <pc:docMk/>
            <pc:sldMk cId="835362130" sldId="266"/>
            <ac:spMk id="2" creationId="{C0DE7762-3857-1C1A-B325-F97DDCF3C600}"/>
          </ac:spMkLst>
        </pc:spChg>
        <pc:spChg chg="mod">
          <ac:chgData name="mayank bhatt" userId="3e4fc930b2cb47e9" providerId="LiveId" clId="{EDA3AA8D-5A46-4324-8FE7-84EAB12DAD25}" dt="2025-02-19T09:41:10.882" v="558" actId="255"/>
          <ac:spMkLst>
            <pc:docMk/>
            <pc:sldMk cId="835362130" sldId="266"/>
            <ac:spMk id="6" creationId="{DAE557DD-1718-75EA-2D2D-02A2B9BA41B9}"/>
          </ac:spMkLst>
        </pc:spChg>
        <pc:spChg chg="mod">
          <ac:chgData name="mayank bhatt" userId="3e4fc930b2cb47e9" providerId="LiveId" clId="{EDA3AA8D-5A46-4324-8FE7-84EAB12DAD25}" dt="2025-02-19T09:40:47.223" v="552"/>
          <ac:spMkLst>
            <pc:docMk/>
            <pc:sldMk cId="835362130" sldId="266"/>
            <ac:spMk id="7" creationId="{E3E1301A-2C0C-AA7E-A732-BE31377642B9}"/>
          </ac:spMkLst>
        </pc:spChg>
        <pc:grpChg chg="add mod">
          <ac:chgData name="mayank bhatt" userId="3e4fc930b2cb47e9" providerId="LiveId" clId="{EDA3AA8D-5A46-4324-8FE7-84EAB12DAD25}" dt="2025-02-19T09:40:47.223" v="552"/>
          <ac:grpSpMkLst>
            <pc:docMk/>
            <pc:sldMk cId="835362130" sldId="266"/>
            <ac:grpSpMk id="5" creationId="{24BFC824-65BD-0E26-DFDD-ED5D47630432}"/>
          </ac:grpSpMkLst>
        </pc:grpChg>
        <pc:picChg chg="add mod">
          <ac:chgData name="mayank bhatt" userId="3e4fc930b2cb47e9" providerId="LiveId" clId="{EDA3AA8D-5A46-4324-8FE7-84EAB12DAD25}" dt="2025-02-19T09:38:18.865" v="530" actId="1076"/>
          <ac:picMkLst>
            <pc:docMk/>
            <pc:sldMk cId="835362130" sldId="266"/>
            <ac:picMk id="4" creationId="{5F9D2543-00E9-BF8F-D126-5749ED8377C9}"/>
          </ac:picMkLst>
        </pc:picChg>
      </pc:sldChg>
      <pc:sldChg chg="addSp modSp add mod">
        <pc:chgData name="mayank bhatt" userId="3e4fc930b2cb47e9" providerId="LiveId" clId="{EDA3AA8D-5A46-4324-8FE7-84EAB12DAD25}" dt="2025-02-19T09:43:50.343" v="571" actId="122"/>
        <pc:sldMkLst>
          <pc:docMk/>
          <pc:sldMk cId="2221405609" sldId="267"/>
        </pc:sldMkLst>
        <pc:spChg chg="mod">
          <ac:chgData name="mayank bhatt" userId="3e4fc930b2cb47e9" providerId="LiveId" clId="{EDA3AA8D-5A46-4324-8FE7-84EAB12DAD25}" dt="2025-02-19T09:43:50.343" v="571" actId="122"/>
          <ac:spMkLst>
            <pc:docMk/>
            <pc:sldMk cId="2221405609" sldId="267"/>
            <ac:spMk id="5" creationId="{9A61D005-AB8D-9A2A-F75D-13F43C9BABF5}"/>
          </ac:spMkLst>
        </pc:spChg>
        <pc:spChg chg="mod">
          <ac:chgData name="mayank bhatt" userId="3e4fc930b2cb47e9" providerId="LiveId" clId="{EDA3AA8D-5A46-4324-8FE7-84EAB12DAD25}" dt="2025-02-19T09:43:41.052" v="566"/>
          <ac:spMkLst>
            <pc:docMk/>
            <pc:sldMk cId="2221405609" sldId="267"/>
            <ac:spMk id="6" creationId="{EC3A6610-04D1-0513-F857-863BF518DE80}"/>
          </ac:spMkLst>
        </pc:spChg>
        <pc:grpChg chg="add mod">
          <ac:chgData name="mayank bhatt" userId="3e4fc930b2cb47e9" providerId="LiveId" clId="{EDA3AA8D-5A46-4324-8FE7-84EAB12DAD25}" dt="2025-02-19T09:43:41.052" v="566"/>
          <ac:grpSpMkLst>
            <pc:docMk/>
            <pc:sldMk cId="2221405609" sldId="267"/>
            <ac:grpSpMk id="4" creationId="{484A32B7-9017-51DD-627F-F63272F38D4E}"/>
          </ac:grpSpMkLst>
        </pc:grpChg>
        <pc:picChg chg="add mod">
          <ac:chgData name="mayank bhatt" userId="3e4fc930b2cb47e9" providerId="LiveId" clId="{EDA3AA8D-5A46-4324-8FE7-84EAB12DAD25}" dt="2025-02-19T09:32:51.141" v="519" actId="14100"/>
          <ac:picMkLst>
            <pc:docMk/>
            <pc:sldMk cId="2221405609" sldId="267"/>
            <ac:picMk id="3" creationId="{109A9E17-A604-98CA-EFA9-F31B6A7A63B7}"/>
          </ac:picMkLst>
        </pc:picChg>
      </pc:sldChg>
      <pc:sldChg chg="addSp delSp modSp add mod">
        <pc:chgData name="mayank bhatt" userId="3e4fc930b2cb47e9" providerId="LiveId" clId="{EDA3AA8D-5A46-4324-8FE7-84EAB12DAD25}" dt="2025-02-19T09:49:16.168" v="601" actId="1076"/>
        <pc:sldMkLst>
          <pc:docMk/>
          <pc:sldMk cId="3434737506" sldId="268"/>
        </pc:sldMkLst>
        <pc:spChg chg="del mod topLvl">
          <ac:chgData name="mayank bhatt" userId="3e4fc930b2cb47e9" providerId="LiveId" clId="{EDA3AA8D-5A46-4324-8FE7-84EAB12DAD25}" dt="2025-02-19T09:43:26.280" v="560" actId="478"/>
          <ac:spMkLst>
            <pc:docMk/>
            <pc:sldMk cId="3434737506" sldId="268"/>
            <ac:spMk id="3" creationId="{C13DF83A-1B6E-412C-CCF6-8264903FC6EA}"/>
          </ac:spMkLst>
        </pc:spChg>
        <pc:spChg chg="mod topLvl">
          <ac:chgData name="mayank bhatt" userId="3e4fc930b2cb47e9" providerId="LiveId" clId="{EDA3AA8D-5A46-4324-8FE7-84EAB12DAD25}" dt="2025-02-19T09:43:26.280" v="560" actId="478"/>
          <ac:spMkLst>
            <pc:docMk/>
            <pc:sldMk cId="3434737506" sldId="268"/>
            <ac:spMk id="4" creationId="{01B4B769-C1C7-4B77-0BC2-833C2C4AA012}"/>
          </ac:spMkLst>
        </pc:spChg>
        <pc:spChg chg="mod">
          <ac:chgData name="mayank bhatt" userId="3e4fc930b2cb47e9" providerId="LiveId" clId="{EDA3AA8D-5A46-4324-8FE7-84EAB12DAD25}" dt="2025-02-19T09:44:06.533" v="573" actId="20577"/>
          <ac:spMkLst>
            <pc:docMk/>
            <pc:sldMk cId="3434737506" sldId="268"/>
            <ac:spMk id="6" creationId="{A458DDDE-F39B-4BBF-510E-FA0252BB9506}"/>
          </ac:spMkLst>
        </pc:spChg>
        <pc:spChg chg="mod">
          <ac:chgData name="mayank bhatt" userId="3e4fc930b2cb47e9" providerId="LiveId" clId="{EDA3AA8D-5A46-4324-8FE7-84EAB12DAD25}" dt="2025-02-19T09:43:28.118" v="561"/>
          <ac:spMkLst>
            <pc:docMk/>
            <pc:sldMk cId="3434737506" sldId="268"/>
            <ac:spMk id="7" creationId="{481C00D7-A1B1-5FF2-0450-03741270EEA7}"/>
          </ac:spMkLst>
        </pc:spChg>
        <pc:spChg chg="add del mod">
          <ac:chgData name="mayank bhatt" userId="3e4fc930b2cb47e9" providerId="LiveId" clId="{EDA3AA8D-5A46-4324-8FE7-84EAB12DAD25}" dt="2025-02-19T09:46:22.930" v="588"/>
          <ac:spMkLst>
            <pc:docMk/>
            <pc:sldMk cId="3434737506" sldId="268"/>
            <ac:spMk id="8" creationId="{A1519E00-3BDD-38E9-2ACC-BFE06A4933DF}"/>
          </ac:spMkLst>
        </pc:spChg>
        <pc:spChg chg="add mod">
          <ac:chgData name="mayank bhatt" userId="3e4fc930b2cb47e9" providerId="LiveId" clId="{EDA3AA8D-5A46-4324-8FE7-84EAB12DAD25}" dt="2025-02-19T09:47:27.627" v="597" actId="20577"/>
          <ac:spMkLst>
            <pc:docMk/>
            <pc:sldMk cId="3434737506" sldId="268"/>
            <ac:spMk id="9" creationId="{ADBFE71F-5987-EF95-379E-A0B242CA18B4}"/>
          </ac:spMkLst>
        </pc:spChg>
        <pc:grpChg chg="add del mod">
          <ac:chgData name="mayank bhatt" userId="3e4fc930b2cb47e9" providerId="LiveId" clId="{EDA3AA8D-5A46-4324-8FE7-84EAB12DAD25}" dt="2025-02-19T09:43:26.280" v="560" actId="478"/>
          <ac:grpSpMkLst>
            <pc:docMk/>
            <pc:sldMk cId="3434737506" sldId="268"/>
            <ac:grpSpMk id="2" creationId="{4DA4F975-117B-256E-C926-336B176A323F}"/>
          </ac:grpSpMkLst>
        </pc:grpChg>
        <pc:grpChg chg="add mod">
          <ac:chgData name="mayank bhatt" userId="3e4fc930b2cb47e9" providerId="LiveId" clId="{EDA3AA8D-5A46-4324-8FE7-84EAB12DAD25}" dt="2025-02-19T09:43:28.118" v="561"/>
          <ac:grpSpMkLst>
            <pc:docMk/>
            <pc:sldMk cId="3434737506" sldId="268"/>
            <ac:grpSpMk id="5" creationId="{8CF057B5-E8C1-9EE2-8C89-F06B5282EE14}"/>
          </ac:grpSpMkLst>
        </pc:grpChg>
        <pc:picChg chg="add mod">
          <ac:chgData name="mayank bhatt" userId="3e4fc930b2cb47e9" providerId="LiveId" clId="{EDA3AA8D-5A46-4324-8FE7-84EAB12DAD25}" dt="2025-02-19T09:49:16.168" v="601" actId="1076"/>
          <ac:picMkLst>
            <pc:docMk/>
            <pc:sldMk cId="3434737506" sldId="268"/>
            <ac:picMk id="11" creationId="{576580F9-8B50-2C9C-4E8B-4AB603BDCE19}"/>
          </ac:picMkLst>
        </pc:picChg>
      </pc:sldChg>
      <pc:sldChg chg="addSp modSp add mod">
        <pc:chgData name="mayank bhatt" userId="3e4fc930b2cb47e9" providerId="LiveId" clId="{EDA3AA8D-5A46-4324-8FE7-84EAB12DAD25}" dt="2025-02-19T09:44:20.853" v="579" actId="122"/>
        <pc:sldMkLst>
          <pc:docMk/>
          <pc:sldMk cId="128220594" sldId="269"/>
        </pc:sldMkLst>
        <pc:spChg chg="mod">
          <ac:chgData name="mayank bhatt" userId="3e4fc930b2cb47e9" providerId="LiveId" clId="{EDA3AA8D-5A46-4324-8FE7-84EAB12DAD25}" dt="2025-02-19T09:44:20.853" v="579" actId="122"/>
          <ac:spMkLst>
            <pc:docMk/>
            <pc:sldMk cId="128220594" sldId="269"/>
            <ac:spMk id="5" creationId="{57B28F35-D621-1372-9E49-AAABA3129329}"/>
          </ac:spMkLst>
        </pc:spChg>
        <pc:spChg chg="mod">
          <ac:chgData name="mayank bhatt" userId="3e4fc930b2cb47e9" providerId="LiveId" clId="{EDA3AA8D-5A46-4324-8FE7-84EAB12DAD25}" dt="2025-02-19T09:44:12.216" v="574"/>
          <ac:spMkLst>
            <pc:docMk/>
            <pc:sldMk cId="128220594" sldId="269"/>
            <ac:spMk id="6" creationId="{0C4B33E6-4501-7D14-8BD4-D4C3ED5CE2AB}"/>
          </ac:spMkLst>
        </pc:spChg>
        <pc:grpChg chg="add mod">
          <ac:chgData name="mayank bhatt" userId="3e4fc930b2cb47e9" providerId="LiveId" clId="{EDA3AA8D-5A46-4324-8FE7-84EAB12DAD25}" dt="2025-02-19T09:44:12.216" v="574"/>
          <ac:grpSpMkLst>
            <pc:docMk/>
            <pc:sldMk cId="128220594" sldId="269"/>
            <ac:grpSpMk id="4" creationId="{6096B866-A507-E10F-449D-C04186B99A9E}"/>
          </ac:grpSpMkLst>
        </pc:grpChg>
        <pc:picChg chg="add mod">
          <ac:chgData name="mayank bhatt" userId="3e4fc930b2cb47e9" providerId="LiveId" clId="{EDA3AA8D-5A46-4324-8FE7-84EAB12DAD25}" dt="2025-02-19T09:33:28.344" v="523" actId="14100"/>
          <ac:picMkLst>
            <pc:docMk/>
            <pc:sldMk cId="128220594" sldId="269"/>
            <ac:picMk id="3" creationId="{AA02D5EC-DE76-C277-3414-459328223368}"/>
          </ac:picMkLst>
        </pc:picChg>
      </pc:sldChg>
      <pc:sldChg chg="addSp modSp add mod">
        <pc:chgData name="mayank bhatt" userId="3e4fc930b2cb47e9" providerId="LiveId" clId="{EDA3AA8D-5A46-4324-8FE7-84EAB12DAD25}" dt="2025-02-19T09:53:09.553" v="625"/>
        <pc:sldMkLst>
          <pc:docMk/>
          <pc:sldMk cId="1483758160" sldId="270"/>
        </pc:sldMkLst>
        <pc:spChg chg="mod">
          <ac:chgData name="mayank bhatt" userId="3e4fc930b2cb47e9" providerId="LiveId" clId="{EDA3AA8D-5A46-4324-8FE7-84EAB12DAD25}" dt="2025-02-19T09:44:34.428" v="585" actId="122"/>
          <ac:spMkLst>
            <pc:docMk/>
            <pc:sldMk cId="1483758160" sldId="270"/>
            <ac:spMk id="3" creationId="{2C5E1FCF-7330-3871-002F-E27ADBC4CD24}"/>
          </ac:spMkLst>
        </pc:spChg>
        <pc:spChg chg="mod">
          <ac:chgData name="mayank bhatt" userId="3e4fc930b2cb47e9" providerId="LiveId" clId="{EDA3AA8D-5A46-4324-8FE7-84EAB12DAD25}" dt="2025-02-19T09:44:26.730" v="580"/>
          <ac:spMkLst>
            <pc:docMk/>
            <pc:sldMk cId="1483758160" sldId="270"/>
            <ac:spMk id="4" creationId="{9D78E66D-5702-66CE-B86B-8C8286534136}"/>
          </ac:spMkLst>
        </pc:spChg>
        <pc:spChg chg="add mod">
          <ac:chgData name="mayank bhatt" userId="3e4fc930b2cb47e9" providerId="LiveId" clId="{EDA3AA8D-5A46-4324-8FE7-84EAB12DAD25}" dt="2025-02-19T09:52:59.918" v="624" actId="1076"/>
          <ac:spMkLst>
            <pc:docMk/>
            <pc:sldMk cId="1483758160" sldId="270"/>
            <ac:spMk id="5" creationId="{DEEB226C-E6FE-AD63-0CD8-611F94D70A26}"/>
          </ac:spMkLst>
        </pc:spChg>
        <pc:grpChg chg="add mod">
          <ac:chgData name="mayank bhatt" userId="3e4fc930b2cb47e9" providerId="LiveId" clId="{EDA3AA8D-5A46-4324-8FE7-84EAB12DAD25}" dt="2025-02-19T09:44:26.730" v="580"/>
          <ac:grpSpMkLst>
            <pc:docMk/>
            <pc:sldMk cId="1483758160" sldId="270"/>
            <ac:grpSpMk id="2" creationId="{AD98D9C0-F244-620B-0EA3-41D78A0A31D6}"/>
          </ac:grpSpMkLst>
        </pc:grpChg>
        <pc:picChg chg="add mod">
          <ac:chgData name="mayank bhatt" userId="3e4fc930b2cb47e9" providerId="LiveId" clId="{EDA3AA8D-5A46-4324-8FE7-84EAB12DAD25}" dt="2025-02-19T09:53:09.553" v="625"/>
          <ac:picMkLst>
            <pc:docMk/>
            <pc:sldMk cId="1483758160" sldId="270"/>
            <ac:picMk id="6" creationId="{0993A4A5-44C7-5209-C5E8-7A9D3A6AD089}"/>
          </ac:picMkLst>
        </pc:picChg>
      </pc:sldChg>
      <pc:sldChg chg="addSp modSp new del mod">
        <pc:chgData name="mayank bhatt" userId="3e4fc930b2cb47e9" providerId="LiveId" clId="{EDA3AA8D-5A46-4324-8FE7-84EAB12DAD25}" dt="2025-02-19T10:05:09.091" v="713" actId="47"/>
        <pc:sldMkLst>
          <pc:docMk/>
          <pc:sldMk cId="3221497652" sldId="271"/>
        </pc:sldMkLst>
        <pc:spChg chg="add mod">
          <ac:chgData name="mayank bhatt" userId="3e4fc930b2cb47e9" providerId="LiveId" clId="{EDA3AA8D-5A46-4324-8FE7-84EAB12DAD25}" dt="2025-02-19T09:59:44.549" v="665"/>
          <ac:spMkLst>
            <pc:docMk/>
            <pc:sldMk cId="3221497652" sldId="271"/>
            <ac:spMk id="2" creationId="{FD32C6C4-FE38-2BEC-788B-434B7B6970A9}"/>
          </ac:spMkLst>
        </pc:spChg>
        <pc:spChg chg="mod">
          <ac:chgData name="mayank bhatt" userId="3e4fc930b2cb47e9" providerId="LiveId" clId="{EDA3AA8D-5A46-4324-8FE7-84EAB12DAD25}" dt="2025-02-19T09:58:31.087" v="661"/>
          <ac:spMkLst>
            <pc:docMk/>
            <pc:sldMk cId="3221497652" sldId="271"/>
            <ac:spMk id="4" creationId="{47734A50-473D-07B3-84A4-47C3936BA6B9}"/>
          </ac:spMkLst>
        </pc:spChg>
        <pc:spChg chg="mod">
          <ac:chgData name="mayank bhatt" userId="3e4fc930b2cb47e9" providerId="LiveId" clId="{EDA3AA8D-5A46-4324-8FE7-84EAB12DAD25}" dt="2025-02-19T09:58:31.087" v="661"/>
          <ac:spMkLst>
            <pc:docMk/>
            <pc:sldMk cId="3221497652" sldId="271"/>
            <ac:spMk id="5" creationId="{545200D9-836B-C3E3-DCA5-648EA45BD6F3}"/>
          </ac:spMkLst>
        </pc:spChg>
        <pc:spChg chg="mod">
          <ac:chgData name="mayank bhatt" userId="3e4fc930b2cb47e9" providerId="LiveId" clId="{EDA3AA8D-5A46-4324-8FE7-84EAB12DAD25}" dt="2025-02-19T09:58:31.087" v="661"/>
          <ac:spMkLst>
            <pc:docMk/>
            <pc:sldMk cId="3221497652" sldId="271"/>
            <ac:spMk id="6" creationId="{071E0193-8A70-739D-82FD-0FE14E2C24FB}"/>
          </ac:spMkLst>
        </pc:spChg>
        <pc:spChg chg="add mod">
          <ac:chgData name="mayank bhatt" userId="3e4fc930b2cb47e9" providerId="LiveId" clId="{EDA3AA8D-5A46-4324-8FE7-84EAB12DAD25}" dt="2025-02-19T09:59:27.171" v="663" actId="1076"/>
          <ac:spMkLst>
            <pc:docMk/>
            <pc:sldMk cId="3221497652" sldId="271"/>
            <ac:spMk id="7" creationId="{89DE70C5-A4CB-235A-F30D-099CA2525E22}"/>
          </ac:spMkLst>
        </pc:spChg>
        <pc:grpChg chg="add mod">
          <ac:chgData name="mayank bhatt" userId="3e4fc930b2cb47e9" providerId="LiveId" clId="{EDA3AA8D-5A46-4324-8FE7-84EAB12DAD25}" dt="2025-02-19T09:58:31.087" v="661"/>
          <ac:grpSpMkLst>
            <pc:docMk/>
            <pc:sldMk cId="3221497652" sldId="271"/>
            <ac:grpSpMk id="3" creationId="{A4D421B7-5AA6-931D-D653-A08228910F01}"/>
          </ac:grpSpMkLst>
        </pc:grpChg>
      </pc:sldChg>
      <pc:sldChg chg="addSp modSp add mod">
        <pc:chgData name="mayank bhatt" userId="3e4fc930b2cb47e9" providerId="LiveId" clId="{EDA3AA8D-5A46-4324-8FE7-84EAB12DAD25}" dt="2025-02-19T10:07:14.902" v="727" actId="122"/>
        <pc:sldMkLst>
          <pc:docMk/>
          <pc:sldMk cId="1959737180" sldId="272"/>
        </pc:sldMkLst>
        <pc:spChg chg="add mod">
          <ac:chgData name="mayank bhatt" userId="3e4fc930b2cb47e9" providerId="LiveId" clId="{EDA3AA8D-5A46-4324-8FE7-84EAB12DAD25}" dt="2025-02-19T10:06:30.946" v="723" actId="1076"/>
          <ac:spMkLst>
            <pc:docMk/>
            <pc:sldMk cId="1959737180" sldId="272"/>
            <ac:spMk id="8" creationId="{C97462F9-7B55-8BFA-D12F-10E4A686A78F}"/>
          </ac:spMkLst>
        </pc:spChg>
        <pc:spChg chg="mod">
          <ac:chgData name="mayank bhatt" userId="3e4fc930b2cb47e9" providerId="LiveId" clId="{EDA3AA8D-5A46-4324-8FE7-84EAB12DAD25}" dt="2025-02-19T10:07:14.902" v="727" actId="122"/>
          <ac:spMkLst>
            <pc:docMk/>
            <pc:sldMk cId="1959737180" sldId="272"/>
            <ac:spMk id="10" creationId="{B0D57046-0F79-3FCA-A4D2-D640736CEFB3}"/>
          </ac:spMkLst>
        </pc:spChg>
        <pc:spChg chg="mod">
          <ac:chgData name="mayank bhatt" userId="3e4fc930b2cb47e9" providerId="LiveId" clId="{EDA3AA8D-5A46-4324-8FE7-84EAB12DAD25}" dt="2025-02-19T10:07:05.425" v="724"/>
          <ac:spMkLst>
            <pc:docMk/>
            <pc:sldMk cId="1959737180" sldId="272"/>
            <ac:spMk id="11" creationId="{414356A8-21C9-A849-F21B-4DD3A70927E7}"/>
          </ac:spMkLst>
        </pc:spChg>
        <pc:grpChg chg="add mod">
          <ac:chgData name="mayank bhatt" userId="3e4fc930b2cb47e9" providerId="LiveId" clId="{EDA3AA8D-5A46-4324-8FE7-84EAB12DAD25}" dt="2025-02-19T10:07:05.425" v="724"/>
          <ac:grpSpMkLst>
            <pc:docMk/>
            <pc:sldMk cId="1959737180" sldId="272"/>
            <ac:grpSpMk id="9" creationId="{BB2D8D0C-723A-510B-C5AF-7B3999BD1E7E}"/>
          </ac:grpSpMkLst>
        </pc:grpChg>
      </pc:sldChg>
      <pc:sldChg chg="addSp modSp add mod">
        <pc:chgData name="mayank bhatt" userId="3e4fc930b2cb47e9" providerId="LiveId" clId="{EDA3AA8D-5A46-4324-8FE7-84EAB12DAD25}" dt="2025-02-19T10:07:24.068" v="730" actId="20577"/>
        <pc:sldMkLst>
          <pc:docMk/>
          <pc:sldMk cId="3127910497" sldId="273"/>
        </pc:sldMkLst>
        <pc:spChg chg="mod">
          <ac:chgData name="mayank bhatt" userId="3e4fc930b2cb47e9" providerId="LiveId" clId="{EDA3AA8D-5A46-4324-8FE7-84EAB12DAD25}" dt="2025-02-19T10:06:19.403" v="722" actId="1076"/>
          <ac:spMkLst>
            <pc:docMk/>
            <pc:sldMk cId="3127910497" sldId="273"/>
            <ac:spMk id="8" creationId="{8ED0DA51-CFC3-47A1-4C82-832F2DC4433B}"/>
          </ac:spMkLst>
        </pc:spChg>
        <pc:spChg chg="mod">
          <ac:chgData name="mayank bhatt" userId="3e4fc930b2cb47e9" providerId="LiveId" clId="{EDA3AA8D-5A46-4324-8FE7-84EAB12DAD25}" dt="2025-02-19T10:07:24.068" v="730" actId="20577"/>
          <ac:spMkLst>
            <pc:docMk/>
            <pc:sldMk cId="3127910497" sldId="273"/>
            <ac:spMk id="10" creationId="{A5DBEA6E-2DCF-3847-C8AA-8126962193B1}"/>
          </ac:spMkLst>
        </pc:spChg>
        <pc:spChg chg="mod">
          <ac:chgData name="mayank bhatt" userId="3e4fc930b2cb47e9" providerId="LiveId" clId="{EDA3AA8D-5A46-4324-8FE7-84EAB12DAD25}" dt="2025-02-19T10:07:18.209" v="728"/>
          <ac:spMkLst>
            <pc:docMk/>
            <pc:sldMk cId="3127910497" sldId="273"/>
            <ac:spMk id="11" creationId="{D331DAE1-DE56-33A5-399C-2611FAB534C0}"/>
          </ac:spMkLst>
        </pc:spChg>
        <pc:grpChg chg="add mod">
          <ac:chgData name="mayank bhatt" userId="3e4fc930b2cb47e9" providerId="LiveId" clId="{EDA3AA8D-5A46-4324-8FE7-84EAB12DAD25}" dt="2025-02-19T10:07:18.209" v="728"/>
          <ac:grpSpMkLst>
            <pc:docMk/>
            <pc:sldMk cId="3127910497" sldId="273"/>
            <ac:grpSpMk id="9" creationId="{0514C668-1309-3796-13C0-D40B8B06FF1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9992" y="-1680508"/>
            <a:ext cx="13648016" cy="136480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40768" y="-164456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367381" y="-425696"/>
            <a:ext cx="11553237" cy="1155323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76280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37613" y="4282161"/>
            <a:ext cx="1634041" cy="163404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2086248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191921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5153255" y="4282161"/>
            <a:ext cx="1634041" cy="163404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801890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834568" y="890230"/>
            <a:ext cx="9338329" cy="377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5"/>
              </a:lnSpc>
              <a:spcBef>
                <a:spcPct val="0"/>
              </a:spcBef>
            </a:pPr>
            <a:r>
              <a:rPr lang="en-US" sz="9600" b="1" dirty="0">
                <a:solidFill>
                  <a:schemeClr val="accent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Project</a:t>
            </a:r>
            <a:endParaRPr lang="en-US" sz="10961" b="1" dirty="0">
              <a:solidFill>
                <a:schemeClr val="accent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533524" y="536724"/>
            <a:ext cx="4597023" cy="1316614"/>
            <a:chOff x="0" y="0"/>
            <a:chExt cx="6129363" cy="175548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11493" cy="1755485"/>
            </a:xfrm>
            <a:custGeom>
              <a:avLst/>
              <a:gdLst/>
              <a:ahLst/>
              <a:cxnLst/>
              <a:rect l="l" t="t" r="r" b="b"/>
              <a:pathLst>
                <a:path w="2011493" h="1755485">
                  <a:moveTo>
                    <a:pt x="0" y="0"/>
                  </a:moveTo>
                  <a:lnTo>
                    <a:pt x="2011493" y="0"/>
                  </a:lnTo>
                  <a:lnTo>
                    <a:pt x="2011493" y="1755485"/>
                  </a:lnTo>
                  <a:lnTo>
                    <a:pt x="0" y="175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1635037" y="-95250"/>
              <a:ext cx="4494327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130394" y="899926"/>
              <a:ext cx="3529012" cy="449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9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068783" y="4859750"/>
            <a:ext cx="9104114" cy="181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 dirty="0">
                <a:latin typeface="Gill Sans MT" panose="020B0502020104020203" pitchFamily="34" charset="0"/>
                <a:ea typeface="Canva Sans Bold Italics"/>
                <a:cs typeface="Canva Sans Bold Italics"/>
                <a:sym typeface="Canva Sans Bold Italics"/>
              </a:rPr>
              <a:t>Lung Cancer Analysis</a:t>
            </a:r>
          </a:p>
          <a:p>
            <a:pPr algn="ctr">
              <a:lnSpc>
                <a:spcPts val="7279"/>
              </a:lnSpc>
            </a:pPr>
            <a:r>
              <a:rPr lang="en-US" sz="5199" b="1" i="1" dirty="0">
                <a:latin typeface="Gill Sans MT" panose="020B0502020104020203" pitchFamily="34" charset="0"/>
                <a:ea typeface="Canva Sans Bold Italics"/>
                <a:cs typeface="Canva Sans Bold Italics"/>
                <a:sym typeface="Canva Sans Bold Italics"/>
              </a:rPr>
              <a:t>By Mayank Bhatt</a:t>
            </a:r>
            <a:endParaRPr lang="en-US" sz="5199" b="1" dirty="0">
              <a:latin typeface="Gill Sans MT" panose="020B0502020104020203" pitchFamily="34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78944" y="6579060"/>
            <a:ext cx="7483793" cy="274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 dirty="0">
                <a:solidFill>
                  <a:srgbClr val="FAB59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19/2/2025</a:t>
            </a:r>
          </a:p>
          <a:p>
            <a:pPr algn="ctr">
              <a:lnSpc>
                <a:spcPts val="7279"/>
              </a:lnSpc>
            </a:pPr>
            <a:r>
              <a:rPr lang="en-US" sz="5199" b="1" i="1" dirty="0">
                <a:solidFill>
                  <a:srgbClr val="FAB59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used = MySQL and PowerBI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7CFB-C596-919F-4D0E-B5B208F2E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A9E17-A604-98CA-EFA9-F31B6A7A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"/>
            <a:ext cx="17754600" cy="9677400"/>
          </a:xfrm>
          <a:prstGeom prst="rect">
            <a:avLst/>
          </a:prstGeom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484A32B7-9017-51DD-627F-F63272F38D4E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9A61D005-AB8D-9A2A-F75D-13F43C9BABF5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C3A6610-04D1-0513-F857-863BF518DE80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140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0504C-1A24-97AE-E373-268492D2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01B4B769-C1C7-4B77-0BC2-833C2C4AA012}"/>
              </a:ext>
            </a:extLst>
          </p:cNvPr>
          <p:cNvSpPr txBox="1"/>
          <p:nvPr/>
        </p:nvSpPr>
        <p:spPr>
          <a:xfrm>
            <a:off x="17491799" y="8420924"/>
            <a:ext cx="951769" cy="8373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8CF057B5-E8C1-9EE2-8C89-F06B5282EE14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458DDDE-F39B-4BBF-510E-FA0252BB9506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481C00D7-A1B1-5FF2-0450-03741270EEA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BFE71F-5987-EF95-379E-A0B242CA18B4}"/>
              </a:ext>
            </a:extLst>
          </p:cNvPr>
          <p:cNvSpPr txBox="1"/>
          <p:nvPr/>
        </p:nvSpPr>
        <p:spPr>
          <a:xfrm>
            <a:off x="457200" y="419100"/>
            <a:ext cx="175260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 from the Smoking and Risk Factors Dashboard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Smoking and Lung Cancer Risk: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There are </a:t>
            </a:r>
            <a:r>
              <a:rPr lang="en-US" sz="2800" b="1" dirty="0"/>
              <a:t>88K total smokers</a:t>
            </a:r>
            <a:r>
              <a:rPr lang="en-US" sz="2800" dirty="0"/>
              <a:t>, with an </a:t>
            </a:r>
            <a:r>
              <a:rPr lang="en-US" sz="2800" b="1" dirty="0"/>
              <a:t>average smoking duration of 8.18 years</a:t>
            </a:r>
            <a:r>
              <a:rPr lang="en-US" sz="2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Out of the total population, </a:t>
            </a:r>
            <a:r>
              <a:rPr lang="en-US" sz="2800" b="1" dirty="0"/>
              <a:t>only 7.13% of smokers were diagnosed with lung cancer</a:t>
            </a:r>
            <a:r>
              <a:rPr lang="en-US" sz="2800" dirty="0"/>
              <a:t>, while 92.87% were not.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/>
              <a:t>Smokers have a significantly higher number of lung cancer cases compared to non-smokers.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Cancer Stages and Smoking Duration: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Individuals in </a:t>
            </a:r>
            <a:r>
              <a:rPr lang="en-US" sz="2800" b="1" dirty="0"/>
              <a:t>Stage 4 lung cancer have the highest average years of smoking</a:t>
            </a:r>
            <a:r>
              <a:rPr lang="en-US" sz="2800" dirty="0"/>
              <a:t>, followed by Stage 3 and Stage 2.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Those with </a:t>
            </a:r>
            <a:r>
              <a:rPr lang="en-US" sz="2800" b="1" dirty="0"/>
              <a:t>no cancer diagnosis have the lowest average years of smoking</a:t>
            </a:r>
            <a:r>
              <a:rPr lang="en-US" sz="2800" dirty="0"/>
              <a:t>, reinforcing the link between long-term smoking and disease progression.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Early Detection Challenges: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/>
              <a:t>early detection rate is extremely low (0.02)</a:t>
            </a:r>
            <a:r>
              <a:rPr lang="en-US" sz="2800" dirty="0"/>
              <a:t>, indicating poor screening or delayed diagnosis.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/>
              <a:t>Early-stage cancer detection (Stage 1 &amp; 2) is slightly better than later stages</a:t>
            </a:r>
            <a:r>
              <a:rPr lang="en-US" sz="2800" dirty="0"/>
              <a:t>, but overall rates remain concerning.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Impact of Air Pollution on Lung Cancer Diagnosis: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/>
              <a:t>49.93% of lung cancer cases are associated with medium air pollution exposure, followed by low (25.09%) and high (24.98%).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This suggests that while high pollution is a risk, even moderate pollution levels significantly contribute to lung cancer cases.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Passive Smoking &amp; Lung Cancer: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/>
              <a:t>Passive smokers also show a high number of lung cancer cases, though lower than active smokers.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This highlights the </a:t>
            </a:r>
            <a:r>
              <a:rPr lang="en-US" sz="2800" b="1" dirty="0"/>
              <a:t>dangers of secondhand smoke exposure</a:t>
            </a:r>
            <a:r>
              <a:rPr lang="en-US" sz="2800" dirty="0"/>
              <a:t>, reinforcing the need for smoking restrictions in </a:t>
            </a:r>
          </a:p>
          <a:p>
            <a:pPr lvl="1"/>
            <a:r>
              <a:rPr lang="en-US" sz="2800" dirty="0"/>
              <a:t>    public spaces.</a:t>
            </a:r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6580F9-8B50-2C9C-4E8B-4AB603BD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54" y="93035"/>
            <a:ext cx="4217020" cy="16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3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03-33FC-ACED-05B6-15FC959B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2D5EC-DE76-C277-3414-45932822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"/>
            <a:ext cx="17678400" cy="9677400"/>
          </a:xfrm>
          <a:prstGeom prst="rect">
            <a:avLst/>
          </a:prstGeom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6096B866-A507-E10F-449D-C04186B99A9E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7B28F35-D621-1372-9E49-AAABA3129329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0C4B33E6-4501-7D14-8BD4-D4C3ED5CE2AB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22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66553-4AE8-270C-8F78-998B5FBB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D98D9C0-F244-620B-0EA3-41D78A0A31D6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C5E1FCF-7330-3871-002F-E27ADBC4CD24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D78E66D-5702-66CE-B86B-8C8286534136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EB226C-E6FE-AD63-0CD8-611F94D70A26}"/>
              </a:ext>
            </a:extLst>
          </p:cNvPr>
          <p:cNvSpPr txBox="1"/>
          <p:nvPr/>
        </p:nvSpPr>
        <p:spPr>
          <a:xfrm>
            <a:off x="533400" y="972908"/>
            <a:ext cx="172212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 from Treatment &amp; Survival Analysis</a:t>
            </a:r>
          </a:p>
          <a:p>
            <a:r>
              <a:rPr lang="en-US" sz="2800" b="1" dirty="0"/>
              <a:t>Lung Cancer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Total Cases:</a:t>
            </a:r>
            <a:r>
              <a:rPr lang="en-US" sz="2800" dirty="0"/>
              <a:t> 8,752, with an average patient age of </a:t>
            </a:r>
            <a:r>
              <a:rPr lang="en-US" sz="2800" b="1" dirty="0"/>
              <a:t>52.54 years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Smoking Impact:</a:t>
            </a:r>
            <a:r>
              <a:rPr lang="en-US" sz="2800" dirty="0"/>
              <a:t> </a:t>
            </a:r>
            <a:r>
              <a:rPr lang="en-US" sz="2800" b="1" dirty="0"/>
              <a:t>69.25% of patients are smokers</a:t>
            </a:r>
            <a:r>
              <a:rPr lang="en-US" sz="2800" dirty="0"/>
              <a:t>, indicating a strong correlation between smoking and lung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Gender Disparity:</a:t>
            </a:r>
            <a:r>
              <a:rPr lang="en-US" sz="2800" dirty="0"/>
              <a:t> </a:t>
            </a:r>
            <a:r>
              <a:rPr lang="en-US" sz="2800" b="1" dirty="0"/>
              <a:t>Males have higher lung cancer cases and more smoking years than females.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Mortality &amp; Air Pollution:</a:t>
            </a:r>
            <a:r>
              <a:rPr lang="en-US" sz="2800" dirty="0"/>
              <a:t> Higher air pollution exposure correlates with increased mortality rates.</a:t>
            </a:r>
          </a:p>
          <a:p>
            <a:r>
              <a:rPr lang="en-US" sz="2800" b="1" dirty="0"/>
              <a:t>Smoking &amp; Risk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Total Smokers:</a:t>
            </a:r>
            <a:r>
              <a:rPr lang="en-US" sz="2800" dirty="0"/>
              <a:t> 88K, with an average smoking duration of </a:t>
            </a:r>
            <a:r>
              <a:rPr lang="en-US" sz="2800" b="1" dirty="0"/>
              <a:t>8.18 years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Lung Cancer &amp; Smoking:</a:t>
            </a:r>
            <a:r>
              <a:rPr lang="en-US" sz="2800" dirty="0"/>
              <a:t> The majority of lung cancer cases occur in smokers, reinforcing its role as a major risk 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Passive Smoking Impact:</a:t>
            </a:r>
            <a:r>
              <a:rPr lang="en-US" sz="2800" dirty="0"/>
              <a:t> Non-smokers exposed to secondhand smoke also have significant lung cancer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Early Detection Challenges:</a:t>
            </a:r>
            <a:r>
              <a:rPr lang="en-US" sz="2800" dirty="0"/>
              <a:t> The early detection rate is </a:t>
            </a:r>
            <a:r>
              <a:rPr lang="en-US" sz="2800" b="1" dirty="0"/>
              <a:t>only 2%</a:t>
            </a:r>
            <a:r>
              <a:rPr lang="en-US" sz="2800" dirty="0"/>
              <a:t>, meaning most cases are diagnosed late.</a:t>
            </a:r>
          </a:p>
          <a:p>
            <a:endParaRPr lang="en-US" sz="2800" dirty="0"/>
          </a:p>
          <a:p>
            <a:r>
              <a:rPr lang="en-US" sz="2800" b="1" dirty="0"/>
              <a:t>Treatment &amp; Survival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Low Survival Rates:</a:t>
            </a:r>
            <a:r>
              <a:rPr lang="en-US" sz="2800" dirty="0"/>
              <a:t> The </a:t>
            </a:r>
            <a:r>
              <a:rPr lang="en-US" sz="2800" b="1" dirty="0"/>
              <a:t>average survival time is just 0.20 years</a:t>
            </a:r>
            <a:r>
              <a:rPr lang="en-US" sz="2800" dirty="0"/>
              <a:t>, highlighting the aggressive nature of lung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Treatment Impact:</a:t>
            </a:r>
            <a:r>
              <a:rPr lang="en-US" sz="2800" dirty="0"/>
              <a:t> Radiotherapy shows the best survival rates, while no treatment results in the lowest survival.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Developing vs. Developed Regions:</a:t>
            </a:r>
            <a:r>
              <a:rPr lang="en-US" sz="2800" dirty="0"/>
              <a:t> Developing countries have a higher lung cancer prevalence rate, possibly due to pollution and healthcare access disparities.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Cancer Stage &amp; Survival:</a:t>
            </a:r>
            <a:r>
              <a:rPr lang="en-US" sz="2800" dirty="0"/>
              <a:t> Later-stage diagnoses significantly reduce survival rates, emphasizing the need for </a:t>
            </a:r>
            <a:r>
              <a:rPr lang="en-US" sz="2800" b="1" dirty="0"/>
              <a:t>early screening programs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3A4A5-44C7-5209-C5E8-7A9D3A6A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54" y="93035"/>
            <a:ext cx="4217020" cy="16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5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301E8-B398-7D13-75C4-5F63FF8C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CAE0522B-ABAC-8446-BBBA-15238ACE620D}"/>
              </a:ext>
            </a:extLst>
          </p:cNvPr>
          <p:cNvSpPr txBox="1"/>
          <p:nvPr/>
        </p:nvSpPr>
        <p:spPr>
          <a:xfrm>
            <a:off x="12068184" y="296759"/>
            <a:ext cx="4689173" cy="77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165FFBB-6302-351E-3CBB-FD303069DFC2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D8284C00-10A0-AE69-C561-7CDBB055D1D2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A965EBC0-B0BB-6351-C4F6-765D8311E4D2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2572CBF1-0157-1A21-66E6-205309AD1A0B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7" name="Freeform 13">
            <a:extLst>
              <a:ext uri="{FF2B5EF4-FFF2-40B4-BE49-F238E27FC236}">
                <a16:creationId xmlns:a16="http://schemas.microsoft.com/office/drawing/2014/main" id="{73CCDD3E-4BF1-AFAD-4515-8AA4999F9E0B}"/>
              </a:ext>
            </a:extLst>
          </p:cNvPr>
          <p:cNvSpPr/>
          <p:nvPr/>
        </p:nvSpPr>
        <p:spPr>
          <a:xfrm>
            <a:off x="15011400" y="3314700"/>
            <a:ext cx="2527715" cy="2643048"/>
          </a:xfrm>
          <a:custGeom>
            <a:avLst/>
            <a:gdLst/>
            <a:ahLst/>
            <a:cxnLst/>
            <a:rect l="l" t="t" r="r" b="b"/>
            <a:pathLst>
              <a:path w="2527715" h="2643048">
                <a:moveTo>
                  <a:pt x="0" y="0"/>
                </a:moveTo>
                <a:lnTo>
                  <a:pt x="2527715" y="0"/>
                </a:lnTo>
                <a:lnTo>
                  <a:pt x="2527715" y="2643047"/>
                </a:lnTo>
                <a:lnTo>
                  <a:pt x="0" y="2643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462F9-7B55-8BFA-D12F-10E4A686A78F}"/>
              </a:ext>
            </a:extLst>
          </p:cNvPr>
          <p:cNvSpPr txBox="1"/>
          <p:nvPr/>
        </p:nvSpPr>
        <p:spPr>
          <a:xfrm>
            <a:off x="533524" y="1489659"/>
            <a:ext cx="142492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Smoking remains the dominant risk factor for lung cancer, with males being more affected.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Air pollution significantly impacts mortality rates, reinforcing the need for environmental policies.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Lung cancer cases increase with age, emphasizing the importance of early detection in   high-risk populations.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Countries with higher prevalence rates might have either better diagnostic capabilities or more risk factor exposure.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Long-term smoking is strongly linked to advanced-stage lung cancer.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Early detection rates are extremely low, indicating a need for better screening efforts.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Air pollution and passive smoking significantly contribute to lung cancer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Public health initiatives focused on smoking cessation and pollution control could help reduce lung cancer incidence.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average survival years for lung cancer patients is very low (0.20 years), highlighting the severity of the disease.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Developing countries have a higher prevalence rate of lung cancer compared to developed countries.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Radiotherapy shows the highest survival rate among treatment options, while those receiving no treatment have the lowest survival.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BB2D8D0C-723A-510B-C5AF-7B3999BD1E7E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B0D57046-0F79-3FCA-A4D2-D640736CEFB3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414356A8-21C9-A849-F21B-4DD3A70927E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973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4B42-32E4-FC3D-21D7-D111ECAA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B02CA47B-5309-85E9-FDCD-63F012F3F7E9}"/>
              </a:ext>
            </a:extLst>
          </p:cNvPr>
          <p:cNvSpPr txBox="1"/>
          <p:nvPr/>
        </p:nvSpPr>
        <p:spPr>
          <a:xfrm>
            <a:off x="12068184" y="296759"/>
            <a:ext cx="4689173" cy="77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3354352B-4D95-A4E9-33CC-137636A42DA8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90C20E8E-4A0F-C03A-1106-16A7590767E3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25B65C32-525F-1AE4-6FC3-CC17D5A851B6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AA56BC34-D5DF-7B32-EB09-496D6D2B9D4E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7" name="Freeform 13">
            <a:extLst>
              <a:ext uri="{FF2B5EF4-FFF2-40B4-BE49-F238E27FC236}">
                <a16:creationId xmlns:a16="http://schemas.microsoft.com/office/drawing/2014/main" id="{B0423F37-199E-4443-D5CE-915F67FF8DC2}"/>
              </a:ext>
            </a:extLst>
          </p:cNvPr>
          <p:cNvSpPr/>
          <p:nvPr/>
        </p:nvSpPr>
        <p:spPr>
          <a:xfrm>
            <a:off x="15011400" y="3314700"/>
            <a:ext cx="2527715" cy="2643048"/>
          </a:xfrm>
          <a:custGeom>
            <a:avLst/>
            <a:gdLst/>
            <a:ahLst/>
            <a:cxnLst/>
            <a:rect l="l" t="t" r="r" b="b"/>
            <a:pathLst>
              <a:path w="2527715" h="2643048">
                <a:moveTo>
                  <a:pt x="0" y="0"/>
                </a:moveTo>
                <a:lnTo>
                  <a:pt x="2527715" y="0"/>
                </a:lnTo>
                <a:lnTo>
                  <a:pt x="2527715" y="2643047"/>
                </a:lnTo>
                <a:lnTo>
                  <a:pt x="0" y="2643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0DA51-CFC3-47A1-4C82-832F2DC4433B}"/>
              </a:ext>
            </a:extLst>
          </p:cNvPr>
          <p:cNvSpPr txBox="1"/>
          <p:nvPr/>
        </p:nvSpPr>
        <p:spPr>
          <a:xfrm>
            <a:off x="570738" y="2081123"/>
            <a:ext cx="142492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Late-stage cancer patients have lower survival rates, reinforcing the importance of early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Males tend to survive longer on average compared to females, possibly due to treatment access or biological factors.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average survival years for lung cancer patients is very low (0.20 years), highlighting the severity of the disease.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Developing countries have a higher prevalence rate of lung cancer compared to developed countries.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Radiotherapy shows the highest survival rate among treatment options, while those receiving no treatment have the lowest survival.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Late-stage cancer patients have lower survival rates, reinforcing the importance of early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Males tend to survive longer on average compared to females, possibly due to treatment access or biological factors.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0514C668-1309-3796-13C0-D40B8B06FF19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A5DBEA6E-2DCF-3847-C8AA-8126962193B1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D331DAE1-DE56-33A5-399C-2611FAB534C0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791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642" y="1478331"/>
            <a:ext cx="15395536" cy="8511909"/>
            <a:chOff x="0" y="0"/>
            <a:chExt cx="3151241" cy="16245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1241" cy="1624587"/>
            </a:xfrm>
            <a:custGeom>
              <a:avLst/>
              <a:gdLst/>
              <a:ahLst/>
              <a:cxnLst/>
              <a:rect l="l" t="t" r="r" b="b"/>
              <a:pathLst>
                <a:path w="3151241" h="1624587">
                  <a:moveTo>
                    <a:pt x="50287" y="0"/>
                  </a:moveTo>
                  <a:lnTo>
                    <a:pt x="3100955" y="0"/>
                  </a:lnTo>
                  <a:cubicBezTo>
                    <a:pt x="3128727" y="0"/>
                    <a:pt x="3151241" y="22514"/>
                    <a:pt x="3151241" y="50287"/>
                  </a:cubicBezTo>
                  <a:lnTo>
                    <a:pt x="3151241" y="1574300"/>
                  </a:lnTo>
                  <a:cubicBezTo>
                    <a:pt x="3151241" y="1587637"/>
                    <a:pt x="3145943" y="1600428"/>
                    <a:pt x="3136513" y="1609858"/>
                  </a:cubicBezTo>
                  <a:cubicBezTo>
                    <a:pt x="3127082" y="1619289"/>
                    <a:pt x="3114291" y="1624587"/>
                    <a:pt x="3100955" y="1624587"/>
                  </a:cubicBezTo>
                  <a:lnTo>
                    <a:pt x="50287" y="1624587"/>
                  </a:lnTo>
                  <a:cubicBezTo>
                    <a:pt x="36950" y="1624587"/>
                    <a:pt x="24159" y="1619289"/>
                    <a:pt x="14729" y="1609858"/>
                  </a:cubicBezTo>
                  <a:cubicBezTo>
                    <a:pt x="5298" y="1600428"/>
                    <a:pt x="0" y="1587637"/>
                    <a:pt x="0" y="1574300"/>
                  </a:cubicBezTo>
                  <a:lnTo>
                    <a:pt x="0" y="50287"/>
                  </a:lnTo>
                  <a:cubicBezTo>
                    <a:pt x="0" y="36950"/>
                    <a:pt x="5298" y="24159"/>
                    <a:pt x="14729" y="14729"/>
                  </a:cubicBezTo>
                  <a:cubicBezTo>
                    <a:pt x="24159" y="5298"/>
                    <a:pt x="36950" y="0"/>
                    <a:pt x="502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51241" cy="166268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8316" y="1614543"/>
            <a:ext cx="14774019" cy="869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Basic Level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1. Retrieve all records for individuals diagnosed with lung cancer.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2. Count the number of smokers and non-smokers.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3. List all unique cancer stages present in the dataset.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4. Retrieve the average number of cigarettes smoked per day by smokers.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5. Count the number of people exposed to high air pollution.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6. Find the top 5 countries with the highest lung cancer deaths.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7. Count the number of people diagnosed with lung cancer by gender.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8. Retrieve records of individuals older than 60 who are diagnosed with lung cancer.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Intermediate Level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1. Find the percentage of smokers who developed lung cancer.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2. Calculate the average survival years based on cancer stages.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3. Count the number of lung cancer patients based on passive smoking.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4. Find the country with the highest lung cancer prevalence rate.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5. Identify the smoking years' impact on lung cancer.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6. Determine the mortality rate for patients with and without early detection.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7. Group the lung cancer prevalence rate by developed vs. developing countries.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1711679" y="233939"/>
            <a:ext cx="5780120" cy="1076739"/>
            <a:chOff x="0" y="0"/>
            <a:chExt cx="1183106" cy="2203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3106" cy="220393"/>
            </a:xfrm>
            <a:custGeom>
              <a:avLst/>
              <a:gdLst/>
              <a:ahLst/>
              <a:cxnLst/>
              <a:rect l="l" t="t" r="r" b="b"/>
              <a:pathLst>
                <a:path w="1183106" h="220393">
                  <a:moveTo>
                    <a:pt x="110196" y="0"/>
                  </a:moveTo>
                  <a:lnTo>
                    <a:pt x="1072910" y="0"/>
                  </a:lnTo>
                  <a:cubicBezTo>
                    <a:pt x="1133770" y="0"/>
                    <a:pt x="1183106" y="49337"/>
                    <a:pt x="1183106" y="110196"/>
                  </a:cubicBezTo>
                  <a:lnTo>
                    <a:pt x="1183106" y="110196"/>
                  </a:lnTo>
                  <a:cubicBezTo>
                    <a:pt x="1183106" y="171056"/>
                    <a:pt x="1133770" y="220393"/>
                    <a:pt x="1072910" y="220393"/>
                  </a:cubicBezTo>
                  <a:lnTo>
                    <a:pt x="110196" y="220393"/>
                  </a:lnTo>
                  <a:cubicBezTo>
                    <a:pt x="49337" y="220393"/>
                    <a:pt x="0" y="171056"/>
                    <a:pt x="0" y="110196"/>
                  </a:cubicBezTo>
                  <a:lnTo>
                    <a:pt x="0" y="110196"/>
                  </a:lnTo>
                  <a:cubicBezTo>
                    <a:pt x="0" y="49337"/>
                    <a:pt x="49337" y="0"/>
                    <a:pt x="110196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83106" cy="258493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4444620" y="1943100"/>
            <a:ext cx="2527715" cy="2643048"/>
          </a:xfrm>
          <a:custGeom>
            <a:avLst/>
            <a:gdLst/>
            <a:ahLst/>
            <a:cxnLst/>
            <a:rect l="l" t="t" r="r" b="b"/>
            <a:pathLst>
              <a:path w="2527715" h="2643048">
                <a:moveTo>
                  <a:pt x="0" y="0"/>
                </a:moveTo>
                <a:lnTo>
                  <a:pt x="2527715" y="0"/>
                </a:lnTo>
                <a:lnTo>
                  <a:pt x="2527715" y="2643048"/>
                </a:lnTo>
                <a:lnTo>
                  <a:pt x="0" y="2643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68184" y="296759"/>
            <a:ext cx="4689173" cy="77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Questions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7962" y="1310677"/>
            <a:ext cx="15395536" cy="8742383"/>
            <a:chOff x="0" y="0"/>
            <a:chExt cx="3151241" cy="16245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1241" cy="1624587"/>
            </a:xfrm>
            <a:custGeom>
              <a:avLst/>
              <a:gdLst/>
              <a:ahLst/>
              <a:cxnLst/>
              <a:rect l="l" t="t" r="r" b="b"/>
              <a:pathLst>
                <a:path w="3151241" h="1624587">
                  <a:moveTo>
                    <a:pt x="50287" y="0"/>
                  </a:moveTo>
                  <a:lnTo>
                    <a:pt x="3100955" y="0"/>
                  </a:lnTo>
                  <a:cubicBezTo>
                    <a:pt x="3128727" y="0"/>
                    <a:pt x="3151241" y="22514"/>
                    <a:pt x="3151241" y="50287"/>
                  </a:cubicBezTo>
                  <a:lnTo>
                    <a:pt x="3151241" y="1574300"/>
                  </a:lnTo>
                  <a:cubicBezTo>
                    <a:pt x="3151241" y="1587637"/>
                    <a:pt x="3145943" y="1600428"/>
                    <a:pt x="3136513" y="1609858"/>
                  </a:cubicBezTo>
                  <a:cubicBezTo>
                    <a:pt x="3127082" y="1619289"/>
                    <a:pt x="3114291" y="1624587"/>
                    <a:pt x="3100955" y="1624587"/>
                  </a:cubicBezTo>
                  <a:lnTo>
                    <a:pt x="50287" y="1624587"/>
                  </a:lnTo>
                  <a:cubicBezTo>
                    <a:pt x="36950" y="1624587"/>
                    <a:pt x="24159" y="1619289"/>
                    <a:pt x="14729" y="1609858"/>
                  </a:cubicBezTo>
                  <a:cubicBezTo>
                    <a:pt x="5298" y="1600428"/>
                    <a:pt x="0" y="1587637"/>
                    <a:pt x="0" y="1574300"/>
                  </a:cubicBezTo>
                  <a:lnTo>
                    <a:pt x="0" y="50287"/>
                  </a:lnTo>
                  <a:cubicBezTo>
                    <a:pt x="0" y="36950"/>
                    <a:pt x="5298" y="24159"/>
                    <a:pt x="14729" y="14729"/>
                  </a:cubicBezTo>
                  <a:cubicBezTo>
                    <a:pt x="24159" y="5298"/>
                    <a:pt x="36950" y="0"/>
                    <a:pt x="502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51241" cy="166268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8316" y="1614543"/>
            <a:ext cx="14774019" cy="826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Advanced Level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1. Identify the correlation between lung cancer prevalence and 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  air pollution levels.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2. Find the average age of lung cancer patients for each country.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3. Calculate the risk factor of lung cancer by smoker status, 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   passive smoking, and family history.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4. Rank countries based on their mortality rate.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5. Determine if treatment type has a significant impact on survival years.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6. Compare lung cancer prevalence in men vs. women across countries.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7. Find how occupational exposure, smoking, and air pollution 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   collectively impact lung cancer rates.</a:t>
            </a:r>
          </a:p>
          <a:p>
            <a:pPr algn="just">
              <a:lnSpc>
                <a:spcPts val="3422"/>
              </a:lnSpc>
              <a:spcBef>
                <a:spcPct val="0"/>
              </a:spcBef>
            </a:pPr>
            <a:endParaRPr lang="en-US" sz="2444" dirty="0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22"/>
              </a:lnSpc>
              <a:spcBef>
                <a:spcPct val="0"/>
              </a:spcBef>
            </a:pPr>
            <a:r>
              <a:rPr lang="en-US" sz="2444" dirty="0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8. Analyze the impact of early detection on survival years.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711679" y="233939"/>
            <a:ext cx="5780120" cy="1076739"/>
            <a:chOff x="0" y="0"/>
            <a:chExt cx="1183106" cy="2203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3106" cy="220393"/>
            </a:xfrm>
            <a:custGeom>
              <a:avLst/>
              <a:gdLst/>
              <a:ahLst/>
              <a:cxnLst/>
              <a:rect l="l" t="t" r="r" b="b"/>
              <a:pathLst>
                <a:path w="1183106" h="220393">
                  <a:moveTo>
                    <a:pt x="110196" y="0"/>
                  </a:moveTo>
                  <a:lnTo>
                    <a:pt x="1072910" y="0"/>
                  </a:lnTo>
                  <a:cubicBezTo>
                    <a:pt x="1133770" y="0"/>
                    <a:pt x="1183106" y="49337"/>
                    <a:pt x="1183106" y="110196"/>
                  </a:cubicBezTo>
                  <a:lnTo>
                    <a:pt x="1183106" y="110196"/>
                  </a:lnTo>
                  <a:cubicBezTo>
                    <a:pt x="1183106" y="171056"/>
                    <a:pt x="1133770" y="220393"/>
                    <a:pt x="1072910" y="220393"/>
                  </a:cubicBezTo>
                  <a:lnTo>
                    <a:pt x="110196" y="220393"/>
                  </a:lnTo>
                  <a:cubicBezTo>
                    <a:pt x="49337" y="220393"/>
                    <a:pt x="0" y="171056"/>
                    <a:pt x="0" y="110196"/>
                  </a:cubicBezTo>
                  <a:lnTo>
                    <a:pt x="0" y="110196"/>
                  </a:lnTo>
                  <a:cubicBezTo>
                    <a:pt x="0" y="49337"/>
                    <a:pt x="49337" y="0"/>
                    <a:pt x="110196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83106" cy="258493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4229643" y="3957652"/>
            <a:ext cx="2527715" cy="2643048"/>
          </a:xfrm>
          <a:custGeom>
            <a:avLst/>
            <a:gdLst/>
            <a:ahLst/>
            <a:cxnLst/>
            <a:rect l="l" t="t" r="r" b="b"/>
            <a:pathLst>
              <a:path w="2527715" h="2643048">
                <a:moveTo>
                  <a:pt x="0" y="0"/>
                </a:moveTo>
                <a:lnTo>
                  <a:pt x="2527715" y="0"/>
                </a:lnTo>
                <a:lnTo>
                  <a:pt x="2527715" y="2643047"/>
                </a:lnTo>
                <a:lnTo>
                  <a:pt x="0" y="2643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68184" y="296759"/>
            <a:ext cx="4689173" cy="77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Questions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78761" y="1517982"/>
            <a:ext cx="12113038" cy="7740318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-9206722" y="-2326325"/>
            <a:ext cx="14585483" cy="145854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7152609" y="-871253"/>
            <a:ext cx="12531371" cy="12515707"/>
          </a:xfrm>
          <a:custGeom>
            <a:avLst/>
            <a:gdLst/>
            <a:ahLst/>
            <a:cxnLst/>
            <a:rect l="l" t="t" r="r" b="b"/>
            <a:pathLst>
              <a:path w="12531371" h="12515707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908961" y="-1029908"/>
            <a:ext cx="8532338" cy="12346817"/>
            <a:chOff x="0" y="0"/>
            <a:chExt cx="56169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1690" cy="812800"/>
            </a:xfrm>
            <a:custGeom>
              <a:avLst/>
              <a:gdLst/>
              <a:ahLst/>
              <a:cxnLst/>
              <a:rect l="l" t="t" r="r" b="b"/>
              <a:pathLst>
                <a:path w="561690" h="812800">
                  <a:moveTo>
                    <a:pt x="280845" y="0"/>
                  </a:moveTo>
                  <a:cubicBezTo>
                    <a:pt x="125739" y="0"/>
                    <a:pt x="0" y="181951"/>
                    <a:pt x="0" y="406400"/>
                  </a:cubicBezTo>
                  <a:cubicBezTo>
                    <a:pt x="0" y="630849"/>
                    <a:pt x="125739" y="812800"/>
                    <a:pt x="280845" y="812800"/>
                  </a:cubicBezTo>
                  <a:cubicBezTo>
                    <a:pt x="435951" y="812800"/>
                    <a:pt x="561690" y="630849"/>
                    <a:pt x="561690" y="406400"/>
                  </a:cubicBezTo>
                  <a:cubicBezTo>
                    <a:pt x="561690" y="181951"/>
                    <a:pt x="435951" y="0"/>
                    <a:pt x="2808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52658" y="38100"/>
              <a:ext cx="456373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19980" y="602805"/>
            <a:ext cx="2974068" cy="851790"/>
            <a:chOff x="0" y="0"/>
            <a:chExt cx="3965424" cy="1135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B43639-7509-A5AF-8B37-94A8B86B8104}"/>
              </a:ext>
            </a:extLst>
          </p:cNvPr>
          <p:cNvSpPr txBox="1"/>
          <p:nvPr/>
        </p:nvSpPr>
        <p:spPr>
          <a:xfrm>
            <a:off x="-3296971" y="2857500"/>
            <a:ext cx="6932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Dataset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Database Name: </a:t>
            </a:r>
            <a:r>
              <a:rPr lang="en-US" sz="3600" dirty="0"/>
              <a:t>Lungcancer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Total Records:</a:t>
            </a:r>
            <a:r>
              <a:rPr lang="en-US" sz="3600" dirty="0"/>
              <a:t>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220632</a:t>
            </a:r>
            <a:r>
              <a:rPr lang="en-US" sz="3600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Total Columns:</a:t>
            </a:r>
            <a:r>
              <a:rPr lang="en-US" sz="3600" dirty="0"/>
              <a:t> 23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Table Name:</a:t>
            </a:r>
            <a:r>
              <a:rPr lang="en-US" sz="3600" dirty="0"/>
              <a:t> lung_cancer_data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C5D08-7D67-082C-CAFD-64FE8E96A0F4}"/>
              </a:ext>
            </a:extLst>
          </p:cNvPr>
          <p:cNvSpPr txBox="1"/>
          <p:nvPr/>
        </p:nvSpPr>
        <p:spPr>
          <a:xfrm>
            <a:off x="12010551" y="3122177"/>
            <a:ext cx="114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4F78E0D7-F200-031F-9B44-201C322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4" y="-1224781"/>
            <a:ext cx="11816055" cy="1071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Population_Size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Factors: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Smoker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Years_of_Smoking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Cigarettes_per_Day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 Unicode MS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Passive_Smoker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Family_History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Details: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Lung_Cancer_Diagnosis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Cancer_Stage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 Unicode MS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Survival_Years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Adenocarcinoma_Type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&amp; Occupational Factors: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Air_Pollution_Exposure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Occupational_Exposure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/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Indoor_Pollution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&amp; Treatment: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Healthcare_Access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Early_Detection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Treatment_Type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Mortality &amp; Prevalence Data: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Developed_or_Developing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Annual_Lung_Cancer_Deaths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 Unicode MS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Lung_Cancer_Prevalence_Rate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Mortality_Rate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62315" y="3062085"/>
            <a:ext cx="5254812" cy="4863090"/>
          </a:xfrm>
          <a:custGeom>
            <a:avLst/>
            <a:gdLst/>
            <a:ahLst/>
            <a:cxnLst/>
            <a:rect l="l" t="t" r="r" b="b"/>
            <a:pathLst>
              <a:path w="5254812" h="4863090">
                <a:moveTo>
                  <a:pt x="0" y="0"/>
                </a:moveTo>
                <a:lnTo>
                  <a:pt x="5254812" y="0"/>
                </a:lnTo>
                <a:lnTo>
                  <a:pt x="5254812" y="4863090"/>
                </a:lnTo>
                <a:lnTo>
                  <a:pt x="0" y="4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57771" y="489099"/>
            <a:ext cx="9784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37521" y="489099"/>
            <a:ext cx="106049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71218" y="489099"/>
            <a:ext cx="128830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33893" y="489099"/>
            <a:ext cx="96872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496569" y="489099"/>
            <a:ext cx="8097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5DC2FF-EE6D-DB7E-4A3D-898E3586C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6" y="1374510"/>
            <a:ext cx="10712764" cy="4448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6F0922-8CFD-643C-3459-644BE669C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6" y="5905708"/>
            <a:ext cx="10835657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9B47D-A8E8-C34D-067F-F6B5F56F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5A8855-A0CD-E4E7-3DBC-BEE637410974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D3D8BC0-587A-1F02-9CA1-6FEAB1803D15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B8CF8DE-CDA2-07F2-D958-4EAD8868943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1FEF873C-01D2-D569-E7A5-86B4E8D22223}"/>
              </a:ext>
            </a:extLst>
          </p:cNvPr>
          <p:cNvSpPr/>
          <p:nvPr/>
        </p:nvSpPr>
        <p:spPr>
          <a:xfrm>
            <a:off x="12862315" y="3062085"/>
            <a:ext cx="5254812" cy="4863090"/>
          </a:xfrm>
          <a:custGeom>
            <a:avLst/>
            <a:gdLst/>
            <a:ahLst/>
            <a:cxnLst/>
            <a:rect l="l" t="t" r="r" b="b"/>
            <a:pathLst>
              <a:path w="5254812" h="4863090">
                <a:moveTo>
                  <a:pt x="0" y="0"/>
                </a:moveTo>
                <a:lnTo>
                  <a:pt x="5254812" y="0"/>
                </a:lnTo>
                <a:lnTo>
                  <a:pt x="5254812" y="4863090"/>
                </a:lnTo>
                <a:lnTo>
                  <a:pt x="0" y="4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3D801AE-551F-3098-728A-48070907E446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6D05B92-A1EB-71B7-AF45-F0A591F618AE}"/>
              </a:ext>
            </a:extLst>
          </p:cNvPr>
          <p:cNvSpPr txBox="1"/>
          <p:nvPr/>
        </p:nvSpPr>
        <p:spPr>
          <a:xfrm>
            <a:off x="16157771" y="489099"/>
            <a:ext cx="9784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9A27280-E68F-2C51-FC88-DEF9285C4047}"/>
              </a:ext>
            </a:extLst>
          </p:cNvPr>
          <p:cNvSpPr txBox="1"/>
          <p:nvPr/>
        </p:nvSpPr>
        <p:spPr>
          <a:xfrm>
            <a:off x="15037521" y="489099"/>
            <a:ext cx="106049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2E66EDF-5826-B174-54DA-F171FC8A14E9}"/>
              </a:ext>
            </a:extLst>
          </p:cNvPr>
          <p:cNvSpPr txBox="1"/>
          <p:nvPr/>
        </p:nvSpPr>
        <p:spPr>
          <a:xfrm>
            <a:off x="13371218" y="489099"/>
            <a:ext cx="128830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E562622A-7EE4-E2B2-7348-5726D61EB35D}"/>
              </a:ext>
            </a:extLst>
          </p:cNvPr>
          <p:cNvSpPr txBox="1"/>
          <p:nvPr/>
        </p:nvSpPr>
        <p:spPr>
          <a:xfrm>
            <a:off x="11933893" y="489099"/>
            <a:ext cx="96872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0F54F75B-CEBE-7F00-AB16-4C6FEC023CD9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4BB51AB-B075-DCE0-E10D-CCACFD708FF5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E0F48F6A-AB54-F4CF-D395-C7C67E8894E0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718DB51-8290-B69C-267C-D4E27AA4D435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CFAE5DD6-EF05-2269-7364-161D47A6EEAC}"/>
              </a:ext>
            </a:extLst>
          </p:cNvPr>
          <p:cNvSpPr txBox="1"/>
          <p:nvPr/>
        </p:nvSpPr>
        <p:spPr>
          <a:xfrm>
            <a:off x="10496569" y="489099"/>
            <a:ext cx="8097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1641-01A2-DDEF-76A2-46F76DB6C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4" y="1219025"/>
            <a:ext cx="11896161" cy="4639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483639-9A5E-7E2D-87CE-BA0E31C7A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4" y="5820754"/>
            <a:ext cx="115697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5D173-E28F-EFB0-0EBA-057E0C65E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AC9F1F-7DBC-821F-CBBD-CA3537B70758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6BA5A8E-A907-C5F0-09B4-6FD6E55F9EEE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193BAA0-9494-B7AB-BE37-3A0260F6850C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CE1FB017-75C9-8102-321B-84BBB1046E0E}"/>
              </a:ext>
            </a:extLst>
          </p:cNvPr>
          <p:cNvSpPr/>
          <p:nvPr/>
        </p:nvSpPr>
        <p:spPr>
          <a:xfrm>
            <a:off x="12862315" y="3062085"/>
            <a:ext cx="5254812" cy="4863090"/>
          </a:xfrm>
          <a:custGeom>
            <a:avLst/>
            <a:gdLst/>
            <a:ahLst/>
            <a:cxnLst/>
            <a:rect l="l" t="t" r="r" b="b"/>
            <a:pathLst>
              <a:path w="5254812" h="4863090">
                <a:moveTo>
                  <a:pt x="0" y="0"/>
                </a:moveTo>
                <a:lnTo>
                  <a:pt x="5254812" y="0"/>
                </a:lnTo>
                <a:lnTo>
                  <a:pt x="5254812" y="4863090"/>
                </a:lnTo>
                <a:lnTo>
                  <a:pt x="0" y="4863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BA09CAA-9FAF-5688-86B9-A20C9087170A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4F6B91A-C06B-52E3-CECA-E851A5760DFD}"/>
              </a:ext>
            </a:extLst>
          </p:cNvPr>
          <p:cNvSpPr txBox="1"/>
          <p:nvPr/>
        </p:nvSpPr>
        <p:spPr>
          <a:xfrm>
            <a:off x="16157771" y="489099"/>
            <a:ext cx="9784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4CE6C9B-8FD5-9BBA-BFB2-67F13038BF5B}"/>
              </a:ext>
            </a:extLst>
          </p:cNvPr>
          <p:cNvSpPr txBox="1"/>
          <p:nvPr/>
        </p:nvSpPr>
        <p:spPr>
          <a:xfrm>
            <a:off x="15037521" y="489099"/>
            <a:ext cx="106049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BAD341-D5E7-2CF3-DAC9-4DAAE6CB4B14}"/>
              </a:ext>
            </a:extLst>
          </p:cNvPr>
          <p:cNvSpPr txBox="1"/>
          <p:nvPr/>
        </p:nvSpPr>
        <p:spPr>
          <a:xfrm>
            <a:off x="13371218" y="489099"/>
            <a:ext cx="128830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Instructions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AAA3649-9A83-6369-0AD0-CC75D4E12803}"/>
              </a:ext>
            </a:extLst>
          </p:cNvPr>
          <p:cNvSpPr txBox="1"/>
          <p:nvPr/>
        </p:nvSpPr>
        <p:spPr>
          <a:xfrm>
            <a:off x="11933893" y="489099"/>
            <a:ext cx="96872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FCE74AE-E03B-E516-29EB-B55546E1F09B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5A29B-09C0-44DD-8626-096290D07D96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506E1793-B39E-BE9D-9A15-684D56D20AEA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A13E26D-9F83-B3A3-1EC1-69B32876A46A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A0DFCCE3-6155-CCFE-E653-6AE605B08B12}"/>
              </a:ext>
            </a:extLst>
          </p:cNvPr>
          <p:cNvSpPr txBox="1"/>
          <p:nvPr/>
        </p:nvSpPr>
        <p:spPr>
          <a:xfrm>
            <a:off x="10496569" y="489099"/>
            <a:ext cx="80976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4E4EF-1354-5D77-9463-E773C5A5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4" y="1286365"/>
            <a:ext cx="12328791" cy="4077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8ACD2-2D67-1D04-A351-7A2E5812C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22" y="5451796"/>
            <a:ext cx="1192659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994D0-ACE2-AC91-9CA0-7261F2F3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"/>
            <a:ext cx="17449800" cy="9372600"/>
          </a:xfrm>
          <a:prstGeom prst="rect">
            <a:avLst/>
          </a:prstGeom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10BEE0FC-C976-B9DD-5206-FF0A72C3F51D}"/>
              </a:ext>
            </a:extLst>
          </p:cNvPr>
          <p:cNvGrpSpPr/>
          <p:nvPr/>
        </p:nvGrpSpPr>
        <p:grpSpPr>
          <a:xfrm>
            <a:off x="17431115" y="9150420"/>
            <a:ext cx="951769" cy="799882"/>
            <a:chOff x="0" y="0"/>
            <a:chExt cx="967140" cy="8128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A22BE3E-74A4-CEFA-0A8F-F2D3B8AF0EA4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08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368A1A7-6B34-E0DC-C6AA-640D99409C08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750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E7762-3857-1C1A-B325-F97DDCF3C600}"/>
              </a:ext>
            </a:extLst>
          </p:cNvPr>
          <p:cNvSpPr txBox="1"/>
          <p:nvPr/>
        </p:nvSpPr>
        <p:spPr>
          <a:xfrm>
            <a:off x="457200" y="419100"/>
            <a:ext cx="173736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 from the Lung Cancer Dashboard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Total Cases &amp; Demographics: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The dataset includes </a:t>
            </a:r>
            <a:r>
              <a:rPr lang="en-US" sz="2400" b="1" dirty="0"/>
              <a:t>8,752 total lung cancer cases</a:t>
            </a:r>
            <a:r>
              <a:rPr lang="en-US" sz="2400" dirty="0"/>
              <a:t> with an </a:t>
            </a:r>
            <a:r>
              <a:rPr lang="en-US" sz="2400" b="1" dirty="0"/>
              <a:t>average age of 52.54 years</a:t>
            </a:r>
            <a:r>
              <a:rPr lang="en-US" sz="2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1" dirty="0"/>
              <a:t>69.25% of the individuals are smokers</a:t>
            </a:r>
            <a:r>
              <a:rPr lang="en-US" sz="2400" dirty="0"/>
              <a:t>, indicating a strong correlation between smoking and lung cancer.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mortality rate is 2.87%</a:t>
            </a:r>
            <a:r>
              <a:rPr lang="en-US" sz="2400" dirty="0"/>
              <a:t>, which provides an overall severity measure of the disease.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Geographical Distribution: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"Lung Cancer Cases by Country"</a:t>
            </a:r>
            <a:r>
              <a:rPr lang="en-US" sz="2400" dirty="0"/>
              <a:t> map highlights affected regions, showing a concentration in certain areas (e.g., Bangladesh, Brazil, and China are selectable).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This suggests that </a:t>
            </a:r>
            <a:r>
              <a:rPr lang="en-US" sz="2400" b="1" dirty="0"/>
              <a:t>certain countries may have higher exposure to risk factors such as pollution, smoking, or lack of healthcare access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Gender Disparity in Cases: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b="1" dirty="0"/>
              <a:t>Males have significantly higher lung cancer cases than females.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b="1" dirty="0"/>
              <a:t>Males also have more years of smoking exposure</a:t>
            </a:r>
            <a:r>
              <a:rPr lang="en-US" sz="2400" dirty="0"/>
              <a:t>, reinforcing the link between long-term smoking and lung cancer.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Age-wise Lung Cancer Cases: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Cases are </a:t>
            </a:r>
            <a:r>
              <a:rPr lang="en-US" sz="2400" b="1" dirty="0"/>
              <a:t>spread across different age groups</a:t>
            </a:r>
            <a:r>
              <a:rPr lang="en-US" sz="2400" dirty="0"/>
              <a:t>, but there seems to be a higher concentration in </a:t>
            </a:r>
            <a:r>
              <a:rPr lang="en-US" sz="2400" b="1" dirty="0"/>
              <a:t>middle-aged and older individuals</a:t>
            </a:r>
            <a:r>
              <a:rPr lang="en-US" sz="2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This suggests that </a:t>
            </a:r>
            <a:r>
              <a:rPr lang="en-US" sz="2400" b="1" dirty="0"/>
              <a:t>lung cancer risk increases with age</a:t>
            </a:r>
            <a:r>
              <a:rPr lang="en-US" sz="2400" dirty="0"/>
              <a:t>, possibly due to prolonged exposure to risk factors.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Impact of Air Pollution on Mortality: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mortality rate is highest in areas with high air pollution exposure</a:t>
            </a:r>
            <a:r>
              <a:rPr lang="en-US" sz="2400" dirty="0"/>
              <a:t>, followed by medium and low exposure regions.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This confirms that </a:t>
            </a:r>
            <a:r>
              <a:rPr lang="en-US" sz="2400" b="1" dirty="0"/>
              <a:t>air pollution is a critical factor in lung cancer-related deaths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Lung Cancer Prevalence Rate &amp; Diagnoses: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There is a </a:t>
            </a:r>
            <a:r>
              <a:rPr lang="en-US" sz="2400" b="1" dirty="0"/>
              <a:t>clear correlation between lung cancer prevalence rates and the number of diagnoses</a:t>
            </a:r>
            <a:r>
              <a:rPr lang="en-US" sz="2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Higher prevalence rates result in more diagnosed cases, possibly due to better healthcare access or higher exposure to risk factors.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D2543-00E9-BF8F-D126-5749ED83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53" y="414670"/>
            <a:ext cx="3561347" cy="1371600"/>
          </a:xfrm>
          <a:prstGeom prst="rect">
            <a:avLst/>
          </a:prstGeom>
        </p:spPr>
      </p:pic>
      <p:grpSp>
        <p:nvGrpSpPr>
          <p:cNvPr id="5" name="Group 2">
            <a:extLst>
              <a:ext uri="{FF2B5EF4-FFF2-40B4-BE49-F238E27FC236}">
                <a16:creationId xmlns:a16="http://schemas.microsoft.com/office/drawing/2014/main" id="{24BFC824-65BD-0E26-DFDD-ED5D47630432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DAE557DD-1718-75EA-2D2D-02A2B9BA41B9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  <p:txBody>
            <a:bodyPr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09</a:t>
              </a: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E3E1301A-2C0C-AA7E-A732-BE31377642B9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53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1651</Words>
  <Application>Microsoft Office PowerPoint</Application>
  <PresentationFormat>Custom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Canva Sans</vt:lpstr>
      <vt:lpstr>Calibri</vt:lpstr>
      <vt:lpstr>Poppins Bold</vt:lpstr>
      <vt:lpstr>Canva Sans Bold Italics</vt:lpstr>
      <vt:lpstr>Gill Sans MT</vt:lpstr>
      <vt:lpstr>Poppins</vt:lpstr>
      <vt:lpstr>Arial Unicode MS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mayank bhatt</cp:lastModifiedBy>
  <cp:revision>1</cp:revision>
  <dcterms:created xsi:type="dcterms:W3CDTF">2006-08-16T00:00:00Z</dcterms:created>
  <dcterms:modified xsi:type="dcterms:W3CDTF">2025-02-19T10:10:51Z</dcterms:modified>
  <dc:identifier>DAGd4dElOz8</dc:identifier>
</cp:coreProperties>
</file>