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8322-737C-45E9-A81F-E4B6D1F47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3960"/>
            <a:ext cx="9339309" cy="1689405"/>
          </a:xfrm>
        </p:spPr>
        <p:txBody>
          <a:bodyPr/>
          <a:lstStyle/>
          <a:p>
            <a:pPr algn="ctr"/>
            <a:r>
              <a:rPr lang="en-IN" sz="4800" spc="-1" dirty="0">
                <a:solidFill>
                  <a:schemeClr val="tx1">
                    <a:lumMod val="85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Malware Analysis using Data Mining Techniques on GPGPU</a:t>
            </a:r>
            <a:endParaRPr lang="en-US" sz="48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96BA-5E1B-4EF9-B11A-85CB503A1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11428820" cy="20955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Submitted to:	</a:t>
            </a:r>
            <a:r>
              <a:rPr lang="en-IN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					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By: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 K Sahay									Mayank Chaudhari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Mr. Hemant Rathore								2016H1030014G</a:t>
            </a: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1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49D3B-5EBC-4D74-917A-68196E324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109" y="1128234"/>
            <a:ext cx="8327254" cy="4807429"/>
          </a:xfrm>
        </p:spPr>
      </p:pic>
    </p:spTree>
    <p:extLst>
      <p:ext uri="{BB962C8B-B14F-4D97-AF65-F5344CB8AC3E}">
        <p14:creationId xmlns:p14="http://schemas.microsoft.com/office/powerpoint/2010/main" val="403237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B12094-5BF6-4698-B6B2-7322686E2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742" y="1372697"/>
            <a:ext cx="8806647" cy="4776030"/>
          </a:xfrm>
        </p:spPr>
      </p:pic>
    </p:spTree>
    <p:extLst>
      <p:ext uri="{BB962C8B-B14F-4D97-AF65-F5344CB8AC3E}">
        <p14:creationId xmlns:p14="http://schemas.microsoft.com/office/powerpoint/2010/main" val="118382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9BF37-A6DB-41F4-8589-8E3DFA62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999" y="1411550"/>
            <a:ext cx="10506772" cy="4524113"/>
          </a:xfrm>
        </p:spPr>
      </p:pic>
    </p:spTree>
    <p:extLst>
      <p:ext uri="{BB962C8B-B14F-4D97-AF65-F5344CB8AC3E}">
        <p14:creationId xmlns:p14="http://schemas.microsoft.com/office/powerpoint/2010/main" val="233219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96FB2-02CA-4638-9E36-361171239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597" y="1353722"/>
            <a:ext cx="9775735" cy="5194502"/>
          </a:xfrm>
        </p:spPr>
      </p:pic>
    </p:spTree>
    <p:extLst>
      <p:ext uri="{BB962C8B-B14F-4D97-AF65-F5344CB8AC3E}">
        <p14:creationId xmlns:p14="http://schemas.microsoft.com/office/powerpoint/2010/main" val="108606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ED19D-E003-48A9-AF26-DBDAB4F3A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886" y="1189370"/>
            <a:ext cx="9198403" cy="5083647"/>
          </a:xfrm>
        </p:spPr>
      </p:pic>
    </p:spTree>
    <p:extLst>
      <p:ext uri="{BB962C8B-B14F-4D97-AF65-F5344CB8AC3E}">
        <p14:creationId xmlns:p14="http://schemas.microsoft.com/office/powerpoint/2010/main" val="243194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BCF2-7A5C-4F2A-ADCA-5575C354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7109-E662-45AF-9525-712EB5E8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Neural networks can provide better accuracy then </a:t>
            </a:r>
            <a:r>
              <a:rPr lang="en-US" dirty="0" err="1"/>
              <a:t>Niave</a:t>
            </a:r>
            <a:r>
              <a:rPr lang="en-US" dirty="0"/>
              <a:t> Bayes method</a:t>
            </a:r>
          </a:p>
          <a:p>
            <a:pPr>
              <a:lnSpc>
                <a:spcPct val="150000"/>
              </a:lnSpc>
            </a:pPr>
            <a:r>
              <a:rPr lang="en-US" dirty="0"/>
              <a:t>The added testing computational time is not very huge</a:t>
            </a:r>
          </a:p>
          <a:p>
            <a:pPr>
              <a:lnSpc>
                <a:spcPct val="150000"/>
              </a:lnSpc>
            </a:pPr>
            <a:r>
              <a:rPr lang="en-US" dirty="0"/>
              <a:t>Reinforcement learning support can be added easily</a:t>
            </a:r>
          </a:p>
          <a:p>
            <a:pPr>
              <a:lnSpc>
                <a:spcPct val="150000"/>
              </a:lnSpc>
            </a:pPr>
            <a:r>
              <a:rPr lang="en-US" dirty="0"/>
              <a:t>Some other approaches needs to be explored which we encountered during our study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1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DEE0-D5A9-422A-9E09-D8C66022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439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A7-4B58-4138-AFDF-32661C96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7B5F-0770-4F5F-941B-88DD4ADD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332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5F97-12CD-426D-9C0B-E927D549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18C6-D525-49B1-B15D-60B05D26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day by day increasing threat due to malwares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Malware creation is easier than before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My previous study over malware analysis</a:t>
            </a:r>
          </a:p>
        </p:txBody>
      </p:sp>
    </p:spTree>
    <p:extLst>
      <p:ext uri="{BB962C8B-B14F-4D97-AF65-F5344CB8AC3E}">
        <p14:creationId xmlns:p14="http://schemas.microsoft.com/office/powerpoint/2010/main" val="38406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91F1-030F-419A-B652-E23EAC4B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458D2-2639-4E00-ABD4-C0C10330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Perform comparative study of different classifiers and their parallel implementations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Develop an approach to classify malwares and benign using GPU</a:t>
            </a:r>
          </a:p>
        </p:txBody>
      </p:sp>
    </p:spTree>
    <p:extLst>
      <p:ext uri="{BB962C8B-B14F-4D97-AF65-F5344CB8AC3E}">
        <p14:creationId xmlns:p14="http://schemas.microsoft.com/office/powerpoint/2010/main" val="173292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4765-E88C-4D33-9CF5-9411B263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D63B-5913-49C2-BE6E-BB63A2EA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Malware dataset 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malware dataset is taken from </a:t>
            </a:r>
            <a:r>
              <a:rPr lang="en-US" dirty="0" err="1"/>
              <a:t>malicia</a:t>
            </a:r>
            <a:r>
              <a:rPr lang="en-US" dirty="0"/>
              <a:t>-project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It contains 11088 samples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Benign dataset: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benign dataset is collected from different systems verified by </a:t>
            </a:r>
            <a:r>
              <a:rPr lang="en-US" dirty="0" err="1"/>
              <a:t>virustotal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It contains 2900 samples</a:t>
            </a:r>
          </a:p>
        </p:txBody>
      </p:sp>
    </p:spTree>
    <p:extLst>
      <p:ext uri="{BB962C8B-B14F-4D97-AF65-F5344CB8AC3E}">
        <p14:creationId xmlns:p14="http://schemas.microsoft.com/office/powerpoint/2010/main" val="267913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2B6-B84A-4F32-9B8A-79C7B0CD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BA010-57DE-41D7-BF0E-D2EE815B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 this project I focused on neural network implementation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Data preprocessing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Data normalization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Designing deep neural networks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Evaluation of different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2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AD24-B01F-4723-9FC6-98D0AC6B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B60A-D9F7-4E56-B9BA-AB071BE7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computational intensive nature of neural net makes it slow</a:t>
            </a:r>
          </a:p>
          <a:p>
            <a:r>
              <a:rPr lang="en-US" dirty="0"/>
              <a:t>But it is able to out-perform Naïve Bayes in </a:t>
            </a:r>
            <a:r>
              <a:rPr lang="en-US" dirty="0" err="1"/>
              <a:t>tems</a:t>
            </a:r>
            <a:r>
              <a:rPr lang="en-US" dirty="0"/>
              <a:t> of accuracy</a:t>
            </a:r>
          </a:p>
          <a:p>
            <a:r>
              <a:rPr lang="en-US" dirty="0"/>
              <a:t>There is a trade of in accuracy between computation time</a:t>
            </a:r>
          </a:p>
          <a:p>
            <a:r>
              <a:rPr lang="en-US" dirty="0"/>
              <a:t>In case of our dataset a 3 layer architecture is sufficient</a:t>
            </a:r>
          </a:p>
          <a:p>
            <a:r>
              <a:rPr lang="en-US" dirty="0"/>
              <a:t>Using a </a:t>
            </a:r>
            <a:r>
              <a:rPr lang="en-US" dirty="0" err="1"/>
              <a:t>ReLU</a:t>
            </a:r>
            <a:r>
              <a:rPr lang="en-US" dirty="0"/>
              <a:t> or </a:t>
            </a:r>
            <a:r>
              <a:rPr lang="en-US" dirty="0" err="1"/>
              <a:t>PReLU</a:t>
            </a:r>
            <a:r>
              <a:rPr lang="en-US" dirty="0"/>
              <a:t> function performs better than all sigmoid and tanh</a:t>
            </a:r>
          </a:p>
          <a:p>
            <a:r>
              <a:rPr lang="en-US" dirty="0"/>
              <a:t>Increasing no of epochs increases accuracy due to overfitting so dropout needed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CE8E3-EF15-4F38-89FE-0E50BDE2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060" y="1448986"/>
            <a:ext cx="10710011" cy="4412098"/>
          </a:xfrm>
        </p:spPr>
      </p:pic>
    </p:spTree>
    <p:extLst>
      <p:ext uri="{BB962C8B-B14F-4D97-AF65-F5344CB8AC3E}">
        <p14:creationId xmlns:p14="http://schemas.microsoft.com/office/powerpoint/2010/main" val="19301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873CC-6B5F-4AD6-B4A4-B774D38BE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767" y="1500326"/>
            <a:ext cx="10707036" cy="4533444"/>
          </a:xfrm>
        </p:spPr>
      </p:pic>
    </p:spTree>
    <p:extLst>
      <p:ext uri="{BB962C8B-B14F-4D97-AF65-F5344CB8AC3E}">
        <p14:creationId xmlns:p14="http://schemas.microsoft.com/office/powerpoint/2010/main" val="5483160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206</TotalTime>
  <Words>231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Malware Analysis using Data Mining Techniques on GPGPU</vt:lpstr>
      <vt:lpstr>Contents</vt:lpstr>
      <vt:lpstr>Motivation</vt:lpstr>
      <vt:lpstr>Objective</vt:lpstr>
      <vt:lpstr>Data Source</vt:lpstr>
      <vt:lpstr>Methodology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using Data Mining Techniques on GPGPU</dc:title>
  <dc:creator>Mayank Chaudhari</dc:creator>
  <cp:lastModifiedBy>Mayank Chaudhari</cp:lastModifiedBy>
  <cp:revision>12</cp:revision>
  <dcterms:created xsi:type="dcterms:W3CDTF">2017-11-26T18:55:36Z</dcterms:created>
  <dcterms:modified xsi:type="dcterms:W3CDTF">2017-11-26T18:21:11Z</dcterms:modified>
</cp:coreProperties>
</file>