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304" r:id="rId4"/>
    <p:sldId id="30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22" autoAdjust="0"/>
  </p:normalViewPr>
  <p:slideViewPr>
    <p:cSldViewPr>
      <p:cViewPr varScale="1">
        <p:scale>
          <a:sx n="42" d="100"/>
          <a:sy n="42" d="100"/>
        </p:scale>
        <p:origin x="46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46370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47166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Semantic &amp; Non-Semantic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1128941" y="943481"/>
            <a:ext cx="6156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Semantic &amp; Non-Semantic</a:t>
            </a:r>
          </a:p>
          <a:p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922488" y="2110654"/>
            <a:ext cx="16580954" cy="693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/>
              <a:t>Semantic elements </a:t>
            </a:r>
            <a:r>
              <a:rPr lang="en-US" sz="3600" dirty="0"/>
              <a:t>describe the meaning of the element and content. e.g.</a:t>
            </a:r>
          </a:p>
          <a:p>
            <a:r>
              <a:rPr lang="en-US" sz="3600" dirty="0"/>
              <a:t>	&lt;</a:t>
            </a:r>
            <a:r>
              <a:rPr lang="en-US" sz="3600" b="1" dirty="0"/>
              <a:t>header&gt;</a:t>
            </a:r>
            <a:r>
              <a:rPr lang="en-US" sz="3600" dirty="0"/>
              <a:t>: Introductory content e.g. set of navigation links</a:t>
            </a:r>
          </a:p>
          <a:p>
            <a:r>
              <a:rPr lang="en-US" sz="3600" dirty="0"/>
              <a:t>	&lt;</a:t>
            </a:r>
            <a:r>
              <a:rPr lang="en-US" sz="3600" b="1" dirty="0"/>
              <a:t>footer&gt;: </a:t>
            </a:r>
            <a:r>
              <a:rPr lang="en-US" sz="3600" dirty="0"/>
              <a:t>Define the footer section containing copyright, social media links, 	sitemap, etc.</a:t>
            </a:r>
          </a:p>
          <a:p>
            <a:r>
              <a:rPr lang="en-US" sz="3600" dirty="0"/>
              <a:t>	&lt;</a:t>
            </a:r>
            <a:r>
              <a:rPr lang="en-US" sz="3600" b="1" dirty="0"/>
              <a:t>section&gt;</a:t>
            </a:r>
            <a:r>
              <a:rPr lang="en-US" sz="3600" dirty="0"/>
              <a:t>: Defines a section of a document.</a:t>
            </a:r>
          </a:p>
          <a:p>
            <a:r>
              <a:rPr lang="en-US" sz="3600" dirty="0"/>
              <a:t>	</a:t>
            </a:r>
            <a:r>
              <a:rPr lang="en-US" sz="3600" b="1" dirty="0"/>
              <a:t>&lt;nav&gt;: </a:t>
            </a:r>
            <a:r>
              <a:rPr lang="en-US" sz="3600" dirty="0"/>
              <a:t>It define the navigation links.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/>
              <a:t>Non-Semantic elements </a:t>
            </a:r>
            <a:r>
              <a:rPr lang="en-US" sz="3600" dirty="0"/>
              <a:t>define nothing about the content. e.g.</a:t>
            </a:r>
          </a:p>
          <a:p>
            <a:r>
              <a:rPr lang="en-US" sz="3600" dirty="0"/>
              <a:t> 	</a:t>
            </a:r>
            <a:r>
              <a:rPr lang="en-US" sz="3600" b="1" dirty="0"/>
              <a:t>div: </a:t>
            </a:r>
            <a:r>
              <a:rPr lang="en-US" sz="36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3600" dirty="0"/>
              <a:t> 	</a:t>
            </a:r>
            <a:r>
              <a:rPr lang="en-US" sz="3600" b="1" dirty="0"/>
              <a:t>span: </a:t>
            </a:r>
            <a:r>
              <a:rPr lang="en-US" sz="36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863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1128941" y="943481"/>
            <a:ext cx="615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Links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928112" y="2221087"/>
            <a:ext cx="16580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</a:rPr>
              <a:t>HTML links are hyperlinks. You can click on a link and jump to another document.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</a:rPr>
              <a:t>When you move the mouse over a link, the mouse arrow will turn into a little hand. Links are found in nearly all web pages. Links allow users to click their way from page to page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Links are appear as follows in browser:</a:t>
            </a:r>
            <a:endParaRPr lang="en-US" sz="3600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An unvisited link is underlined and blue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 visited link is underlined and purple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566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1128941" y="943481"/>
            <a:ext cx="615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Layout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6D986-F313-E922-4663-953126732A3E}"/>
              </a:ext>
            </a:extLst>
          </p:cNvPr>
          <p:cNvSpPr txBox="1"/>
          <p:nvPr/>
        </p:nvSpPr>
        <p:spPr>
          <a:xfrm>
            <a:off x="922488" y="1965692"/>
            <a:ext cx="16580954" cy="665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Websites often display content in multiple columns (like a magazine or a newspaper).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HTML has several semantic elements that define the different parts of a web page: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b="1" dirty="0">
                <a:solidFill>
                  <a:srgbClr val="000000"/>
                </a:solidFill>
              </a:rPr>
              <a:t>  Header</a:t>
            </a:r>
            <a:r>
              <a:rPr lang="en-US" sz="3600" dirty="0">
                <a:solidFill>
                  <a:srgbClr val="000000"/>
                </a:solidFill>
              </a:rPr>
              <a:t>: Defines a header for a document or a section.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   </a:t>
            </a:r>
            <a:r>
              <a:rPr lang="en-US" sz="3600" b="1" dirty="0">
                <a:solidFill>
                  <a:srgbClr val="000000"/>
                </a:solidFill>
              </a:rPr>
              <a:t>Nav</a:t>
            </a:r>
            <a:r>
              <a:rPr lang="en-US" sz="3600" dirty="0">
                <a:solidFill>
                  <a:srgbClr val="000000"/>
                </a:solidFill>
              </a:rPr>
              <a:t>: Defines a set of navigation links.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</a:rPr>
              <a:t>   Section: </a:t>
            </a:r>
            <a:r>
              <a:rPr lang="en-IN" sz="3600" dirty="0">
                <a:solidFill>
                  <a:srgbClr val="000000"/>
                </a:solidFill>
              </a:rPr>
              <a:t>Defines a section in a document.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</a:rPr>
              <a:t>   Footer: </a:t>
            </a:r>
            <a:r>
              <a:rPr lang="en-US" sz="3600" dirty="0">
                <a:solidFill>
                  <a:srgbClr val="000000"/>
                </a:solidFill>
              </a:rPr>
              <a:t> Defines a footer for a document or a section.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</a:rPr>
              <a:t>   Aside: </a:t>
            </a:r>
            <a:r>
              <a:rPr lang="en-US" sz="3600" dirty="0">
                <a:solidFill>
                  <a:srgbClr val="000000"/>
                </a:solidFill>
              </a:rPr>
              <a:t>Defines content aside from the content (like a sidebar).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78BE75-A834-B369-8B76-78A0AF718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r="25959" b="6286"/>
          <a:stretch/>
        </p:blipFill>
        <p:spPr>
          <a:xfrm>
            <a:off x="13067998" y="4459330"/>
            <a:ext cx="4282274" cy="4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329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27</cp:revision>
  <dcterms:created xsi:type="dcterms:W3CDTF">2006-08-16T00:00:00Z</dcterms:created>
  <dcterms:modified xsi:type="dcterms:W3CDTF">2023-05-20T17:10:41Z</dcterms:modified>
  <dc:identifier>DAFBHbFhJSU</dc:identifier>
</cp:coreProperties>
</file>