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862" r:id="rId1"/>
  </p:sldMasterIdLst>
  <p:notesMasterIdLst>
    <p:notesMasterId r:id="rId13"/>
  </p:notesMasterIdLst>
  <p:sldIdLst>
    <p:sldId id="277" r:id="rId2"/>
    <p:sldId id="280" r:id="rId3"/>
    <p:sldId id="279" r:id="rId4"/>
    <p:sldId id="268" r:id="rId5"/>
    <p:sldId id="281" r:id="rId6"/>
    <p:sldId id="282" r:id="rId7"/>
    <p:sldId id="283" r:id="rId8"/>
    <p:sldId id="284" r:id="rId9"/>
    <p:sldId id="274" r:id="rId10"/>
    <p:sldId id="275" r:id="rId11"/>
    <p:sldId id="285" r:id="rId12"/>
  </p:sldIdLst>
  <p:sldSz cx="7581900" cy="10706100"/>
  <p:notesSz cx="7581900" cy="10706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95" autoAdjust="0"/>
  </p:normalViewPr>
  <p:slideViewPr>
    <p:cSldViewPr>
      <p:cViewPr>
        <p:scale>
          <a:sx n="50" d="100"/>
          <a:sy n="50" d="100"/>
        </p:scale>
        <p:origin x="2630" y="2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8612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94188" y="0"/>
            <a:ext cx="3286125" cy="536575"/>
          </a:xfrm>
          <a:prstGeom prst="rect">
            <a:avLst/>
          </a:prstGeom>
        </p:spPr>
        <p:txBody>
          <a:bodyPr vert="horz" lIns="91440" tIns="45720" rIns="91440" bIns="45720" rtlCol="0"/>
          <a:lstStyle>
            <a:lvl1pPr algn="r">
              <a:defRPr sz="1200"/>
            </a:lvl1pPr>
          </a:lstStyle>
          <a:p>
            <a:fld id="{4CDACC85-6C13-4974-87A0-38E7B10A052F}" type="datetimeFigureOut">
              <a:rPr lang="en-IN" smtClean="0"/>
              <a:t>28-01-2023</a:t>
            </a:fld>
            <a:endParaRPr lang="en-IN"/>
          </a:p>
        </p:txBody>
      </p:sp>
      <p:sp>
        <p:nvSpPr>
          <p:cNvPr id="4" name="Slide Image Placeholder 3"/>
          <p:cNvSpPr>
            <a:spLocks noGrp="1" noRot="1" noChangeAspect="1"/>
          </p:cNvSpPr>
          <p:nvPr>
            <p:ph type="sldImg" idx="2"/>
          </p:nvPr>
        </p:nvSpPr>
        <p:spPr>
          <a:xfrm>
            <a:off x="2511425" y="1338263"/>
            <a:ext cx="2559050" cy="36131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8825" y="5153025"/>
            <a:ext cx="6064250" cy="42148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69525"/>
            <a:ext cx="328612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94188" y="10169525"/>
            <a:ext cx="3286125" cy="536575"/>
          </a:xfrm>
          <a:prstGeom prst="rect">
            <a:avLst/>
          </a:prstGeom>
        </p:spPr>
        <p:txBody>
          <a:bodyPr vert="horz" lIns="91440" tIns="45720" rIns="91440" bIns="45720" rtlCol="0" anchor="b"/>
          <a:lstStyle>
            <a:lvl1pPr algn="r">
              <a:defRPr sz="1200"/>
            </a:lvl1pPr>
          </a:lstStyle>
          <a:p>
            <a:fld id="{A9CB24F3-0F25-4325-8D17-FE4586FD10DB}" type="slidenum">
              <a:rPr lang="en-IN" smtClean="0"/>
              <a:t>‹#›</a:t>
            </a:fld>
            <a:endParaRPr lang="en-IN"/>
          </a:p>
        </p:txBody>
      </p:sp>
    </p:spTree>
    <p:extLst>
      <p:ext uri="{BB962C8B-B14F-4D97-AF65-F5344CB8AC3E}">
        <p14:creationId xmlns:p14="http://schemas.microsoft.com/office/powerpoint/2010/main" val="205246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CB24F3-0F25-4325-8D17-FE4586FD10DB}" type="slidenum">
              <a:rPr lang="en-IN" smtClean="0"/>
              <a:t>10</a:t>
            </a:fld>
            <a:endParaRPr lang="en-IN"/>
          </a:p>
        </p:txBody>
      </p:sp>
    </p:spTree>
    <p:extLst>
      <p:ext uri="{BB962C8B-B14F-4D97-AF65-F5344CB8AC3E}">
        <p14:creationId xmlns:p14="http://schemas.microsoft.com/office/powerpoint/2010/main" val="391532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68487" y="1"/>
            <a:ext cx="3132799" cy="10706102"/>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442479" y="1427481"/>
            <a:ext cx="5760326" cy="5445571"/>
          </a:xfrm>
        </p:spPr>
        <p:txBody>
          <a:bodyPr anchor="b">
            <a:normAutofit/>
          </a:bodyPr>
          <a:lstStyle>
            <a:lvl1pPr algn="r">
              <a:defRPr sz="4478">
                <a:effectLst/>
              </a:defRPr>
            </a:lvl1pPr>
          </a:lstStyle>
          <a:p>
            <a:r>
              <a:rPr lang="en-US"/>
              <a:t>Click to edit Master title style</a:t>
            </a:r>
            <a:endParaRPr lang="en-US" dirty="0"/>
          </a:p>
        </p:txBody>
      </p:sp>
      <p:sp>
        <p:nvSpPr>
          <p:cNvPr id="3" name="Subtitle 2"/>
          <p:cNvSpPr>
            <a:spLocks noGrp="1"/>
          </p:cNvSpPr>
          <p:nvPr>
            <p:ph type="subTitle" idx="1"/>
          </p:nvPr>
        </p:nvSpPr>
        <p:spPr>
          <a:xfrm>
            <a:off x="2424681" y="6873051"/>
            <a:ext cx="4778125" cy="2130185"/>
          </a:xfrm>
        </p:spPr>
        <p:txBody>
          <a:bodyPr anchor="t">
            <a:normAutofit/>
          </a:bodyPr>
          <a:lstStyle>
            <a:lvl1pPr marL="0" indent="0" algn="r">
              <a:buNone/>
              <a:defRPr sz="1493">
                <a:solidFill>
                  <a:schemeClr val="tx1"/>
                </a:solidFill>
              </a:defRPr>
            </a:lvl1pPr>
            <a:lvl2pPr marL="379110" indent="0" algn="ctr">
              <a:buNone/>
              <a:defRPr>
                <a:solidFill>
                  <a:schemeClr val="tx1">
                    <a:tint val="75000"/>
                  </a:schemeClr>
                </a:solidFill>
              </a:defRPr>
            </a:lvl2pPr>
            <a:lvl3pPr marL="758220" indent="0" algn="ctr">
              <a:buNone/>
              <a:defRPr>
                <a:solidFill>
                  <a:schemeClr val="tx1">
                    <a:tint val="75000"/>
                  </a:schemeClr>
                </a:solidFill>
              </a:defRPr>
            </a:lvl3pPr>
            <a:lvl4pPr marL="1137331" indent="0" algn="ctr">
              <a:buNone/>
              <a:defRPr>
                <a:solidFill>
                  <a:schemeClr val="tx1">
                    <a:tint val="75000"/>
                  </a:schemeClr>
                </a:solidFill>
              </a:defRPr>
            </a:lvl4pPr>
            <a:lvl5pPr marL="1516441" indent="0" algn="ctr">
              <a:buNone/>
              <a:defRPr>
                <a:solidFill>
                  <a:schemeClr val="tx1">
                    <a:tint val="75000"/>
                  </a:schemeClr>
                </a:solidFill>
              </a:defRPr>
            </a:lvl5pPr>
            <a:lvl6pPr marL="1895551" indent="0" algn="ctr">
              <a:buNone/>
              <a:defRPr>
                <a:solidFill>
                  <a:schemeClr val="tx1">
                    <a:tint val="75000"/>
                  </a:schemeClr>
                </a:solidFill>
              </a:defRPr>
            </a:lvl6pPr>
            <a:lvl7pPr marL="2274661" indent="0" algn="ctr">
              <a:buNone/>
              <a:defRPr>
                <a:solidFill>
                  <a:schemeClr val="tx1">
                    <a:tint val="75000"/>
                  </a:schemeClr>
                </a:solidFill>
              </a:defRPr>
            </a:lvl7pPr>
            <a:lvl8pPr marL="2653772" indent="0" algn="ctr">
              <a:buNone/>
              <a:defRPr>
                <a:solidFill>
                  <a:schemeClr val="tx1">
                    <a:tint val="75000"/>
                  </a:schemeClr>
                </a:solidFill>
              </a:defRPr>
            </a:lvl8pPr>
            <a:lvl9pPr marL="303288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74287" y="9549842"/>
            <a:ext cx="710988" cy="570001"/>
          </a:xfrm>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a:xfrm>
            <a:off x="3004678" y="9549842"/>
            <a:ext cx="2992826" cy="570001"/>
          </a:xfrm>
        </p:spPr>
        <p:txBody>
          <a:bodyPr/>
          <a:lstStyle/>
          <a:p>
            <a:endParaRPr lang="en-IN"/>
          </a:p>
        </p:txBody>
      </p:sp>
      <p:sp>
        <p:nvSpPr>
          <p:cNvPr id="6" name="Slide Number Placeholder 5"/>
          <p:cNvSpPr>
            <a:spLocks noGrp="1"/>
          </p:cNvSpPr>
          <p:nvPr>
            <p:ph type="sldNum" sz="quarter" idx="12"/>
          </p:nvPr>
        </p:nvSpPr>
        <p:spPr>
          <a:xfrm>
            <a:off x="6861619" y="9549842"/>
            <a:ext cx="341186" cy="570001"/>
          </a:xfrm>
        </p:spPr>
        <p:txBody>
          <a:bodyPr/>
          <a:lstStyle/>
          <a:p>
            <a:fld id="{B6F15528-21DE-4FAA-801E-634DDDAF4B2B}" type="slidenum">
              <a:rPr lang="en-IN" smtClean="0"/>
              <a:t>‹#›</a:t>
            </a:fld>
            <a:endParaRPr lang="en-IN"/>
          </a:p>
        </p:txBody>
      </p:sp>
      <p:sp>
        <p:nvSpPr>
          <p:cNvPr id="23" name="Freeform 12"/>
          <p:cNvSpPr/>
          <p:nvPr/>
        </p:nvSpPr>
        <p:spPr bwMode="auto">
          <a:xfrm>
            <a:off x="168487" y="5888355"/>
            <a:ext cx="300117" cy="141262"/>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464656" y="6037052"/>
            <a:ext cx="51336" cy="126392"/>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93878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3297" y="7388528"/>
            <a:ext cx="6232009" cy="884741"/>
          </a:xfrm>
        </p:spPr>
        <p:txBody>
          <a:bodyPr anchor="b">
            <a:normAutofit/>
          </a:bodyPr>
          <a:lstStyle>
            <a:lvl1pPr algn="ctr">
              <a:defRPr sz="199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188" y="1455130"/>
            <a:ext cx="5116841" cy="494087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327"/>
            </a:lvl1pPr>
            <a:lvl2pPr marL="379110" indent="0">
              <a:buNone/>
              <a:defRPr sz="1327"/>
            </a:lvl2pPr>
            <a:lvl3pPr marL="758220" indent="0">
              <a:buNone/>
              <a:defRPr sz="1327"/>
            </a:lvl3pPr>
            <a:lvl4pPr marL="1137331" indent="0">
              <a:buNone/>
              <a:defRPr sz="1327"/>
            </a:lvl4pPr>
            <a:lvl5pPr marL="1516441" indent="0">
              <a:buNone/>
              <a:defRPr sz="1327"/>
            </a:lvl5pPr>
            <a:lvl6pPr marL="1895551" indent="0">
              <a:buNone/>
              <a:defRPr sz="1327"/>
            </a:lvl6pPr>
            <a:lvl7pPr marL="2274661" indent="0">
              <a:buNone/>
              <a:defRPr sz="1327"/>
            </a:lvl7pPr>
            <a:lvl8pPr marL="2653772" indent="0">
              <a:buNone/>
              <a:defRPr sz="1327"/>
            </a:lvl8pPr>
            <a:lvl9pPr marL="3032882" indent="0">
              <a:buNone/>
              <a:defRPr sz="1327"/>
            </a:lvl9pPr>
          </a:lstStyle>
          <a:p>
            <a:r>
              <a:rPr lang="en-US"/>
              <a:t>Click icon to add picture</a:t>
            </a:r>
            <a:endParaRPr lang="en-US" dirty="0"/>
          </a:p>
        </p:txBody>
      </p:sp>
      <p:sp>
        <p:nvSpPr>
          <p:cNvPr id="4" name="Text Placeholder 3"/>
          <p:cNvSpPr>
            <a:spLocks noGrp="1"/>
          </p:cNvSpPr>
          <p:nvPr>
            <p:ph type="body" sz="half" idx="2"/>
          </p:nvPr>
        </p:nvSpPr>
        <p:spPr>
          <a:xfrm>
            <a:off x="923297" y="8273269"/>
            <a:ext cx="6232009" cy="770739"/>
          </a:xfrm>
        </p:spPr>
        <p:txBody>
          <a:bodyPr>
            <a:normAutofit/>
          </a:bodyPr>
          <a:lstStyle>
            <a:lvl1pPr marL="0" indent="0" algn="ctr">
              <a:buNone/>
              <a:defRPr sz="1161"/>
            </a:lvl1pPr>
            <a:lvl2pPr marL="379110" indent="0">
              <a:buNone/>
              <a:defRPr sz="995"/>
            </a:lvl2pPr>
            <a:lvl3pPr marL="758220" indent="0">
              <a:buNone/>
              <a:defRPr sz="829"/>
            </a:lvl3pPr>
            <a:lvl4pPr marL="1137331" indent="0">
              <a:buNone/>
              <a:defRPr sz="746"/>
            </a:lvl4pPr>
            <a:lvl5pPr marL="1516441" indent="0">
              <a:buNone/>
              <a:defRPr sz="746"/>
            </a:lvl5pPr>
            <a:lvl6pPr marL="1895551" indent="0">
              <a:buNone/>
              <a:defRPr sz="746"/>
            </a:lvl6pPr>
            <a:lvl7pPr marL="2274661" indent="0">
              <a:buNone/>
              <a:defRPr sz="746"/>
            </a:lvl7pPr>
            <a:lvl8pPr marL="2653772" indent="0">
              <a:buNone/>
              <a:defRPr sz="746"/>
            </a:lvl8pPr>
            <a:lvl9pPr marL="3032882" indent="0">
              <a:buNone/>
              <a:defRPr sz="74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3691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23298" y="1070610"/>
            <a:ext cx="6232009" cy="4758267"/>
          </a:xfrm>
        </p:spPr>
        <p:txBody>
          <a:bodyPr anchor="ctr">
            <a:normAutofit/>
          </a:bodyPr>
          <a:lstStyle>
            <a:lvl1pPr algn="ctr">
              <a:defRPr sz="2653" b="0" cap="none"/>
            </a:lvl1pPr>
          </a:lstStyle>
          <a:p>
            <a:r>
              <a:rPr lang="en-US"/>
              <a:t>Click to edit Master title style</a:t>
            </a:r>
            <a:endParaRPr lang="en-US" dirty="0"/>
          </a:p>
        </p:txBody>
      </p:sp>
      <p:sp>
        <p:nvSpPr>
          <p:cNvPr id="3" name="Text Placeholder 2"/>
          <p:cNvSpPr>
            <a:spLocks noGrp="1"/>
          </p:cNvSpPr>
          <p:nvPr>
            <p:ph type="body" idx="1"/>
          </p:nvPr>
        </p:nvSpPr>
        <p:spPr>
          <a:xfrm>
            <a:off x="923297" y="6780530"/>
            <a:ext cx="6232010" cy="2260177"/>
          </a:xfrm>
        </p:spPr>
        <p:txBody>
          <a:bodyPr anchor="ctr">
            <a:normAutofit/>
          </a:bodyPr>
          <a:lstStyle>
            <a:lvl1pPr marL="0" indent="0" algn="ctr">
              <a:buNone/>
              <a:defRPr sz="1658">
                <a:solidFill>
                  <a:schemeClr val="tx1"/>
                </a:solidFill>
              </a:defRPr>
            </a:lvl1pPr>
            <a:lvl2pPr marL="379110" indent="0">
              <a:buNone/>
              <a:defRPr sz="1493">
                <a:solidFill>
                  <a:schemeClr val="tx1">
                    <a:tint val="75000"/>
                  </a:schemeClr>
                </a:solidFill>
              </a:defRPr>
            </a:lvl2pPr>
            <a:lvl3pPr marL="758220" indent="0">
              <a:buNone/>
              <a:defRPr sz="1327">
                <a:solidFill>
                  <a:schemeClr val="tx1">
                    <a:tint val="75000"/>
                  </a:schemeClr>
                </a:solidFill>
              </a:defRPr>
            </a:lvl3pPr>
            <a:lvl4pPr marL="1137331" indent="0">
              <a:buNone/>
              <a:defRPr sz="1161">
                <a:solidFill>
                  <a:schemeClr val="tx1">
                    <a:tint val="75000"/>
                  </a:schemeClr>
                </a:solidFill>
              </a:defRPr>
            </a:lvl4pPr>
            <a:lvl5pPr marL="1516441" indent="0">
              <a:buNone/>
              <a:defRPr sz="1161">
                <a:solidFill>
                  <a:schemeClr val="tx1">
                    <a:tint val="75000"/>
                  </a:schemeClr>
                </a:solidFill>
              </a:defRPr>
            </a:lvl5pPr>
            <a:lvl6pPr marL="1895551" indent="0">
              <a:buNone/>
              <a:defRPr sz="1161">
                <a:solidFill>
                  <a:schemeClr val="tx1">
                    <a:tint val="75000"/>
                  </a:schemeClr>
                </a:solidFill>
              </a:defRPr>
            </a:lvl6pPr>
            <a:lvl7pPr marL="2274661" indent="0">
              <a:buNone/>
              <a:defRPr sz="1161">
                <a:solidFill>
                  <a:schemeClr val="tx1">
                    <a:tint val="75000"/>
                  </a:schemeClr>
                </a:solidFill>
              </a:defRPr>
            </a:lvl7pPr>
            <a:lvl8pPr marL="2653772" indent="0">
              <a:buNone/>
              <a:defRPr sz="1161">
                <a:solidFill>
                  <a:schemeClr val="tx1">
                    <a:tint val="75000"/>
                  </a:schemeClr>
                </a:solidFill>
              </a:defRPr>
            </a:lvl8pPr>
            <a:lvl9pPr marL="3032882" indent="0">
              <a:buNone/>
              <a:defRPr sz="11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5005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03812" y="1347275"/>
            <a:ext cx="379194" cy="912900"/>
          </a:xfrm>
          <a:prstGeom prst="rect">
            <a:avLst/>
          </a:prstGeom>
        </p:spPr>
        <p:txBody>
          <a:bodyPr vert="horz" lIns="75819" tIns="37910" rIns="75819" bIns="3791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34" dirty="0">
                <a:solidFill>
                  <a:schemeClr val="tx1"/>
                </a:solidFill>
                <a:effectLst/>
              </a:rPr>
              <a:t>“</a:t>
            </a:r>
          </a:p>
        </p:txBody>
      </p:sp>
      <p:sp>
        <p:nvSpPr>
          <p:cNvPr id="15" name="TextBox 14"/>
          <p:cNvSpPr txBox="1"/>
          <p:nvPr/>
        </p:nvSpPr>
        <p:spPr>
          <a:xfrm>
            <a:off x="6776114" y="4401395"/>
            <a:ext cx="379194" cy="912900"/>
          </a:xfrm>
          <a:prstGeom prst="rect">
            <a:avLst/>
          </a:prstGeom>
        </p:spPr>
        <p:txBody>
          <a:bodyPr vert="horz" lIns="75819" tIns="37910" rIns="75819" bIns="3791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34" dirty="0">
                <a:solidFill>
                  <a:schemeClr val="tx1"/>
                </a:solidFill>
                <a:effectLst/>
              </a:rPr>
              <a:t>”</a:t>
            </a:r>
          </a:p>
        </p:txBody>
      </p:sp>
      <p:sp>
        <p:nvSpPr>
          <p:cNvPr id="2" name="Title 1"/>
          <p:cNvSpPr>
            <a:spLocks noGrp="1"/>
          </p:cNvSpPr>
          <p:nvPr>
            <p:ph type="title"/>
          </p:nvPr>
        </p:nvSpPr>
        <p:spPr>
          <a:xfrm>
            <a:off x="1183006" y="1070613"/>
            <a:ext cx="5782704" cy="4282438"/>
          </a:xfrm>
        </p:spPr>
        <p:txBody>
          <a:bodyPr anchor="ctr">
            <a:normAutofit/>
          </a:bodyPr>
          <a:lstStyle>
            <a:lvl1pPr algn="ctr">
              <a:defRPr sz="265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25203" y="5353049"/>
            <a:ext cx="5498310" cy="594783"/>
          </a:xfrm>
        </p:spPr>
        <p:txBody>
          <a:bodyPr anchor="ctr">
            <a:normAutofit/>
          </a:bodyPr>
          <a:lstStyle>
            <a:lvl1pPr marL="0" indent="0">
              <a:buFontTx/>
              <a:buNone/>
              <a:defRPr sz="1493"/>
            </a:lvl1pPr>
            <a:lvl2pPr marL="379110" indent="0">
              <a:buFontTx/>
              <a:buNone/>
              <a:defRPr/>
            </a:lvl2pPr>
            <a:lvl3pPr marL="758220" indent="0">
              <a:buFontTx/>
              <a:buNone/>
              <a:defRPr/>
            </a:lvl3pPr>
            <a:lvl4pPr marL="1137331" indent="0">
              <a:buFontTx/>
              <a:buNone/>
              <a:defRPr/>
            </a:lvl4pPr>
            <a:lvl5pPr marL="1516441" indent="0">
              <a:buFontTx/>
              <a:buNone/>
              <a:defRPr/>
            </a:lvl5pPr>
          </a:lstStyle>
          <a:p>
            <a:pPr lvl="0"/>
            <a:r>
              <a:rPr lang="en-US"/>
              <a:t>Click to edit Master text styles</a:t>
            </a:r>
          </a:p>
        </p:txBody>
      </p:sp>
      <p:sp>
        <p:nvSpPr>
          <p:cNvPr id="3" name="Text Placeholder 2"/>
          <p:cNvSpPr>
            <a:spLocks noGrp="1"/>
          </p:cNvSpPr>
          <p:nvPr>
            <p:ph type="body" idx="1"/>
          </p:nvPr>
        </p:nvSpPr>
        <p:spPr>
          <a:xfrm>
            <a:off x="923297" y="6780530"/>
            <a:ext cx="6232009" cy="2260177"/>
          </a:xfrm>
        </p:spPr>
        <p:txBody>
          <a:bodyPr anchor="ctr">
            <a:normAutofit/>
          </a:bodyPr>
          <a:lstStyle>
            <a:lvl1pPr marL="0" indent="0" algn="ctr">
              <a:buNone/>
              <a:defRPr sz="1658">
                <a:solidFill>
                  <a:schemeClr val="tx1"/>
                </a:solidFill>
              </a:defRPr>
            </a:lvl1pPr>
            <a:lvl2pPr marL="379110" indent="0">
              <a:buNone/>
              <a:defRPr sz="1493">
                <a:solidFill>
                  <a:schemeClr val="tx1">
                    <a:tint val="75000"/>
                  </a:schemeClr>
                </a:solidFill>
              </a:defRPr>
            </a:lvl2pPr>
            <a:lvl3pPr marL="758220" indent="0">
              <a:buNone/>
              <a:defRPr sz="1327">
                <a:solidFill>
                  <a:schemeClr val="tx1">
                    <a:tint val="75000"/>
                  </a:schemeClr>
                </a:solidFill>
              </a:defRPr>
            </a:lvl3pPr>
            <a:lvl4pPr marL="1137331" indent="0">
              <a:buNone/>
              <a:defRPr sz="1161">
                <a:solidFill>
                  <a:schemeClr val="tx1">
                    <a:tint val="75000"/>
                  </a:schemeClr>
                </a:solidFill>
              </a:defRPr>
            </a:lvl4pPr>
            <a:lvl5pPr marL="1516441" indent="0">
              <a:buNone/>
              <a:defRPr sz="1161">
                <a:solidFill>
                  <a:schemeClr val="tx1">
                    <a:tint val="75000"/>
                  </a:schemeClr>
                </a:solidFill>
              </a:defRPr>
            </a:lvl5pPr>
            <a:lvl6pPr marL="1895551" indent="0">
              <a:buNone/>
              <a:defRPr sz="1161">
                <a:solidFill>
                  <a:schemeClr val="tx1">
                    <a:tint val="75000"/>
                  </a:schemeClr>
                </a:solidFill>
              </a:defRPr>
            </a:lvl6pPr>
            <a:lvl7pPr marL="2274661" indent="0">
              <a:buNone/>
              <a:defRPr sz="1161">
                <a:solidFill>
                  <a:schemeClr val="tx1">
                    <a:tint val="75000"/>
                  </a:schemeClr>
                </a:solidFill>
              </a:defRPr>
            </a:lvl7pPr>
            <a:lvl8pPr marL="2653772" indent="0">
              <a:buNone/>
              <a:defRPr sz="1161">
                <a:solidFill>
                  <a:schemeClr val="tx1">
                    <a:tint val="75000"/>
                  </a:schemeClr>
                </a:solidFill>
              </a:defRPr>
            </a:lvl8pPr>
            <a:lvl9pPr marL="3032882" indent="0">
              <a:buNone/>
              <a:defRPr sz="11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0162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23298" y="5165063"/>
            <a:ext cx="6232008" cy="2292960"/>
          </a:xfrm>
        </p:spPr>
        <p:txBody>
          <a:bodyPr anchor="b">
            <a:normAutofit/>
          </a:bodyPr>
          <a:lstStyle>
            <a:lvl1pPr algn="r">
              <a:defRPr sz="2653" b="0" cap="none"/>
            </a:lvl1pPr>
          </a:lstStyle>
          <a:p>
            <a:r>
              <a:rPr lang="en-US"/>
              <a:t>Click to edit Master title style</a:t>
            </a:r>
            <a:endParaRPr lang="en-US" dirty="0"/>
          </a:p>
        </p:txBody>
      </p:sp>
      <p:sp>
        <p:nvSpPr>
          <p:cNvPr id="3" name="Text Placeholder 2"/>
          <p:cNvSpPr>
            <a:spLocks noGrp="1"/>
          </p:cNvSpPr>
          <p:nvPr>
            <p:ph type="body" idx="1"/>
          </p:nvPr>
        </p:nvSpPr>
        <p:spPr>
          <a:xfrm>
            <a:off x="923297" y="7458023"/>
            <a:ext cx="6232008" cy="1343180"/>
          </a:xfrm>
        </p:spPr>
        <p:txBody>
          <a:bodyPr anchor="t">
            <a:normAutofit/>
          </a:bodyPr>
          <a:lstStyle>
            <a:lvl1pPr marL="0" indent="0" algn="r">
              <a:buNone/>
              <a:defRPr sz="1658">
                <a:solidFill>
                  <a:schemeClr val="tx1"/>
                </a:solidFill>
              </a:defRPr>
            </a:lvl1pPr>
            <a:lvl2pPr marL="379110" indent="0">
              <a:buNone/>
              <a:defRPr sz="1493">
                <a:solidFill>
                  <a:schemeClr val="tx1">
                    <a:tint val="75000"/>
                  </a:schemeClr>
                </a:solidFill>
              </a:defRPr>
            </a:lvl2pPr>
            <a:lvl3pPr marL="758220" indent="0">
              <a:buNone/>
              <a:defRPr sz="1327">
                <a:solidFill>
                  <a:schemeClr val="tx1">
                    <a:tint val="75000"/>
                  </a:schemeClr>
                </a:solidFill>
              </a:defRPr>
            </a:lvl3pPr>
            <a:lvl4pPr marL="1137331" indent="0">
              <a:buNone/>
              <a:defRPr sz="1161">
                <a:solidFill>
                  <a:schemeClr val="tx1">
                    <a:tint val="75000"/>
                  </a:schemeClr>
                </a:solidFill>
              </a:defRPr>
            </a:lvl4pPr>
            <a:lvl5pPr marL="1516441" indent="0">
              <a:buNone/>
              <a:defRPr sz="1161">
                <a:solidFill>
                  <a:schemeClr val="tx1">
                    <a:tint val="75000"/>
                  </a:schemeClr>
                </a:solidFill>
              </a:defRPr>
            </a:lvl5pPr>
            <a:lvl6pPr marL="1895551" indent="0">
              <a:buNone/>
              <a:defRPr sz="1161">
                <a:solidFill>
                  <a:schemeClr val="tx1">
                    <a:tint val="75000"/>
                  </a:schemeClr>
                </a:solidFill>
              </a:defRPr>
            </a:lvl6pPr>
            <a:lvl7pPr marL="2274661" indent="0">
              <a:buNone/>
              <a:defRPr sz="1161">
                <a:solidFill>
                  <a:schemeClr val="tx1">
                    <a:tint val="75000"/>
                  </a:schemeClr>
                </a:solidFill>
              </a:defRPr>
            </a:lvl7pPr>
            <a:lvl8pPr marL="2653772" indent="0">
              <a:buNone/>
              <a:defRPr sz="1161">
                <a:solidFill>
                  <a:schemeClr val="tx1">
                    <a:tint val="75000"/>
                  </a:schemeClr>
                </a:solidFill>
              </a:defRPr>
            </a:lvl8pPr>
            <a:lvl9pPr marL="3032882" indent="0">
              <a:buNone/>
              <a:defRPr sz="11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03096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03812" y="1347275"/>
            <a:ext cx="379194" cy="912900"/>
          </a:xfrm>
          <a:prstGeom prst="rect">
            <a:avLst/>
          </a:prstGeom>
        </p:spPr>
        <p:txBody>
          <a:bodyPr vert="horz" lIns="75819" tIns="37910" rIns="75819" bIns="3791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34" dirty="0">
                <a:solidFill>
                  <a:schemeClr val="tx1"/>
                </a:solidFill>
                <a:effectLst/>
              </a:rPr>
              <a:t>“</a:t>
            </a:r>
          </a:p>
        </p:txBody>
      </p:sp>
      <p:sp>
        <p:nvSpPr>
          <p:cNvPr id="15" name="TextBox 14"/>
          <p:cNvSpPr txBox="1"/>
          <p:nvPr/>
        </p:nvSpPr>
        <p:spPr>
          <a:xfrm>
            <a:off x="6776114" y="4401395"/>
            <a:ext cx="379194" cy="912900"/>
          </a:xfrm>
          <a:prstGeom prst="rect">
            <a:avLst/>
          </a:prstGeom>
        </p:spPr>
        <p:txBody>
          <a:bodyPr vert="horz" lIns="75819" tIns="37910" rIns="75819" bIns="3791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34" dirty="0">
                <a:solidFill>
                  <a:schemeClr val="tx1"/>
                </a:solidFill>
                <a:effectLst/>
              </a:rPr>
              <a:t>”</a:t>
            </a:r>
          </a:p>
        </p:txBody>
      </p:sp>
      <p:sp>
        <p:nvSpPr>
          <p:cNvPr id="2" name="Title 1"/>
          <p:cNvSpPr>
            <a:spLocks noGrp="1"/>
          </p:cNvSpPr>
          <p:nvPr>
            <p:ph type="title"/>
          </p:nvPr>
        </p:nvSpPr>
        <p:spPr>
          <a:xfrm>
            <a:off x="1183006" y="1070613"/>
            <a:ext cx="5782704" cy="4282438"/>
          </a:xfrm>
        </p:spPr>
        <p:txBody>
          <a:bodyPr anchor="ctr">
            <a:normAutofit/>
          </a:bodyPr>
          <a:lstStyle>
            <a:lvl1pPr algn="ctr">
              <a:defRPr sz="265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23298" y="6066790"/>
            <a:ext cx="6232008" cy="1387828"/>
          </a:xfrm>
        </p:spPr>
        <p:txBody>
          <a:bodyPr vert="horz" lIns="91440" tIns="45720" rIns="91440" bIns="45720" rtlCol="0" anchor="b">
            <a:normAutofit/>
          </a:bodyPr>
          <a:lstStyle>
            <a:lvl1pPr algn="r">
              <a:buNone/>
              <a:defRPr lang="en-US" sz="199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23297" y="7454618"/>
            <a:ext cx="6232008" cy="1586089"/>
          </a:xfrm>
        </p:spPr>
        <p:txBody>
          <a:bodyPr anchor="t">
            <a:normAutofit/>
          </a:bodyPr>
          <a:lstStyle>
            <a:lvl1pPr marL="0" indent="0" algn="r">
              <a:buNone/>
              <a:defRPr sz="1493">
                <a:solidFill>
                  <a:schemeClr val="tx1"/>
                </a:solidFill>
              </a:defRPr>
            </a:lvl1pPr>
            <a:lvl2pPr marL="379110" indent="0">
              <a:buNone/>
              <a:defRPr sz="1493">
                <a:solidFill>
                  <a:schemeClr val="tx1">
                    <a:tint val="75000"/>
                  </a:schemeClr>
                </a:solidFill>
              </a:defRPr>
            </a:lvl2pPr>
            <a:lvl3pPr marL="758220" indent="0">
              <a:buNone/>
              <a:defRPr sz="1327">
                <a:solidFill>
                  <a:schemeClr val="tx1">
                    <a:tint val="75000"/>
                  </a:schemeClr>
                </a:solidFill>
              </a:defRPr>
            </a:lvl3pPr>
            <a:lvl4pPr marL="1137331" indent="0">
              <a:buNone/>
              <a:defRPr sz="1161">
                <a:solidFill>
                  <a:schemeClr val="tx1">
                    <a:tint val="75000"/>
                  </a:schemeClr>
                </a:solidFill>
              </a:defRPr>
            </a:lvl4pPr>
            <a:lvl5pPr marL="1516441" indent="0">
              <a:buNone/>
              <a:defRPr sz="1161">
                <a:solidFill>
                  <a:schemeClr val="tx1">
                    <a:tint val="75000"/>
                  </a:schemeClr>
                </a:solidFill>
              </a:defRPr>
            </a:lvl5pPr>
            <a:lvl6pPr marL="1895551" indent="0">
              <a:buNone/>
              <a:defRPr sz="1161">
                <a:solidFill>
                  <a:schemeClr val="tx1">
                    <a:tint val="75000"/>
                  </a:schemeClr>
                </a:solidFill>
              </a:defRPr>
            </a:lvl6pPr>
            <a:lvl7pPr marL="2274661" indent="0">
              <a:buNone/>
              <a:defRPr sz="1161">
                <a:solidFill>
                  <a:schemeClr val="tx1">
                    <a:tint val="75000"/>
                  </a:schemeClr>
                </a:solidFill>
              </a:defRPr>
            </a:lvl7pPr>
            <a:lvl8pPr marL="2653772" indent="0">
              <a:buNone/>
              <a:defRPr sz="1161">
                <a:solidFill>
                  <a:schemeClr val="tx1">
                    <a:tint val="75000"/>
                  </a:schemeClr>
                </a:solidFill>
              </a:defRPr>
            </a:lvl8pPr>
            <a:lvl9pPr marL="3032882" indent="0">
              <a:buNone/>
              <a:defRPr sz="11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60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23298" y="1070613"/>
            <a:ext cx="6232009" cy="4257657"/>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23297" y="5472007"/>
            <a:ext cx="6232010" cy="1308523"/>
          </a:xfrm>
        </p:spPr>
        <p:txBody>
          <a:bodyPr vert="horz" lIns="91440" tIns="45720" rIns="91440" bIns="45720" rtlCol="0" anchor="b">
            <a:normAutofit/>
          </a:bodyPr>
          <a:lstStyle>
            <a:lvl1pPr>
              <a:buNone/>
              <a:defRPr lang="en-US" sz="2322"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23297" y="6780530"/>
            <a:ext cx="6232010" cy="2260177"/>
          </a:xfrm>
        </p:spPr>
        <p:txBody>
          <a:bodyPr anchor="t">
            <a:normAutofit/>
          </a:bodyPr>
          <a:lstStyle>
            <a:lvl1pPr marL="0" indent="0" algn="l">
              <a:buNone/>
              <a:defRPr sz="1493">
                <a:solidFill>
                  <a:schemeClr val="tx1"/>
                </a:solidFill>
              </a:defRPr>
            </a:lvl1pPr>
            <a:lvl2pPr marL="379110" indent="0">
              <a:buNone/>
              <a:defRPr sz="1493">
                <a:solidFill>
                  <a:schemeClr val="tx1">
                    <a:tint val="75000"/>
                  </a:schemeClr>
                </a:solidFill>
              </a:defRPr>
            </a:lvl2pPr>
            <a:lvl3pPr marL="758220" indent="0">
              <a:buNone/>
              <a:defRPr sz="1327">
                <a:solidFill>
                  <a:schemeClr val="tx1">
                    <a:tint val="75000"/>
                  </a:schemeClr>
                </a:solidFill>
              </a:defRPr>
            </a:lvl3pPr>
            <a:lvl4pPr marL="1137331" indent="0">
              <a:buNone/>
              <a:defRPr sz="1161">
                <a:solidFill>
                  <a:schemeClr val="tx1">
                    <a:tint val="75000"/>
                  </a:schemeClr>
                </a:solidFill>
              </a:defRPr>
            </a:lvl4pPr>
            <a:lvl5pPr marL="1516441" indent="0">
              <a:buNone/>
              <a:defRPr sz="1161">
                <a:solidFill>
                  <a:schemeClr val="tx1">
                    <a:tint val="75000"/>
                  </a:schemeClr>
                </a:solidFill>
              </a:defRPr>
            </a:lvl5pPr>
            <a:lvl6pPr marL="1895551" indent="0">
              <a:buNone/>
              <a:defRPr sz="1161">
                <a:solidFill>
                  <a:schemeClr val="tx1">
                    <a:tint val="75000"/>
                  </a:schemeClr>
                </a:solidFill>
              </a:defRPr>
            </a:lvl6pPr>
            <a:lvl7pPr marL="2274661" indent="0">
              <a:buNone/>
              <a:defRPr sz="1161">
                <a:solidFill>
                  <a:schemeClr val="tx1">
                    <a:tint val="75000"/>
                  </a:schemeClr>
                </a:solidFill>
              </a:defRPr>
            </a:lvl7pPr>
            <a:lvl8pPr marL="2653772" indent="0">
              <a:buNone/>
              <a:defRPr sz="1161">
                <a:solidFill>
                  <a:schemeClr val="tx1">
                    <a:tint val="75000"/>
                  </a:schemeClr>
                </a:solidFill>
              </a:defRPr>
            </a:lvl8pPr>
            <a:lvl9pPr marL="3032882" indent="0">
              <a:buNone/>
              <a:defRPr sz="11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1227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61680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54072" y="1070610"/>
            <a:ext cx="1101235" cy="79700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3297" y="1070610"/>
            <a:ext cx="4988576" cy="7970097"/>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881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4352" y="713742"/>
            <a:ext cx="6388453" cy="3092873"/>
          </a:xfrm>
        </p:spPr>
        <p:txBody>
          <a:bodyPr/>
          <a:lstStyle/>
          <a:p>
            <a:r>
              <a:rPr lang="en-US"/>
              <a:t>Click to edit Master title style</a:t>
            </a:r>
            <a:endParaRPr lang="en-US" dirty="0"/>
          </a:p>
        </p:txBody>
      </p:sp>
      <p:sp>
        <p:nvSpPr>
          <p:cNvPr id="3" name="Content Placeholder 2"/>
          <p:cNvSpPr>
            <a:spLocks noGrp="1"/>
          </p:cNvSpPr>
          <p:nvPr>
            <p:ph idx="1"/>
          </p:nvPr>
        </p:nvSpPr>
        <p:spPr>
          <a:xfrm>
            <a:off x="814352" y="4163483"/>
            <a:ext cx="6388453" cy="520289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89673" y="9535537"/>
            <a:ext cx="710988" cy="570001"/>
          </a:xfrm>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a:xfrm>
            <a:off x="1635654" y="9535537"/>
            <a:ext cx="4406620" cy="570001"/>
          </a:xfrm>
        </p:spPr>
        <p:txBody>
          <a:bodyPr/>
          <a:lstStyle/>
          <a:p>
            <a:endParaRPr lang="en-IN"/>
          </a:p>
        </p:txBody>
      </p:sp>
      <p:sp>
        <p:nvSpPr>
          <p:cNvPr id="6" name="Slide Number Placeholder 5"/>
          <p:cNvSpPr>
            <a:spLocks noGrp="1"/>
          </p:cNvSpPr>
          <p:nvPr>
            <p:ph type="sldNum" sz="quarter" idx="12"/>
          </p:nvPr>
        </p:nvSpPr>
        <p:spPr>
          <a:xfrm>
            <a:off x="6848060" y="9535537"/>
            <a:ext cx="354745" cy="570001"/>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97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47550" y="4163481"/>
            <a:ext cx="5555255" cy="3684333"/>
          </a:xfrm>
        </p:spPr>
        <p:txBody>
          <a:bodyPr anchor="b"/>
          <a:lstStyle>
            <a:lvl1pPr algn="r">
              <a:defRPr sz="3317" b="0" cap="none"/>
            </a:lvl1pPr>
          </a:lstStyle>
          <a:p>
            <a:r>
              <a:rPr lang="en-US"/>
              <a:t>Click to edit Master title style</a:t>
            </a:r>
            <a:endParaRPr lang="en-US" dirty="0"/>
          </a:p>
        </p:txBody>
      </p:sp>
      <p:sp>
        <p:nvSpPr>
          <p:cNvPr id="3" name="Text Placeholder 2"/>
          <p:cNvSpPr>
            <a:spLocks noGrp="1"/>
          </p:cNvSpPr>
          <p:nvPr>
            <p:ph type="body" idx="1"/>
          </p:nvPr>
        </p:nvSpPr>
        <p:spPr>
          <a:xfrm>
            <a:off x="1647553" y="7847815"/>
            <a:ext cx="5555252" cy="1343180"/>
          </a:xfrm>
        </p:spPr>
        <p:txBody>
          <a:bodyPr anchor="t">
            <a:normAutofit/>
          </a:bodyPr>
          <a:lstStyle>
            <a:lvl1pPr marL="0" indent="0" algn="r">
              <a:buNone/>
              <a:defRPr sz="1658">
                <a:solidFill>
                  <a:schemeClr val="tx1"/>
                </a:solidFill>
              </a:defRPr>
            </a:lvl1pPr>
            <a:lvl2pPr marL="379110" indent="0">
              <a:buNone/>
              <a:defRPr sz="1493">
                <a:solidFill>
                  <a:schemeClr val="tx1">
                    <a:tint val="75000"/>
                  </a:schemeClr>
                </a:solidFill>
              </a:defRPr>
            </a:lvl2pPr>
            <a:lvl3pPr marL="758220" indent="0">
              <a:buNone/>
              <a:defRPr sz="1327">
                <a:solidFill>
                  <a:schemeClr val="tx1">
                    <a:tint val="75000"/>
                  </a:schemeClr>
                </a:solidFill>
              </a:defRPr>
            </a:lvl3pPr>
            <a:lvl4pPr marL="1137331" indent="0">
              <a:buNone/>
              <a:defRPr sz="1161">
                <a:solidFill>
                  <a:schemeClr val="tx1">
                    <a:tint val="75000"/>
                  </a:schemeClr>
                </a:solidFill>
              </a:defRPr>
            </a:lvl4pPr>
            <a:lvl5pPr marL="1516441" indent="0">
              <a:buNone/>
              <a:defRPr sz="1161">
                <a:solidFill>
                  <a:schemeClr val="tx1">
                    <a:tint val="75000"/>
                  </a:schemeClr>
                </a:solidFill>
              </a:defRPr>
            </a:lvl5pPr>
            <a:lvl6pPr marL="1895551" indent="0">
              <a:buNone/>
              <a:defRPr sz="1161">
                <a:solidFill>
                  <a:schemeClr val="tx1">
                    <a:tint val="75000"/>
                  </a:schemeClr>
                </a:solidFill>
              </a:defRPr>
            </a:lvl6pPr>
            <a:lvl7pPr marL="2274661" indent="0">
              <a:buNone/>
              <a:defRPr sz="1161">
                <a:solidFill>
                  <a:schemeClr val="tx1">
                    <a:tint val="75000"/>
                  </a:schemeClr>
                </a:solidFill>
              </a:defRPr>
            </a:lvl7pPr>
            <a:lvl8pPr marL="2653772" indent="0">
              <a:buNone/>
              <a:defRPr sz="1161">
                <a:solidFill>
                  <a:schemeClr val="tx1">
                    <a:tint val="75000"/>
                  </a:schemeClr>
                </a:solidFill>
              </a:defRPr>
            </a:lvl8pPr>
            <a:lvl9pPr marL="3032882" indent="0">
              <a:buNone/>
              <a:defRPr sz="11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859959" y="9547865"/>
            <a:ext cx="342846" cy="570001"/>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3247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4352" y="1070612"/>
            <a:ext cx="6388453" cy="273600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4352" y="4163484"/>
            <a:ext cx="3100997" cy="5258874"/>
          </a:xfrm>
        </p:spPr>
        <p:txBody>
          <a:bodyPr>
            <a:normAutofit/>
          </a:bodyPr>
          <a:lstStyle>
            <a:lvl1pPr>
              <a:defRPr sz="1493"/>
            </a:lvl1pPr>
            <a:lvl2pPr>
              <a:defRPr sz="1327"/>
            </a:lvl2pPr>
            <a:lvl3pPr>
              <a:defRPr sz="1161"/>
            </a:lvl3pPr>
            <a:lvl4pPr>
              <a:defRPr sz="995"/>
            </a:lvl4pPr>
            <a:lvl5pPr>
              <a:defRPr sz="995"/>
            </a:lvl5pPr>
            <a:lvl6pPr>
              <a:defRPr sz="995"/>
            </a:lvl6pPr>
            <a:lvl7pPr>
              <a:defRPr sz="995"/>
            </a:lvl7pPr>
            <a:lvl8pPr>
              <a:defRPr sz="995"/>
            </a:lvl8pPr>
            <a:lvl9pPr>
              <a:defRPr sz="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01808" y="4163483"/>
            <a:ext cx="3100997" cy="5224764"/>
          </a:xfrm>
        </p:spPr>
        <p:txBody>
          <a:bodyPr>
            <a:normAutofit/>
          </a:bodyPr>
          <a:lstStyle>
            <a:lvl1pPr>
              <a:defRPr sz="1493"/>
            </a:lvl1pPr>
            <a:lvl2pPr>
              <a:defRPr sz="1327"/>
            </a:lvl2pPr>
            <a:lvl3pPr>
              <a:defRPr sz="1161"/>
            </a:lvl3pPr>
            <a:lvl4pPr>
              <a:defRPr sz="995"/>
            </a:lvl4pPr>
            <a:lvl5pPr>
              <a:defRPr sz="995"/>
            </a:lvl5pPr>
            <a:lvl6pPr>
              <a:defRPr sz="995"/>
            </a:lvl6pPr>
            <a:lvl7pPr>
              <a:defRPr sz="995"/>
            </a:lvl7pPr>
            <a:lvl8pPr>
              <a:defRPr sz="995"/>
            </a:lvl8pPr>
            <a:lvl9pPr>
              <a:defRPr sz="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2152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2362" y="4150265"/>
            <a:ext cx="2865841" cy="899609"/>
          </a:xfrm>
        </p:spPr>
        <p:txBody>
          <a:bodyPr anchor="b">
            <a:noAutofit/>
          </a:bodyPr>
          <a:lstStyle>
            <a:lvl1pPr marL="0" indent="0">
              <a:buNone/>
              <a:defRPr sz="2322" b="0">
                <a:solidFill>
                  <a:schemeClr val="accent1">
                    <a:lumMod val="75000"/>
                  </a:schemeClr>
                </a:solidFill>
              </a:defRPr>
            </a:lvl1pPr>
            <a:lvl2pPr marL="379110" indent="0">
              <a:buNone/>
              <a:defRPr sz="1658" b="1"/>
            </a:lvl2pPr>
            <a:lvl3pPr marL="758220" indent="0">
              <a:buNone/>
              <a:defRPr sz="1493" b="1"/>
            </a:lvl3pPr>
            <a:lvl4pPr marL="1137331" indent="0">
              <a:buNone/>
              <a:defRPr sz="1327" b="1"/>
            </a:lvl4pPr>
            <a:lvl5pPr marL="1516441" indent="0">
              <a:buNone/>
              <a:defRPr sz="1327" b="1"/>
            </a:lvl5pPr>
            <a:lvl6pPr marL="1895551" indent="0">
              <a:buNone/>
              <a:defRPr sz="1327" b="1"/>
            </a:lvl6pPr>
            <a:lvl7pPr marL="2274661" indent="0">
              <a:buNone/>
              <a:defRPr sz="1327" b="1"/>
            </a:lvl7pPr>
            <a:lvl8pPr marL="2653772" indent="0">
              <a:buNone/>
              <a:defRPr sz="1327" b="1"/>
            </a:lvl8pPr>
            <a:lvl9pPr marL="3032882" indent="0">
              <a:buNone/>
              <a:defRPr sz="1327" b="1"/>
            </a:lvl9pPr>
          </a:lstStyle>
          <a:p>
            <a:pPr lvl="0"/>
            <a:r>
              <a:rPr lang="en-US"/>
              <a:t>Click to edit Master text styles</a:t>
            </a:r>
          </a:p>
        </p:txBody>
      </p:sp>
      <p:sp>
        <p:nvSpPr>
          <p:cNvPr id="4" name="Content Placeholder 3"/>
          <p:cNvSpPr>
            <a:spLocks noGrp="1"/>
          </p:cNvSpPr>
          <p:nvPr>
            <p:ph sz="half" idx="2"/>
          </p:nvPr>
        </p:nvSpPr>
        <p:spPr>
          <a:xfrm>
            <a:off x="923296" y="5206831"/>
            <a:ext cx="3044906" cy="4160765"/>
          </a:xfrm>
        </p:spPr>
        <p:txBody>
          <a:bodyPr anchor="t">
            <a:normAutofit/>
          </a:bodyPr>
          <a:lstStyle>
            <a:lvl1pPr>
              <a:defRPr sz="1493"/>
            </a:lvl1pPr>
            <a:lvl2pPr>
              <a:defRPr sz="1327"/>
            </a:lvl2pPr>
            <a:lvl3pPr>
              <a:defRPr sz="1161"/>
            </a:lvl3pPr>
            <a:lvl4pPr>
              <a:defRPr sz="995"/>
            </a:lvl4pPr>
            <a:lvl5pPr>
              <a:defRPr sz="995"/>
            </a:lvl5pPr>
            <a:lvl6pPr>
              <a:defRPr sz="995"/>
            </a:lvl6pPr>
            <a:lvl7pPr>
              <a:defRPr sz="995"/>
            </a:lvl7pPr>
            <a:lvl8pPr>
              <a:defRPr sz="995"/>
            </a:lvl8pPr>
            <a:lvl9pPr>
              <a:defRPr sz="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79918" y="4163483"/>
            <a:ext cx="2875389" cy="899609"/>
          </a:xfrm>
        </p:spPr>
        <p:txBody>
          <a:bodyPr anchor="b">
            <a:noAutofit/>
          </a:bodyPr>
          <a:lstStyle>
            <a:lvl1pPr marL="0" indent="0">
              <a:buNone/>
              <a:defRPr sz="2322" b="0">
                <a:solidFill>
                  <a:schemeClr val="accent1">
                    <a:lumMod val="75000"/>
                  </a:schemeClr>
                </a:solidFill>
              </a:defRPr>
            </a:lvl1pPr>
            <a:lvl2pPr marL="379110" indent="0">
              <a:buNone/>
              <a:defRPr sz="1658" b="1"/>
            </a:lvl2pPr>
            <a:lvl3pPr marL="758220" indent="0">
              <a:buNone/>
              <a:defRPr sz="1493" b="1"/>
            </a:lvl3pPr>
            <a:lvl4pPr marL="1137331" indent="0">
              <a:buNone/>
              <a:defRPr sz="1327" b="1"/>
            </a:lvl4pPr>
            <a:lvl5pPr marL="1516441" indent="0">
              <a:buNone/>
              <a:defRPr sz="1327" b="1"/>
            </a:lvl5pPr>
            <a:lvl6pPr marL="1895551" indent="0">
              <a:buNone/>
              <a:defRPr sz="1327" b="1"/>
            </a:lvl6pPr>
            <a:lvl7pPr marL="2274661" indent="0">
              <a:buNone/>
              <a:defRPr sz="1327" b="1"/>
            </a:lvl7pPr>
            <a:lvl8pPr marL="2653772" indent="0">
              <a:buNone/>
              <a:defRPr sz="1327" b="1"/>
            </a:lvl8pPr>
            <a:lvl9pPr marL="3032882" indent="0">
              <a:buNone/>
              <a:defRPr sz="1327" b="1"/>
            </a:lvl9pPr>
          </a:lstStyle>
          <a:p>
            <a:pPr lvl="0"/>
            <a:r>
              <a:rPr lang="en-US"/>
              <a:t>Click to edit Master text styles</a:t>
            </a:r>
          </a:p>
        </p:txBody>
      </p:sp>
      <p:sp>
        <p:nvSpPr>
          <p:cNvPr id="6" name="Content Placeholder 5"/>
          <p:cNvSpPr>
            <a:spLocks noGrp="1"/>
          </p:cNvSpPr>
          <p:nvPr>
            <p:ph sz="quarter" idx="4"/>
          </p:nvPr>
        </p:nvSpPr>
        <p:spPr>
          <a:xfrm>
            <a:off x="4110400" y="5206831"/>
            <a:ext cx="3044906" cy="4160765"/>
          </a:xfrm>
        </p:spPr>
        <p:txBody>
          <a:bodyPr anchor="t">
            <a:normAutofit/>
          </a:bodyPr>
          <a:lstStyle>
            <a:lvl1pPr>
              <a:defRPr sz="1493"/>
            </a:lvl1pPr>
            <a:lvl2pPr>
              <a:defRPr sz="1327"/>
            </a:lvl2pPr>
            <a:lvl3pPr>
              <a:defRPr sz="1161"/>
            </a:lvl3pPr>
            <a:lvl4pPr>
              <a:defRPr sz="995"/>
            </a:lvl4pPr>
            <a:lvl5pPr>
              <a:defRPr sz="995"/>
            </a:lvl5pPr>
            <a:lvl6pPr>
              <a:defRPr sz="995"/>
            </a:lvl6pPr>
            <a:lvl7pPr>
              <a:defRPr sz="995"/>
            </a:lvl7pPr>
            <a:lvl8pPr>
              <a:defRPr sz="995"/>
            </a:lvl8pPr>
            <a:lvl9pPr>
              <a:defRPr sz="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480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2753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8185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3297" y="2498090"/>
            <a:ext cx="2207684" cy="2141220"/>
          </a:xfrm>
        </p:spPr>
        <p:txBody>
          <a:bodyPr anchor="b">
            <a:normAutofit/>
          </a:bodyPr>
          <a:lstStyle>
            <a:lvl1pPr algn="ctr">
              <a:defRPr sz="1990" b="0"/>
            </a:lvl1pPr>
          </a:lstStyle>
          <a:p>
            <a:r>
              <a:rPr lang="en-US"/>
              <a:t>Click to edit Master title style</a:t>
            </a:r>
            <a:endParaRPr lang="en-US" dirty="0"/>
          </a:p>
        </p:txBody>
      </p:sp>
      <p:sp>
        <p:nvSpPr>
          <p:cNvPr id="3" name="Content Placeholder 2"/>
          <p:cNvSpPr>
            <a:spLocks noGrp="1"/>
          </p:cNvSpPr>
          <p:nvPr>
            <p:ph idx="1"/>
          </p:nvPr>
        </p:nvSpPr>
        <p:spPr>
          <a:xfrm>
            <a:off x="3273179" y="1070611"/>
            <a:ext cx="3882127" cy="7970098"/>
          </a:xfrm>
        </p:spPr>
        <p:txBody>
          <a:bodyPr anchor="ctr">
            <a:normAutofit/>
          </a:bodyPr>
          <a:lstStyle>
            <a:lvl1pPr>
              <a:defRPr sz="1658"/>
            </a:lvl1pPr>
            <a:lvl2pPr>
              <a:defRPr sz="1493"/>
            </a:lvl2pPr>
            <a:lvl3pPr>
              <a:defRPr sz="1327"/>
            </a:lvl3pPr>
            <a:lvl4pPr>
              <a:defRPr sz="1161"/>
            </a:lvl4pPr>
            <a:lvl5pPr>
              <a:defRPr sz="1161"/>
            </a:lvl5pPr>
            <a:lvl6pPr>
              <a:defRPr sz="1161"/>
            </a:lvl6pPr>
            <a:lvl7pPr>
              <a:defRPr sz="1161"/>
            </a:lvl7pPr>
            <a:lvl8pPr>
              <a:defRPr sz="1161"/>
            </a:lvl8pPr>
            <a:lvl9pPr>
              <a:defRPr sz="11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3297" y="4639310"/>
            <a:ext cx="2207684" cy="2854960"/>
          </a:xfrm>
        </p:spPr>
        <p:txBody>
          <a:bodyPr>
            <a:normAutofit/>
          </a:bodyPr>
          <a:lstStyle>
            <a:lvl1pPr marL="0" indent="0" algn="ctr">
              <a:buNone/>
              <a:defRPr sz="1327"/>
            </a:lvl1pPr>
            <a:lvl2pPr marL="379110" indent="0">
              <a:buNone/>
              <a:defRPr sz="995"/>
            </a:lvl2pPr>
            <a:lvl3pPr marL="758220" indent="0">
              <a:buNone/>
              <a:defRPr sz="829"/>
            </a:lvl3pPr>
            <a:lvl4pPr marL="1137331" indent="0">
              <a:buNone/>
              <a:defRPr sz="746"/>
            </a:lvl4pPr>
            <a:lvl5pPr marL="1516441" indent="0">
              <a:buNone/>
              <a:defRPr sz="746"/>
            </a:lvl5pPr>
            <a:lvl6pPr marL="1895551" indent="0">
              <a:buNone/>
              <a:defRPr sz="746"/>
            </a:lvl6pPr>
            <a:lvl7pPr marL="2274661" indent="0">
              <a:buNone/>
              <a:defRPr sz="746"/>
            </a:lvl7pPr>
            <a:lvl8pPr marL="2653772" indent="0">
              <a:buNone/>
              <a:defRPr sz="746"/>
            </a:lvl8pPr>
            <a:lvl9pPr marL="3032882" indent="0">
              <a:buNone/>
              <a:defRPr sz="74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9334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2309" y="2736002"/>
            <a:ext cx="3375271" cy="2141220"/>
          </a:xfrm>
        </p:spPr>
        <p:txBody>
          <a:bodyPr anchor="b">
            <a:normAutofit/>
          </a:bodyPr>
          <a:lstStyle>
            <a:lvl1pPr algn="ctr">
              <a:defRPr sz="2322"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4724173" y="1427480"/>
            <a:ext cx="2040887" cy="71374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327"/>
            </a:lvl1pPr>
            <a:lvl2pPr marL="379110" indent="0">
              <a:buNone/>
              <a:defRPr sz="1327"/>
            </a:lvl2pPr>
            <a:lvl3pPr marL="758220" indent="0">
              <a:buNone/>
              <a:defRPr sz="1327"/>
            </a:lvl3pPr>
            <a:lvl4pPr marL="1137331" indent="0">
              <a:buNone/>
              <a:defRPr sz="1327"/>
            </a:lvl4pPr>
            <a:lvl5pPr marL="1516441" indent="0">
              <a:buNone/>
              <a:defRPr sz="1327"/>
            </a:lvl5pPr>
            <a:lvl6pPr marL="1895551" indent="0">
              <a:buNone/>
              <a:defRPr sz="1327"/>
            </a:lvl6pPr>
            <a:lvl7pPr marL="2274661" indent="0">
              <a:buNone/>
              <a:defRPr sz="1327"/>
            </a:lvl7pPr>
            <a:lvl8pPr marL="2653772" indent="0">
              <a:buNone/>
              <a:defRPr sz="1327"/>
            </a:lvl8pPr>
            <a:lvl9pPr marL="3032882" indent="0">
              <a:buNone/>
              <a:defRPr sz="1327"/>
            </a:lvl9pPr>
          </a:lstStyle>
          <a:p>
            <a:r>
              <a:rPr lang="en-US"/>
              <a:t>Click icon to add picture</a:t>
            </a:r>
            <a:endParaRPr lang="en-US" dirty="0"/>
          </a:p>
        </p:txBody>
      </p:sp>
      <p:sp>
        <p:nvSpPr>
          <p:cNvPr id="4" name="Text Placeholder 3"/>
          <p:cNvSpPr>
            <a:spLocks noGrp="1"/>
          </p:cNvSpPr>
          <p:nvPr>
            <p:ph type="body" sz="half" idx="2"/>
          </p:nvPr>
        </p:nvSpPr>
        <p:spPr>
          <a:xfrm>
            <a:off x="922309" y="4877222"/>
            <a:ext cx="3375271" cy="2854960"/>
          </a:xfrm>
        </p:spPr>
        <p:txBody>
          <a:bodyPr>
            <a:normAutofit/>
          </a:bodyPr>
          <a:lstStyle>
            <a:lvl1pPr marL="0" indent="0" algn="ctr">
              <a:buNone/>
              <a:defRPr sz="1493"/>
            </a:lvl1pPr>
            <a:lvl2pPr marL="379110" indent="0">
              <a:buNone/>
              <a:defRPr sz="995"/>
            </a:lvl2pPr>
            <a:lvl3pPr marL="758220" indent="0">
              <a:buNone/>
              <a:defRPr sz="829"/>
            </a:lvl3pPr>
            <a:lvl4pPr marL="1137331" indent="0">
              <a:buNone/>
              <a:defRPr sz="746"/>
            </a:lvl4pPr>
            <a:lvl5pPr marL="1516441" indent="0">
              <a:buNone/>
              <a:defRPr sz="746"/>
            </a:lvl5pPr>
            <a:lvl6pPr marL="1895551" indent="0">
              <a:buNone/>
              <a:defRPr sz="746"/>
            </a:lvl6pPr>
            <a:lvl7pPr marL="2274661" indent="0">
              <a:buNone/>
              <a:defRPr sz="746"/>
            </a:lvl7pPr>
            <a:lvl8pPr marL="2653772" indent="0">
              <a:buNone/>
              <a:defRPr sz="746"/>
            </a:lvl8pPr>
            <a:lvl9pPr marL="3032882" indent="0">
              <a:buNone/>
              <a:defRPr sz="74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2771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1"/>
            <a:ext cx="1767794" cy="10706102"/>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814352" y="713742"/>
            <a:ext cx="6388453" cy="309287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4353" y="4163484"/>
            <a:ext cx="6388452" cy="524064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01572" y="9547865"/>
            <a:ext cx="710988" cy="570001"/>
          </a:xfrm>
          <a:prstGeom prst="rect">
            <a:avLst/>
          </a:prstGeom>
        </p:spPr>
        <p:txBody>
          <a:bodyPr vert="horz" lIns="91440" tIns="45720" rIns="91440" bIns="45720" rtlCol="0" anchor="ctr"/>
          <a:lstStyle>
            <a:lvl1pPr algn="r">
              <a:defRPr sz="829" b="0" i="0">
                <a:solidFill>
                  <a:schemeClr val="tx1"/>
                </a:solidFill>
                <a:effectLst/>
                <a:latin typeface="+mn-lt"/>
              </a:defRPr>
            </a:lvl1pPr>
          </a:lstStyle>
          <a:p>
            <a:fld id="{1D8BD707-D9CF-40AE-B4C6-C98DA3205C09}" type="datetimeFigureOut">
              <a:rPr lang="en-US" smtClean="0"/>
              <a:t>1/28/2023</a:t>
            </a:fld>
            <a:endParaRPr lang="en-US"/>
          </a:p>
        </p:txBody>
      </p:sp>
      <p:sp>
        <p:nvSpPr>
          <p:cNvPr id="5" name="Footer Placeholder 4"/>
          <p:cNvSpPr>
            <a:spLocks noGrp="1"/>
          </p:cNvSpPr>
          <p:nvPr>
            <p:ph type="ftr" sz="quarter" idx="3"/>
          </p:nvPr>
        </p:nvSpPr>
        <p:spPr>
          <a:xfrm>
            <a:off x="1647552" y="9547865"/>
            <a:ext cx="4406620" cy="570001"/>
          </a:xfrm>
          <a:prstGeom prst="rect">
            <a:avLst/>
          </a:prstGeom>
        </p:spPr>
        <p:txBody>
          <a:bodyPr vert="horz" lIns="91440" tIns="45720" rIns="91440" bIns="45720" rtlCol="0" anchor="ctr"/>
          <a:lstStyle>
            <a:lvl1pPr algn="l">
              <a:defRPr sz="829"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6859959" y="9547865"/>
            <a:ext cx="342846" cy="570001"/>
          </a:xfrm>
          <a:prstGeom prst="rect">
            <a:avLst/>
          </a:prstGeom>
        </p:spPr>
        <p:txBody>
          <a:bodyPr vert="horz" lIns="91440" tIns="45720" rIns="91440" bIns="45720" rtlCol="0" anchor="ctr"/>
          <a:lstStyle>
            <a:lvl1pPr algn="r">
              <a:defRPr sz="829"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442327499"/>
      </p:ext>
    </p:extLst>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70" r:id="rId8"/>
    <p:sldLayoutId id="2147484871" r:id="rId9"/>
    <p:sldLayoutId id="2147484872" r:id="rId10"/>
    <p:sldLayoutId id="2147484873" r:id="rId11"/>
    <p:sldLayoutId id="2147484874" r:id="rId12"/>
    <p:sldLayoutId id="2147484875" r:id="rId13"/>
    <p:sldLayoutId id="2147484876" r:id="rId14"/>
    <p:sldLayoutId id="2147484877" r:id="rId15"/>
    <p:sldLayoutId id="2147484878" r:id="rId16"/>
    <p:sldLayoutId id="2147484879" r:id="rId17"/>
  </p:sldLayoutIdLst>
  <p:txStyles>
    <p:titleStyle>
      <a:lvl1pPr algn="ctr" defTabSz="379110" rtl="0" eaLnBrk="1" latinLnBrk="0" hangingPunct="1">
        <a:spcBef>
          <a:spcPct val="0"/>
        </a:spcBef>
        <a:buNone/>
        <a:defRPr sz="3317"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944" indent="-236944" algn="l" defTabSz="379110" rtl="0" eaLnBrk="1" latinLnBrk="0" hangingPunct="1">
        <a:spcBef>
          <a:spcPct val="20000"/>
        </a:spcBef>
        <a:spcAft>
          <a:spcPts val="498"/>
        </a:spcAft>
        <a:buClr>
          <a:schemeClr val="accent1">
            <a:lumMod val="75000"/>
          </a:schemeClr>
        </a:buClr>
        <a:buSzPct val="145000"/>
        <a:buFont typeface="Arial"/>
        <a:buChar char="•"/>
        <a:defRPr sz="1990" kern="1200" cap="none">
          <a:solidFill>
            <a:schemeClr val="tx1"/>
          </a:solidFill>
          <a:effectLst/>
          <a:latin typeface="+mn-lt"/>
          <a:ea typeface="+mn-ea"/>
          <a:cs typeface="+mn-cs"/>
        </a:defRPr>
      </a:lvl1pPr>
      <a:lvl2pPr marL="616054" indent="-236944" algn="l" defTabSz="379110" rtl="0" eaLnBrk="1" latinLnBrk="0" hangingPunct="1">
        <a:spcBef>
          <a:spcPct val="20000"/>
        </a:spcBef>
        <a:spcAft>
          <a:spcPts val="498"/>
        </a:spcAft>
        <a:buClr>
          <a:schemeClr val="accent1">
            <a:lumMod val="75000"/>
          </a:schemeClr>
        </a:buClr>
        <a:buSzPct val="145000"/>
        <a:buFont typeface="Arial"/>
        <a:buChar char="•"/>
        <a:defRPr sz="1658" kern="1200" cap="none">
          <a:solidFill>
            <a:schemeClr val="tx1"/>
          </a:solidFill>
          <a:effectLst/>
          <a:latin typeface="+mn-lt"/>
          <a:ea typeface="+mn-ea"/>
          <a:cs typeface="+mn-cs"/>
        </a:defRPr>
      </a:lvl2pPr>
      <a:lvl3pPr marL="995164" indent="-236944" algn="l" defTabSz="379110" rtl="0" eaLnBrk="1" latinLnBrk="0" hangingPunct="1">
        <a:spcBef>
          <a:spcPct val="20000"/>
        </a:spcBef>
        <a:spcAft>
          <a:spcPts val="498"/>
        </a:spcAft>
        <a:buClr>
          <a:schemeClr val="accent1">
            <a:lumMod val="75000"/>
          </a:schemeClr>
        </a:buClr>
        <a:buSzPct val="145000"/>
        <a:buFont typeface="Arial"/>
        <a:buChar char="•"/>
        <a:defRPr sz="1493" kern="1200" cap="none">
          <a:solidFill>
            <a:schemeClr val="tx1"/>
          </a:solidFill>
          <a:effectLst/>
          <a:latin typeface="+mn-lt"/>
          <a:ea typeface="+mn-ea"/>
          <a:cs typeface="+mn-cs"/>
        </a:defRPr>
      </a:lvl3pPr>
      <a:lvl4pPr marL="1279497" indent="-142166" algn="l" defTabSz="379110" rtl="0" eaLnBrk="1" latinLnBrk="0" hangingPunct="1">
        <a:spcBef>
          <a:spcPct val="20000"/>
        </a:spcBef>
        <a:spcAft>
          <a:spcPts val="498"/>
        </a:spcAft>
        <a:buClr>
          <a:schemeClr val="accent1">
            <a:lumMod val="75000"/>
          </a:schemeClr>
        </a:buClr>
        <a:buSzPct val="145000"/>
        <a:buFont typeface="Arial"/>
        <a:buChar char="•"/>
        <a:defRPr sz="1327" kern="1200" cap="none">
          <a:solidFill>
            <a:schemeClr val="tx1"/>
          </a:solidFill>
          <a:effectLst/>
          <a:latin typeface="+mn-lt"/>
          <a:ea typeface="+mn-ea"/>
          <a:cs typeface="+mn-cs"/>
        </a:defRPr>
      </a:lvl4pPr>
      <a:lvl5pPr marL="1658607" indent="-142166" algn="l" defTabSz="379110" rtl="0" eaLnBrk="1" latinLnBrk="0" hangingPunct="1">
        <a:spcBef>
          <a:spcPct val="20000"/>
        </a:spcBef>
        <a:spcAft>
          <a:spcPts val="498"/>
        </a:spcAft>
        <a:buClr>
          <a:schemeClr val="accent1">
            <a:lumMod val="75000"/>
          </a:schemeClr>
        </a:buClr>
        <a:buSzPct val="145000"/>
        <a:buFont typeface="Arial"/>
        <a:buChar char="•"/>
        <a:defRPr sz="1161" kern="1200" cap="none">
          <a:solidFill>
            <a:schemeClr val="tx1"/>
          </a:solidFill>
          <a:effectLst/>
          <a:latin typeface="+mn-lt"/>
          <a:ea typeface="+mn-ea"/>
          <a:cs typeface="+mn-cs"/>
        </a:defRPr>
      </a:lvl5pPr>
      <a:lvl6pPr marL="2085106" indent="-189555" algn="l" defTabSz="379110" rtl="0" eaLnBrk="1" latinLnBrk="0" hangingPunct="1">
        <a:spcBef>
          <a:spcPct val="20000"/>
        </a:spcBef>
        <a:spcAft>
          <a:spcPts val="498"/>
        </a:spcAft>
        <a:buClr>
          <a:schemeClr val="accent1">
            <a:lumMod val="75000"/>
          </a:schemeClr>
        </a:buClr>
        <a:buSzPct val="145000"/>
        <a:buFont typeface="Arial"/>
        <a:buChar char="•"/>
        <a:defRPr sz="1161" kern="1200" cap="none">
          <a:solidFill>
            <a:schemeClr val="tx1"/>
          </a:solidFill>
          <a:effectLst/>
          <a:latin typeface="+mn-lt"/>
          <a:ea typeface="+mn-ea"/>
          <a:cs typeface="+mn-cs"/>
        </a:defRPr>
      </a:lvl6pPr>
      <a:lvl7pPr marL="2464217" indent="-189555" algn="l" defTabSz="379110" rtl="0" eaLnBrk="1" latinLnBrk="0" hangingPunct="1">
        <a:spcBef>
          <a:spcPct val="20000"/>
        </a:spcBef>
        <a:spcAft>
          <a:spcPts val="498"/>
        </a:spcAft>
        <a:buClr>
          <a:schemeClr val="accent1">
            <a:lumMod val="75000"/>
          </a:schemeClr>
        </a:buClr>
        <a:buSzPct val="145000"/>
        <a:buFont typeface="Arial"/>
        <a:buChar char="•"/>
        <a:defRPr sz="1161" kern="1200" cap="none">
          <a:solidFill>
            <a:schemeClr val="tx1"/>
          </a:solidFill>
          <a:effectLst/>
          <a:latin typeface="+mn-lt"/>
          <a:ea typeface="+mn-ea"/>
          <a:cs typeface="+mn-cs"/>
        </a:defRPr>
      </a:lvl7pPr>
      <a:lvl8pPr marL="2843327" indent="-189555" algn="l" defTabSz="379110" rtl="0" eaLnBrk="1" latinLnBrk="0" hangingPunct="1">
        <a:spcBef>
          <a:spcPct val="20000"/>
        </a:spcBef>
        <a:spcAft>
          <a:spcPts val="498"/>
        </a:spcAft>
        <a:buClr>
          <a:schemeClr val="accent1">
            <a:lumMod val="75000"/>
          </a:schemeClr>
        </a:buClr>
        <a:buSzPct val="145000"/>
        <a:buFont typeface="Arial"/>
        <a:buChar char="•"/>
        <a:defRPr sz="1161" kern="1200" cap="none">
          <a:solidFill>
            <a:schemeClr val="tx1"/>
          </a:solidFill>
          <a:effectLst/>
          <a:latin typeface="+mn-lt"/>
          <a:ea typeface="+mn-ea"/>
          <a:cs typeface="+mn-cs"/>
        </a:defRPr>
      </a:lvl8pPr>
      <a:lvl9pPr marL="3222437" indent="-189555" algn="l" defTabSz="379110" rtl="0" eaLnBrk="1" latinLnBrk="0" hangingPunct="1">
        <a:spcBef>
          <a:spcPct val="20000"/>
        </a:spcBef>
        <a:spcAft>
          <a:spcPts val="498"/>
        </a:spcAft>
        <a:buClr>
          <a:schemeClr val="accent1">
            <a:lumMod val="75000"/>
          </a:schemeClr>
        </a:buClr>
        <a:buSzPct val="145000"/>
        <a:buFont typeface="Arial"/>
        <a:buChar char="•"/>
        <a:defRPr sz="1161" kern="1200" cap="none">
          <a:solidFill>
            <a:schemeClr val="tx1"/>
          </a:solidFill>
          <a:effectLst/>
          <a:latin typeface="+mn-lt"/>
          <a:ea typeface="+mn-ea"/>
          <a:cs typeface="+mn-cs"/>
        </a:defRPr>
      </a:lvl9pPr>
    </p:bodyStyle>
    <p:otherStyle>
      <a:defPPr>
        <a:defRPr lang="en-US"/>
      </a:defPPr>
      <a:lvl1pPr marL="0" algn="l" defTabSz="379110" rtl="0" eaLnBrk="1" latinLnBrk="0" hangingPunct="1">
        <a:defRPr sz="1493" kern="1200">
          <a:solidFill>
            <a:schemeClr val="tx1"/>
          </a:solidFill>
          <a:latin typeface="+mn-lt"/>
          <a:ea typeface="+mn-ea"/>
          <a:cs typeface="+mn-cs"/>
        </a:defRPr>
      </a:lvl1pPr>
      <a:lvl2pPr marL="379110" algn="l" defTabSz="379110" rtl="0" eaLnBrk="1" latinLnBrk="0" hangingPunct="1">
        <a:defRPr sz="1493" kern="1200">
          <a:solidFill>
            <a:schemeClr val="tx1"/>
          </a:solidFill>
          <a:latin typeface="+mn-lt"/>
          <a:ea typeface="+mn-ea"/>
          <a:cs typeface="+mn-cs"/>
        </a:defRPr>
      </a:lvl2pPr>
      <a:lvl3pPr marL="758220" algn="l" defTabSz="379110" rtl="0" eaLnBrk="1" latinLnBrk="0" hangingPunct="1">
        <a:defRPr sz="1493" kern="1200">
          <a:solidFill>
            <a:schemeClr val="tx1"/>
          </a:solidFill>
          <a:latin typeface="+mn-lt"/>
          <a:ea typeface="+mn-ea"/>
          <a:cs typeface="+mn-cs"/>
        </a:defRPr>
      </a:lvl3pPr>
      <a:lvl4pPr marL="1137331" algn="l" defTabSz="379110" rtl="0" eaLnBrk="1" latinLnBrk="0" hangingPunct="1">
        <a:defRPr sz="1493" kern="1200">
          <a:solidFill>
            <a:schemeClr val="tx1"/>
          </a:solidFill>
          <a:latin typeface="+mn-lt"/>
          <a:ea typeface="+mn-ea"/>
          <a:cs typeface="+mn-cs"/>
        </a:defRPr>
      </a:lvl4pPr>
      <a:lvl5pPr marL="1516441" algn="l" defTabSz="379110" rtl="0" eaLnBrk="1" latinLnBrk="0" hangingPunct="1">
        <a:defRPr sz="1493" kern="1200">
          <a:solidFill>
            <a:schemeClr val="tx1"/>
          </a:solidFill>
          <a:latin typeface="+mn-lt"/>
          <a:ea typeface="+mn-ea"/>
          <a:cs typeface="+mn-cs"/>
        </a:defRPr>
      </a:lvl5pPr>
      <a:lvl6pPr marL="1895551" algn="l" defTabSz="379110" rtl="0" eaLnBrk="1" latinLnBrk="0" hangingPunct="1">
        <a:defRPr sz="1493" kern="1200">
          <a:solidFill>
            <a:schemeClr val="tx1"/>
          </a:solidFill>
          <a:latin typeface="+mn-lt"/>
          <a:ea typeface="+mn-ea"/>
          <a:cs typeface="+mn-cs"/>
        </a:defRPr>
      </a:lvl6pPr>
      <a:lvl7pPr marL="2274661" algn="l" defTabSz="379110" rtl="0" eaLnBrk="1" latinLnBrk="0" hangingPunct="1">
        <a:defRPr sz="1493" kern="1200">
          <a:solidFill>
            <a:schemeClr val="tx1"/>
          </a:solidFill>
          <a:latin typeface="+mn-lt"/>
          <a:ea typeface="+mn-ea"/>
          <a:cs typeface="+mn-cs"/>
        </a:defRPr>
      </a:lvl7pPr>
      <a:lvl8pPr marL="2653772" algn="l" defTabSz="379110" rtl="0" eaLnBrk="1" latinLnBrk="0" hangingPunct="1">
        <a:defRPr sz="1493" kern="1200">
          <a:solidFill>
            <a:schemeClr val="tx1"/>
          </a:solidFill>
          <a:latin typeface="+mn-lt"/>
          <a:ea typeface="+mn-ea"/>
          <a:cs typeface="+mn-cs"/>
        </a:defRPr>
      </a:lvl8pPr>
      <a:lvl9pPr marL="3032882" algn="l" defTabSz="379110" rtl="0" eaLnBrk="1" latinLnBrk="0" hangingPunct="1">
        <a:defRPr sz="14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5EEF-5295-4351-F5AA-2F8E5B3EC5B0}"/>
              </a:ext>
            </a:extLst>
          </p:cNvPr>
          <p:cNvSpPr>
            <a:spLocks noGrp="1"/>
          </p:cNvSpPr>
          <p:nvPr>
            <p:ph type="title"/>
          </p:nvPr>
        </p:nvSpPr>
        <p:spPr/>
        <p:txBody>
          <a:bodyPr>
            <a:normAutofit fontScale="90000"/>
          </a:bodyPr>
          <a:lstStyle/>
          <a:p>
            <a:pPr marL="62865">
              <a:lnSpc>
                <a:spcPct val="100000"/>
              </a:lnSpc>
              <a:spcBef>
                <a:spcPts val="100"/>
              </a:spcBef>
            </a:pPr>
            <a:r>
              <a:rPr lang="en-US" sz="2800" b="1" dirty="0">
                <a:latin typeface="Times New Roman" panose="02020603050405020304" pitchFamily="18" charset="0"/>
                <a:cs typeface="Times New Roman" panose="02020603050405020304" pitchFamily="18" charset="0"/>
              </a:rPr>
              <a:t>MINI PROJECT- SMART HOME APPLICATIONS</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NAME – MAYANK RAI</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UNIVERSITY ROLL NO – 2019682</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i="1" spc="-5" dirty="0">
                <a:latin typeface="Times New Roman"/>
                <a:cs typeface="Times New Roman"/>
              </a:rPr>
              <a:t>Under</a:t>
            </a:r>
            <a:r>
              <a:rPr lang="en-US" sz="2800" b="1" i="1" spc="-50" dirty="0">
                <a:latin typeface="Times New Roman"/>
                <a:cs typeface="Times New Roman"/>
              </a:rPr>
              <a:t> </a:t>
            </a:r>
            <a:r>
              <a:rPr lang="en-US" sz="2800" b="1" i="1" dirty="0">
                <a:latin typeface="Times New Roman"/>
                <a:cs typeface="Times New Roman"/>
              </a:rPr>
              <a:t>the</a:t>
            </a:r>
            <a:r>
              <a:rPr lang="en-US" sz="2800" b="1" i="1" spc="-45" dirty="0">
                <a:latin typeface="Times New Roman"/>
                <a:cs typeface="Times New Roman"/>
              </a:rPr>
              <a:t> </a:t>
            </a:r>
            <a:r>
              <a:rPr lang="en-US" sz="2800" b="1" i="1" spc="-5" dirty="0">
                <a:latin typeface="Times New Roman"/>
                <a:cs typeface="Times New Roman"/>
              </a:rPr>
              <a:t>Mentorship</a:t>
            </a:r>
            <a:r>
              <a:rPr lang="en-US" sz="2800" b="1" i="1" spc="-25" dirty="0">
                <a:latin typeface="Times New Roman"/>
                <a:cs typeface="Times New Roman"/>
              </a:rPr>
              <a:t> </a:t>
            </a:r>
            <a:r>
              <a:rPr lang="en-US" sz="2800" b="1" i="1" dirty="0">
                <a:latin typeface="Times New Roman"/>
                <a:cs typeface="Times New Roman"/>
              </a:rPr>
              <a:t>of</a:t>
            </a:r>
            <a:br>
              <a:rPr lang="en-US" sz="2800" dirty="0">
                <a:latin typeface="Times New Roman"/>
                <a:cs typeface="Times New Roman"/>
              </a:rPr>
            </a:br>
            <a:br>
              <a:rPr lang="en-US" sz="3200" dirty="0">
                <a:latin typeface="Times New Roman"/>
                <a:cs typeface="Times New Roman"/>
              </a:rPr>
            </a:br>
            <a:r>
              <a:rPr lang="en-US" sz="3200" b="1" spc="5" dirty="0">
                <a:latin typeface="Times New Roman"/>
                <a:cs typeface="Times New Roman"/>
              </a:rPr>
              <a:t>DR</a:t>
            </a:r>
            <a:r>
              <a:rPr lang="en-US" sz="3200" b="1" spc="-40" dirty="0">
                <a:latin typeface="Times New Roman"/>
                <a:cs typeface="Times New Roman"/>
              </a:rPr>
              <a:t> </a:t>
            </a:r>
            <a:r>
              <a:rPr lang="en-US" sz="3200" b="1" dirty="0">
                <a:latin typeface="Times New Roman"/>
                <a:cs typeface="Times New Roman"/>
              </a:rPr>
              <a:t>.</a:t>
            </a:r>
            <a:r>
              <a:rPr lang="en-US" sz="3200" b="1" spc="-65" dirty="0">
                <a:latin typeface="Times New Roman"/>
                <a:cs typeface="Times New Roman"/>
              </a:rPr>
              <a:t> </a:t>
            </a:r>
            <a:r>
              <a:rPr lang="en-US" sz="3200" b="1" spc="-5" dirty="0">
                <a:latin typeface="Times New Roman"/>
                <a:cs typeface="Times New Roman"/>
              </a:rPr>
              <a:t>PRIYA</a:t>
            </a:r>
            <a:r>
              <a:rPr lang="en-US" sz="3200" b="1" spc="-15" dirty="0">
                <a:latin typeface="Times New Roman"/>
                <a:cs typeface="Times New Roman"/>
              </a:rPr>
              <a:t> </a:t>
            </a:r>
            <a:r>
              <a:rPr lang="en-US" sz="3200" b="1" spc="-10" dirty="0">
                <a:latin typeface="Times New Roman"/>
                <a:cs typeface="Times New Roman"/>
              </a:rPr>
              <a:t>MATTA</a:t>
            </a:r>
            <a:br>
              <a:rPr lang="en-US" sz="3200" dirty="0">
                <a:latin typeface="Times New Roman"/>
                <a:cs typeface="Times New Roman"/>
              </a:rPr>
            </a:br>
            <a:endParaRPr lang="en-IN" sz="2800" b="1" dirty="0">
              <a:latin typeface="Times New Roman" panose="02020603050405020304" pitchFamily="18" charset="0"/>
              <a:cs typeface="Times New Roman" panose="02020603050405020304" pitchFamily="18" charset="0"/>
            </a:endParaRPr>
          </a:p>
        </p:txBody>
      </p:sp>
      <p:pic>
        <p:nvPicPr>
          <p:cNvPr id="4" name="object 6">
            <a:extLst>
              <a:ext uri="{FF2B5EF4-FFF2-40B4-BE49-F238E27FC236}">
                <a16:creationId xmlns:a16="http://schemas.microsoft.com/office/drawing/2014/main" id="{96D838F0-8834-0BA1-6940-6D3D7428E6F2}"/>
              </a:ext>
            </a:extLst>
          </p:cNvPr>
          <p:cNvPicPr>
            <a:picLocks noGrp="1"/>
          </p:cNvPicPr>
          <p:nvPr>
            <p:ph idx="1"/>
          </p:nvPr>
        </p:nvPicPr>
        <p:blipFill>
          <a:blip r:embed="rId2" cstate="print"/>
          <a:stretch>
            <a:fillRect/>
          </a:stretch>
        </p:blipFill>
        <p:spPr>
          <a:xfrm>
            <a:off x="3257550" y="4514850"/>
            <a:ext cx="1219200" cy="1143000"/>
          </a:xfrm>
          <a:prstGeom prst="rect">
            <a:avLst/>
          </a:prstGeom>
        </p:spPr>
      </p:pic>
      <p:sp>
        <p:nvSpPr>
          <p:cNvPr id="6" name="TextBox 5">
            <a:extLst>
              <a:ext uri="{FF2B5EF4-FFF2-40B4-BE49-F238E27FC236}">
                <a16:creationId xmlns:a16="http://schemas.microsoft.com/office/drawing/2014/main" id="{27D49F49-A0BC-0C4A-DE9B-55067D153F17}"/>
              </a:ext>
            </a:extLst>
          </p:cNvPr>
          <p:cNvSpPr txBox="1"/>
          <p:nvPr/>
        </p:nvSpPr>
        <p:spPr>
          <a:xfrm>
            <a:off x="1972310" y="6115050"/>
            <a:ext cx="3789680" cy="1776448"/>
          </a:xfrm>
          <a:prstGeom prst="rect">
            <a:avLst/>
          </a:prstGeom>
          <a:noFill/>
        </p:spPr>
        <p:txBody>
          <a:bodyPr wrap="square">
            <a:spAutoFit/>
          </a:bodyPr>
          <a:lstStyle/>
          <a:p>
            <a:pPr marL="12065" marR="5080" algn="ctr">
              <a:lnSpc>
                <a:spcPct val="104099"/>
              </a:lnSpc>
              <a:spcBef>
                <a:spcPts val="15"/>
              </a:spcBef>
            </a:pPr>
            <a:r>
              <a:rPr lang="en-US" sz="1800" b="1" spc="80" dirty="0">
                <a:latin typeface="Cambria"/>
                <a:cs typeface="Cambria"/>
              </a:rPr>
              <a:t>Department</a:t>
            </a:r>
            <a:r>
              <a:rPr lang="en-US" sz="1800" b="1" dirty="0">
                <a:latin typeface="Cambria"/>
                <a:cs typeface="Cambria"/>
              </a:rPr>
              <a:t> </a:t>
            </a:r>
            <a:r>
              <a:rPr lang="en-US" sz="1800" b="1" spc="70" dirty="0">
                <a:latin typeface="Cambria"/>
                <a:cs typeface="Cambria"/>
              </a:rPr>
              <a:t>of</a:t>
            </a:r>
            <a:r>
              <a:rPr lang="en-US" sz="1800" b="1" spc="10" dirty="0">
                <a:latin typeface="Cambria"/>
                <a:cs typeface="Cambria"/>
              </a:rPr>
              <a:t> </a:t>
            </a:r>
            <a:r>
              <a:rPr lang="en-US" sz="1800" b="1" spc="85" dirty="0">
                <a:latin typeface="Cambria"/>
                <a:cs typeface="Cambria"/>
              </a:rPr>
              <a:t>Computer</a:t>
            </a:r>
            <a:r>
              <a:rPr lang="en-US" sz="1800" b="1" spc="5" dirty="0">
                <a:latin typeface="Cambria"/>
                <a:cs typeface="Cambria"/>
              </a:rPr>
              <a:t> </a:t>
            </a:r>
            <a:r>
              <a:rPr lang="en-US" sz="1800" b="1" spc="70" dirty="0">
                <a:latin typeface="Cambria"/>
                <a:cs typeface="Cambria"/>
              </a:rPr>
              <a:t>Science</a:t>
            </a:r>
            <a:r>
              <a:rPr lang="en-US" sz="1800" b="1" spc="25" dirty="0">
                <a:latin typeface="Cambria"/>
                <a:cs typeface="Cambria"/>
              </a:rPr>
              <a:t> </a:t>
            </a:r>
            <a:r>
              <a:rPr lang="en-US" sz="1800" b="1" spc="90" dirty="0">
                <a:latin typeface="Cambria"/>
                <a:cs typeface="Cambria"/>
              </a:rPr>
              <a:t>and</a:t>
            </a:r>
            <a:r>
              <a:rPr lang="en-US" sz="1800" b="1" dirty="0">
                <a:latin typeface="Cambria"/>
                <a:cs typeface="Cambria"/>
              </a:rPr>
              <a:t> </a:t>
            </a:r>
            <a:r>
              <a:rPr lang="en-US" sz="1800" b="1" spc="80" dirty="0">
                <a:latin typeface="Cambria"/>
                <a:cs typeface="Cambria"/>
              </a:rPr>
              <a:t>Engineering </a:t>
            </a:r>
            <a:r>
              <a:rPr lang="en-US" sz="1800" b="1" spc="-335" dirty="0">
                <a:latin typeface="Cambria"/>
                <a:cs typeface="Cambria"/>
              </a:rPr>
              <a:t> </a:t>
            </a:r>
            <a:r>
              <a:rPr lang="en-US" sz="1800" b="1" spc="75" dirty="0">
                <a:latin typeface="Cambria"/>
                <a:cs typeface="Cambria"/>
              </a:rPr>
              <a:t>Graphic </a:t>
            </a:r>
            <a:r>
              <a:rPr lang="en-US" sz="1800" b="1" spc="80" dirty="0">
                <a:latin typeface="Cambria"/>
                <a:cs typeface="Cambria"/>
              </a:rPr>
              <a:t>Era </a:t>
            </a:r>
            <a:r>
              <a:rPr lang="en-US" sz="1800" b="1" spc="90" dirty="0">
                <a:latin typeface="Cambria"/>
                <a:cs typeface="Cambria"/>
              </a:rPr>
              <a:t>(Deemed </a:t>
            </a:r>
            <a:r>
              <a:rPr lang="en-US" sz="1800" b="1" spc="70" dirty="0">
                <a:latin typeface="Cambria"/>
                <a:cs typeface="Cambria"/>
              </a:rPr>
              <a:t>to  </a:t>
            </a:r>
            <a:r>
              <a:rPr lang="en-US" sz="1800" b="1" spc="80" dirty="0">
                <a:latin typeface="Cambria"/>
                <a:cs typeface="Cambria"/>
              </a:rPr>
              <a:t>be  </a:t>
            </a:r>
            <a:r>
              <a:rPr lang="en-US" sz="1800" b="1" spc="70" dirty="0">
                <a:latin typeface="Cambria"/>
                <a:cs typeface="Cambria"/>
              </a:rPr>
              <a:t>University) </a:t>
            </a:r>
            <a:r>
              <a:rPr lang="en-US" sz="1800" b="1" spc="75" dirty="0">
                <a:latin typeface="Cambria"/>
                <a:cs typeface="Cambria"/>
              </a:rPr>
              <a:t> </a:t>
            </a:r>
            <a:r>
              <a:rPr lang="en-US" sz="1800" b="1" spc="80" dirty="0">
                <a:latin typeface="Cambria"/>
                <a:cs typeface="Cambria"/>
              </a:rPr>
              <a:t>Dehradun,</a:t>
            </a:r>
            <a:r>
              <a:rPr lang="en-US" sz="1800" b="1" spc="254" dirty="0">
                <a:latin typeface="Cambria"/>
                <a:cs typeface="Cambria"/>
              </a:rPr>
              <a:t> </a:t>
            </a:r>
            <a:r>
              <a:rPr lang="en-US" sz="1800" b="1" spc="80" dirty="0">
                <a:latin typeface="Cambria"/>
                <a:cs typeface="Cambria"/>
              </a:rPr>
              <a:t>Uttarakhand</a:t>
            </a:r>
            <a:endParaRPr lang="en-US" sz="1800" dirty="0">
              <a:latin typeface="Cambria"/>
              <a:cs typeface="Cambria"/>
            </a:endParaRPr>
          </a:p>
          <a:p>
            <a:pPr marL="27940" algn="ctr">
              <a:lnSpc>
                <a:spcPts val="1910"/>
              </a:lnSpc>
            </a:pPr>
            <a:r>
              <a:rPr lang="en-US" sz="1800" b="1" spc="75" dirty="0">
                <a:latin typeface="Cambria"/>
                <a:cs typeface="Cambria"/>
              </a:rPr>
              <a:t>January</a:t>
            </a:r>
            <a:r>
              <a:rPr lang="en-US" sz="1800" b="1" spc="135" dirty="0">
                <a:latin typeface="Cambria"/>
                <a:cs typeface="Cambria"/>
              </a:rPr>
              <a:t> </a:t>
            </a:r>
            <a:r>
              <a:rPr lang="en-US" sz="1800" b="1" spc="90" dirty="0">
                <a:latin typeface="Cambria"/>
                <a:cs typeface="Cambria"/>
              </a:rPr>
              <a:t>2023</a:t>
            </a:r>
            <a:endParaRPr lang="en-US" sz="1800" dirty="0">
              <a:latin typeface="Cambria"/>
              <a:cs typeface="Cambria"/>
            </a:endParaRPr>
          </a:p>
        </p:txBody>
      </p:sp>
    </p:spTree>
    <p:extLst>
      <p:ext uri="{BB962C8B-B14F-4D97-AF65-F5344CB8AC3E}">
        <p14:creationId xmlns:p14="http://schemas.microsoft.com/office/powerpoint/2010/main" val="56032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2CF08-405C-BE62-1CA0-0005F5F24CAC}"/>
              </a:ext>
            </a:extLst>
          </p:cNvPr>
          <p:cNvSpPr txBox="1"/>
          <p:nvPr/>
        </p:nvSpPr>
        <p:spPr>
          <a:xfrm>
            <a:off x="0" y="95250"/>
            <a:ext cx="7677150" cy="10926068"/>
          </a:xfrm>
          <a:prstGeom prst="rect">
            <a:avLst/>
          </a:prstGeom>
          <a:noFill/>
        </p:spPr>
        <p:txBody>
          <a:bodyPr wrap="square">
            <a:spAutoFit/>
          </a:bodyPr>
          <a:lstStyle/>
          <a:p>
            <a:pPr marL="12065">
              <a:tabLst>
                <a:tab pos="304165" algn="l"/>
              </a:tabLst>
            </a:pPr>
            <a:r>
              <a:rPr lang="en-US" sz="1000" b="1" dirty="0">
                <a:latin typeface="Times New Roman"/>
                <a:cs typeface="Times New Roman"/>
              </a:rPr>
              <a:t>else if(inputs == "D")</a:t>
            </a:r>
          </a:p>
          <a:p>
            <a:pPr marL="12065">
              <a:tabLst>
                <a:tab pos="304165" algn="l"/>
              </a:tabLst>
            </a:pPr>
            <a:r>
              <a:rPr lang="en-US" sz="1000" b="1" dirty="0">
                <a:latin typeface="Times New Roman"/>
                <a:cs typeface="Times New Roman"/>
              </a:rPr>
              <a:t>{</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(relay4, LOW);   // suppose 4th is AC in the application and if ONN button is press then 'd' command goes to </a:t>
            </a:r>
            <a:r>
              <a:rPr lang="en-US" sz="1000" b="1" dirty="0" err="1">
                <a:latin typeface="Times New Roman"/>
                <a:cs typeface="Times New Roman"/>
              </a:rPr>
              <a:t>arduino</a:t>
            </a:r>
            <a:r>
              <a:rPr lang="en-US" sz="1000" b="1" dirty="0">
                <a:latin typeface="Times New Roman"/>
                <a:cs typeface="Times New Roman"/>
              </a:rPr>
              <a:t> and then AC is </a:t>
            </a:r>
            <a:r>
              <a:rPr lang="en-US" sz="1000" b="1" dirty="0" err="1">
                <a:latin typeface="Times New Roman"/>
                <a:cs typeface="Times New Roman"/>
              </a:rPr>
              <a:t>onn</a:t>
            </a:r>
            <a:r>
              <a:rPr lang="en-US" sz="1000" b="1" dirty="0">
                <a:latin typeface="Times New Roman"/>
                <a:cs typeface="Times New Roman"/>
              </a:rPr>
              <a:t> otherwise if push OFF button the 'D command goes to </a:t>
            </a:r>
            <a:r>
              <a:rPr lang="en-US" sz="1000" b="1" dirty="0" err="1">
                <a:latin typeface="Times New Roman"/>
                <a:cs typeface="Times New Roman"/>
              </a:rPr>
              <a:t>arduino</a:t>
            </a:r>
            <a:r>
              <a:rPr lang="en-US" sz="1000" b="1" dirty="0">
                <a:latin typeface="Times New Roman"/>
                <a:cs typeface="Times New Roman"/>
              </a:rPr>
              <a:t> and AC is off</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else if(inputs == "d")</a:t>
            </a:r>
          </a:p>
          <a:p>
            <a:pPr marL="12065">
              <a:tabLst>
                <a:tab pos="304165" algn="l"/>
              </a:tabLst>
            </a:pPr>
            <a:r>
              <a:rPr lang="en-US" sz="1000" b="1" dirty="0">
                <a:latin typeface="Times New Roman"/>
                <a:cs typeface="Times New Roman"/>
              </a:rPr>
              <a:t>{</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(relay4, HIGH);</a:t>
            </a:r>
          </a:p>
          <a:p>
            <a:pPr marL="12065">
              <a:tabLst>
                <a:tab pos="304165" algn="l"/>
              </a:tabLst>
            </a:pPr>
            <a:r>
              <a:rPr lang="en-US" sz="1000" b="1" dirty="0">
                <a:latin typeface="Times New Roman"/>
                <a:cs typeface="Times New Roman"/>
              </a:rPr>
              <a:t>}</a:t>
            </a:r>
          </a:p>
          <a:p>
            <a:pPr marL="12065">
              <a:tabLst>
                <a:tab pos="304165" algn="l"/>
              </a:tabLst>
            </a:pPr>
            <a:endParaRPr lang="en-US" sz="1000" b="1" dirty="0">
              <a:latin typeface="Times New Roman"/>
              <a:cs typeface="Times New Roman"/>
            </a:endParaRPr>
          </a:p>
          <a:p>
            <a:pPr marL="12065">
              <a:tabLst>
                <a:tab pos="304165" algn="l"/>
              </a:tabLst>
            </a:pPr>
            <a:r>
              <a:rPr lang="en-US" sz="1000" b="1" dirty="0">
                <a:latin typeface="Times New Roman"/>
                <a:cs typeface="Times New Roman"/>
              </a:rPr>
              <a:t>inputs="";</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a:t>
            </a:r>
          </a:p>
          <a:p>
            <a:pPr marL="12065">
              <a:tabLst>
                <a:tab pos="304165" algn="l"/>
              </a:tabLst>
            </a:pPr>
            <a:r>
              <a:rPr lang="en-IN" b="1" dirty="0">
                <a:latin typeface="Times New Roman" panose="02020603050405020304" pitchFamily="18" charset="0"/>
                <a:cs typeface="Times New Roman" panose="02020603050405020304" pitchFamily="18" charset="0"/>
              </a:rPr>
              <a:t>DISCUSSION</a:t>
            </a:r>
          </a:p>
          <a:p>
            <a:pPr marL="12065">
              <a:tabLst>
                <a:tab pos="304165" algn="l"/>
              </a:tabLst>
            </a:pPr>
            <a:r>
              <a:rPr lang="en-IN" b="1" dirty="0">
                <a:latin typeface="Times New Roman" panose="02020603050405020304" pitchFamily="18" charset="0"/>
                <a:cs typeface="Times New Roman" panose="02020603050405020304" pitchFamily="18" charset="0"/>
              </a:rPr>
              <a:t>---------------------</a:t>
            </a:r>
          </a:p>
          <a:p>
            <a:pPr marL="12065">
              <a:tabLst>
                <a:tab pos="304165" algn="l"/>
              </a:tabLst>
            </a:pPr>
            <a:r>
              <a:rPr lang="en-IN" sz="1200" b="1" dirty="0">
                <a:latin typeface="Times New Roman" panose="02020603050405020304" pitchFamily="18" charset="0"/>
                <a:cs typeface="Times New Roman" panose="02020603050405020304" pitchFamily="18" charset="0"/>
              </a:rPr>
              <a:t>LIBRIARY USED – EEPROM</a:t>
            </a:r>
          </a:p>
          <a:p>
            <a:pPr marL="12065">
              <a:tabLst>
                <a:tab pos="304165" algn="l"/>
              </a:tabLst>
            </a:pPr>
            <a:r>
              <a:rPr lang="en-US" sz="1200" b="1" i="0" dirty="0">
                <a:solidFill>
                  <a:srgbClr val="333333"/>
                </a:solidFill>
                <a:effectLst/>
                <a:latin typeface="Times New Roman" panose="02020603050405020304" pitchFamily="18" charset="0"/>
                <a:cs typeface="Times New Roman" panose="02020603050405020304" pitchFamily="18" charset="0"/>
              </a:rPr>
              <a:t>It stands for Electronic Erasable Programmable Read Only Memory . The EEPROM library allows us to read the bytes stored in the memory when the power of the board is off.</a:t>
            </a:r>
          </a:p>
          <a:p>
            <a:pPr marL="12065">
              <a:tabLst>
                <a:tab pos="304165" algn="l"/>
              </a:tabLst>
            </a:pPr>
            <a:endParaRPr lang="en-US" sz="1200" b="1" dirty="0">
              <a:solidFill>
                <a:srgbClr val="333333"/>
              </a:solidFill>
              <a:latin typeface="Times New Roman" panose="02020603050405020304" pitchFamily="18" charset="0"/>
              <a:cs typeface="Times New Roman" panose="02020603050405020304" pitchFamily="18" charset="0"/>
            </a:endParaRPr>
          </a:p>
          <a:p>
            <a:pPr marL="12065">
              <a:tabLst>
                <a:tab pos="304165" algn="l"/>
              </a:tabLst>
            </a:pPr>
            <a:r>
              <a:rPr lang="en-US" sz="1200" b="1" i="0" dirty="0">
                <a:solidFill>
                  <a:srgbClr val="333333"/>
                </a:solidFill>
                <a:effectLst/>
                <a:latin typeface="Times New Roman" panose="02020603050405020304" pitchFamily="18" charset="0"/>
                <a:cs typeface="Times New Roman" panose="02020603050405020304" pitchFamily="18" charset="0"/>
              </a:rPr>
              <a:t>SOFTWARE SERIAL</a:t>
            </a:r>
          </a:p>
          <a:p>
            <a:pPr marL="12065">
              <a:tabLst>
                <a:tab pos="304165" algn="l"/>
              </a:tabLst>
            </a:pPr>
            <a:r>
              <a:rPr lang="en-US" sz="1200" b="1" i="0" dirty="0">
                <a:solidFill>
                  <a:srgbClr val="333333"/>
                </a:solidFill>
                <a:effectLst/>
                <a:latin typeface="Times New Roman" panose="02020603050405020304" pitchFamily="18" charset="0"/>
                <a:cs typeface="Times New Roman" panose="02020603050405020304" pitchFamily="18" charset="0"/>
              </a:rPr>
              <a:t>The Software Serial Library permits serial communication over digital Input/output pins. The 0 and 1 pins are inbuilt on Arduino for the serial interface. </a:t>
            </a:r>
          </a:p>
          <a:p>
            <a:pPr marL="12065">
              <a:tabLst>
                <a:tab pos="304165" algn="l"/>
              </a:tabLst>
            </a:pPr>
            <a:endParaRPr lang="en-US" sz="1200" b="1" dirty="0">
              <a:solidFill>
                <a:srgbClr val="333333"/>
              </a:solidFill>
              <a:latin typeface="Times New Roman" panose="02020603050405020304" pitchFamily="18" charset="0"/>
              <a:cs typeface="Times New Roman" panose="02020603050405020304" pitchFamily="18" charset="0"/>
            </a:endParaRPr>
          </a:p>
          <a:p>
            <a:pPr marL="12065">
              <a:tabLst>
                <a:tab pos="304165" algn="l"/>
              </a:tabLst>
            </a:pPr>
            <a:r>
              <a:rPr lang="en-IN" sz="1200" b="1" i="0" dirty="0">
                <a:solidFill>
                  <a:srgbClr val="333333"/>
                </a:solidFill>
                <a:effectLst/>
                <a:latin typeface="Times New Roman" panose="02020603050405020304" pitchFamily="18" charset="0"/>
                <a:cs typeface="Times New Roman" panose="02020603050405020304" pitchFamily="18" charset="0"/>
              </a:rPr>
              <a:t>VOID SETUP()</a:t>
            </a:r>
          </a:p>
          <a:p>
            <a:pPr marL="12065">
              <a:tabLst>
                <a:tab pos="304165" algn="l"/>
              </a:tabLst>
            </a:pPr>
            <a:r>
              <a:rPr lang="en-US" sz="1200" b="1" i="0" dirty="0">
                <a:solidFill>
                  <a:srgbClr val="333333"/>
                </a:solidFill>
                <a:effectLst/>
                <a:latin typeface="inter-regular"/>
              </a:rPr>
              <a:t>It contains an initial part of the code to be executed. The pin modes, libraries, variables, etc., are initialized in the setup section. It is executed only once during the uploading of the program and after reset or power up of the Arduino board.</a:t>
            </a:r>
          </a:p>
          <a:p>
            <a:pPr marL="12065">
              <a:tabLst>
                <a:tab pos="304165" algn="l"/>
              </a:tabLst>
            </a:pPr>
            <a:endParaRPr lang="en-US" sz="1200" b="1" dirty="0">
              <a:solidFill>
                <a:srgbClr val="333333"/>
              </a:solidFill>
              <a:latin typeface="inter-regular"/>
              <a:cs typeface="Times New Roman" panose="02020603050405020304" pitchFamily="18" charset="0"/>
            </a:endParaRPr>
          </a:p>
          <a:p>
            <a:pPr marL="12065">
              <a:tabLst>
                <a:tab pos="304165" algn="l"/>
              </a:tabLst>
            </a:pPr>
            <a:r>
              <a:rPr lang="en-IN" sz="1200" b="1" dirty="0">
                <a:solidFill>
                  <a:srgbClr val="333333"/>
                </a:solidFill>
                <a:latin typeface="Times New Roman" panose="02020603050405020304" pitchFamily="18" charset="0"/>
                <a:cs typeface="Times New Roman" panose="02020603050405020304" pitchFamily="18" charset="0"/>
              </a:rPr>
              <a:t>SERIAL.BEGIN</a:t>
            </a:r>
          </a:p>
          <a:p>
            <a:pPr marL="12065">
              <a:tabLst>
                <a:tab pos="304165" algn="l"/>
              </a:tabLst>
            </a:pPr>
            <a:r>
              <a:rPr lang="en-US" sz="1200" b="1" i="0" dirty="0">
                <a:solidFill>
                  <a:srgbClr val="333333"/>
                </a:solidFill>
                <a:effectLst/>
                <a:latin typeface="Times New Roman" panose="02020603050405020304" pitchFamily="18" charset="0"/>
                <a:cs typeface="Times New Roman" panose="02020603050405020304" pitchFamily="18" charset="0"/>
              </a:rPr>
              <a:t>The </a:t>
            </a:r>
            <a:r>
              <a:rPr lang="en-US" sz="1200" b="1" i="0" dirty="0" err="1">
                <a:solidFill>
                  <a:srgbClr val="333333"/>
                </a:solidFill>
                <a:effectLst/>
                <a:latin typeface="Times New Roman" panose="02020603050405020304" pitchFamily="18" charset="0"/>
                <a:cs typeface="Times New Roman" panose="02020603050405020304" pitchFamily="18" charset="0"/>
              </a:rPr>
              <a:t>serial.begin</a:t>
            </a:r>
            <a:r>
              <a:rPr lang="en-US" sz="1200" b="1" i="0" dirty="0">
                <a:solidFill>
                  <a:srgbClr val="333333"/>
                </a:solidFill>
                <a:effectLst/>
                <a:latin typeface="Times New Roman" panose="02020603050405020304" pitchFamily="18" charset="0"/>
                <a:cs typeface="Times New Roman" panose="02020603050405020304" pitchFamily="18" charset="0"/>
              </a:rPr>
              <a:t>( ) </a:t>
            </a:r>
            <a:r>
              <a:rPr lang="en-US" sz="1200" b="1" i="1" dirty="0">
                <a:solidFill>
                  <a:srgbClr val="333333"/>
                </a:solidFill>
                <a:effectLst/>
                <a:latin typeface="Times New Roman" panose="02020603050405020304" pitchFamily="18" charset="0"/>
                <a:cs typeface="Times New Roman" panose="02020603050405020304" pitchFamily="18" charset="0"/>
              </a:rPr>
              <a:t>sets the baud rate for serial data communication</a:t>
            </a:r>
            <a:r>
              <a:rPr lang="en-US" sz="1200" b="1" i="0" dirty="0">
                <a:solidFill>
                  <a:srgbClr val="333333"/>
                </a:solidFill>
                <a:effectLst/>
                <a:latin typeface="Times New Roman" panose="02020603050405020304" pitchFamily="18" charset="0"/>
                <a:cs typeface="Times New Roman" panose="02020603050405020304" pitchFamily="18" charset="0"/>
              </a:rPr>
              <a:t>. The baud rate signifies the data rate in bits per second</a:t>
            </a:r>
            <a:r>
              <a:rPr lang="en-US" sz="1200" b="0" i="0" dirty="0">
                <a:solidFill>
                  <a:srgbClr val="333333"/>
                </a:solidFill>
                <a:effectLst/>
                <a:latin typeface="Times New Roman" panose="02020603050405020304" pitchFamily="18" charset="0"/>
                <a:cs typeface="Times New Roman" panose="02020603050405020304" pitchFamily="18" charset="0"/>
              </a:rPr>
              <a:t>.</a:t>
            </a:r>
          </a:p>
          <a:p>
            <a:pPr marL="12065">
              <a:tabLst>
                <a:tab pos="304165" algn="l"/>
              </a:tabLst>
            </a:pPr>
            <a:r>
              <a:rPr lang="en-US" sz="1200" b="1" i="0" dirty="0">
                <a:solidFill>
                  <a:srgbClr val="333333"/>
                </a:solidFill>
                <a:effectLst/>
                <a:latin typeface="inter-regular"/>
              </a:rPr>
              <a:t>Default rate – 9600 bps.</a:t>
            </a:r>
          </a:p>
          <a:p>
            <a:pPr marL="12065">
              <a:tabLst>
                <a:tab pos="304165" algn="l"/>
              </a:tabLst>
            </a:pPr>
            <a:endParaRPr lang="en-US" sz="1200" b="1" dirty="0">
              <a:solidFill>
                <a:srgbClr val="333333"/>
              </a:solidFill>
              <a:latin typeface="inter-regular"/>
            </a:endParaRPr>
          </a:p>
          <a:p>
            <a:pPr marL="12065">
              <a:tabLst>
                <a:tab pos="304165" algn="l"/>
              </a:tabLst>
            </a:pPr>
            <a:r>
              <a:rPr lang="en-US" sz="1200" b="1" dirty="0" err="1">
                <a:solidFill>
                  <a:srgbClr val="333333"/>
                </a:solidFill>
                <a:latin typeface="Times New Roman" panose="02020603050405020304" pitchFamily="18" charset="0"/>
                <a:cs typeface="Times New Roman" panose="02020603050405020304" pitchFamily="18" charset="0"/>
              </a:rPr>
              <a:t>PinMode</a:t>
            </a:r>
            <a:endParaRPr lang="en-US" sz="1200" b="1" dirty="0">
              <a:solidFill>
                <a:srgbClr val="333333"/>
              </a:solidFill>
              <a:latin typeface="Times New Roman" panose="02020603050405020304" pitchFamily="18" charset="0"/>
              <a:cs typeface="Times New Roman" panose="02020603050405020304" pitchFamily="18" charset="0"/>
            </a:endParaRPr>
          </a:p>
          <a:p>
            <a:pPr algn="just"/>
            <a:r>
              <a:rPr lang="en-US" sz="1200" b="1" i="0" dirty="0">
                <a:solidFill>
                  <a:srgbClr val="333333"/>
                </a:solidFill>
                <a:effectLst/>
                <a:latin typeface="Times New Roman" panose="02020603050405020304" pitchFamily="18" charset="0"/>
                <a:cs typeface="Times New Roman" panose="02020603050405020304" pitchFamily="18" charset="0"/>
              </a:rPr>
              <a:t>The specific pin number is set as the INPUT or OUTPUT in the </a:t>
            </a:r>
            <a:r>
              <a:rPr lang="en-US" sz="1200" b="1" i="0" dirty="0" err="1">
                <a:solidFill>
                  <a:srgbClr val="333333"/>
                </a:solidFill>
                <a:effectLst/>
                <a:latin typeface="Times New Roman" panose="02020603050405020304" pitchFamily="18" charset="0"/>
                <a:cs typeface="Times New Roman" panose="02020603050405020304" pitchFamily="18" charset="0"/>
              </a:rPr>
              <a:t>pinMode</a:t>
            </a:r>
            <a:r>
              <a:rPr lang="en-US" sz="1200" b="1" i="0" dirty="0">
                <a:solidFill>
                  <a:srgbClr val="333333"/>
                </a:solidFill>
                <a:effectLst/>
                <a:latin typeface="Times New Roman" panose="02020603050405020304" pitchFamily="18" charset="0"/>
                <a:cs typeface="Times New Roman" panose="02020603050405020304" pitchFamily="18" charset="0"/>
              </a:rPr>
              <a:t> () function.</a:t>
            </a:r>
          </a:p>
          <a:p>
            <a:pPr algn="just"/>
            <a:r>
              <a:rPr lang="en-US" sz="1200" b="1" i="0" dirty="0">
                <a:solidFill>
                  <a:srgbClr val="333333"/>
                </a:solidFill>
                <a:effectLst/>
                <a:latin typeface="Times New Roman" panose="02020603050405020304" pitchFamily="18" charset="0"/>
                <a:cs typeface="Times New Roman" panose="02020603050405020304" pitchFamily="18" charset="0"/>
              </a:rPr>
              <a:t>The Syntax is: </a:t>
            </a:r>
            <a:r>
              <a:rPr lang="en-US" sz="1200" b="1" i="0" dirty="0" err="1">
                <a:solidFill>
                  <a:srgbClr val="333333"/>
                </a:solidFill>
                <a:effectLst/>
                <a:latin typeface="Times New Roman" panose="02020603050405020304" pitchFamily="18" charset="0"/>
                <a:cs typeface="Times New Roman" panose="02020603050405020304" pitchFamily="18" charset="0"/>
              </a:rPr>
              <a:t>pinMode</a:t>
            </a:r>
            <a:r>
              <a:rPr lang="en-US" sz="1200" b="1" i="0" dirty="0">
                <a:solidFill>
                  <a:srgbClr val="333333"/>
                </a:solidFill>
                <a:effectLst/>
                <a:latin typeface="Times New Roman" panose="02020603050405020304" pitchFamily="18" charset="0"/>
                <a:cs typeface="Times New Roman" panose="02020603050405020304" pitchFamily="18" charset="0"/>
              </a:rPr>
              <a:t> (pin, mode)</a:t>
            </a:r>
          </a:p>
          <a:p>
            <a:pPr marL="12065">
              <a:tabLst>
                <a:tab pos="304165" algn="l"/>
              </a:tabLst>
            </a:pPr>
            <a:br>
              <a:rPr lang="en-US" sz="1200" b="0" i="0" dirty="0">
                <a:solidFill>
                  <a:srgbClr val="333333"/>
                </a:solidFill>
                <a:effectLst/>
                <a:latin typeface="inter-regular"/>
              </a:rPr>
            </a:br>
            <a:r>
              <a:rPr lang="en-US" sz="1200" b="1" dirty="0">
                <a:solidFill>
                  <a:srgbClr val="333333"/>
                </a:solidFill>
                <a:latin typeface="Times New Roman" panose="02020603050405020304" pitchFamily="18" charset="0"/>
                <a:cs typeface="Times New Roman" panose="02020603050405020304" pitchFamily="18" charset="0"/>
              </a:rPr>
              <a:t>DIGITAL WRITE</a:t>
            </a:r>
          </a:p>
          <a:p>
            <a:pPr marL="12065">
              <a:tabLst>
                <a:tab pos="304165" algn="l"/>
              </a:tabLst>
            </a:pPr>
            <a:r>
              <a:rPr lang="en-US" sz="1200" b="1" i="0" dirty="0">
                <a:solidFill>
                  <a:srgbClr val="333333"/>
                </a:solidFill>
                <a:effectLst/>
                <a:latin typeface="Times New Roman" panose="02020603050405020304" pitchFamily="18" charset="0"/>
                <a:cs typeface="Times New Roman" panose="02020603050405020304" pitchFamily="18" charset="0"/>
              </a:rPr>
              <a:t>The </a:t>
            </a:r>
            <a:r>
              <a:rPr lang="en-US" sz="1200" b="1" i="0" dirty="0" err="1">
                <a:solidFill>
                  <a:srgbClr val="333333"/>
                </a:solidFill>
                <a:effectLst/>
                <a:latin typeface="Times New Roman" panose="02020603050405020304" pitchFamily="18" charset="0"/>
                <a:cs typeface="Times New Roman" panose="02020603050405020304" pitchFamily="18" charset="0"/>
              </a:rPr>
              <a:t>digitalWrite</a:t>
            </a:r>
            <a:r>
              <a:rPr lang="en-US" sz="1200" b="1" i="0" dirty="0">
                <a:solidFill>
                  <a:srgbClr val="333333"/>
                </a:solidFill>
                <a:effectLst/>
                <a:latin typeface="Times New Roman" panose="02020603050405020304" pitchFamily="18" charset="0"/>
                <a:cs typeface="Times New Roman" panose="02020603050405020304" pitchFamily="18" charset="0"/>
              </a:rPr>
              <a:t> ( ) function is used to set the value of a pin as HIGH or LOW.</a:t>
            </a:r>
          </a:p>
          <a:p>
            <a:pPr marL="12065">
              <a:tabLst>
                <a:tab pos="304165" algn="l"/>
              </a:tabLst>
            </a:pPr>
            <a:endParaRPr lang="en-US" sz="1200" b="1" dirty="0">
              <a:solidFill>
                <a:srgbClr val="333333"/>
              </a:solidFill>
              <a:latin typeface="Times New Roman" panose="02020603050405020304" pitchFamily="18" charset="0"/>
              <a:cs typeface="Times New Roman" panose="02020603050405020304" pitchFamily="18" charset="0"/>
            </a:endParaRPr>
          </a:p>
          <a:p>
            <a:pPr marL="12065">
              <a:tabLst>
                <a:tab pos="304165" algn="l"/>
              </a:tabLst>
            </a:pPr>
            <a:r>
              <a:rPr lang="en-IN" sz="1200" b="1" i="0" dirty="0">
                <a:solidFill>
                  <a:srgbClr val="333333"/>
                </a:solidFill>
                <a:effectLst/>
                <a:latin typeface="Times New Roman" panose="02020603050405020304" pitchFamily="18" charset="0"/>
                <a:cs typeface="Times New Roman" panose="02020603050405020304" pitchFamily="18" charset="0"/>
              </a:rPr>
              <a:t>VOID LOOP</a:t>
            </a:r>
          </a:p>
          <a:p>
            <a:pPr marL="12065">
              <a:tabLst>
                <a:tab pos="304165" algn="l"/>
              </a:tabLst>
            </a:pPr>
            <a:r>
              <a:rPr lang="en-US" sz="1200" b="1" i="0" dirty="0">
                <a:solidFill>
                  <a:srgbClr val="333333"/>
                </a:solidFill>
                <a:effectLst/>
                <a:latin typeface="inter-regular"/>
              </a:rPr>
              <a:t>The loop contains statements that are executed repeatedly. The section of code inside the curly brackets is repeated depending on the value of variables.</a:t>
            </a:r>
          </a:p>
          <a:p>
            <a:pPr marL="12065">
              <a:tabLst>
                <a:tab pos="304165" algn="l"/>
              </a:tabLst>
            </a:pPr>
            <a:endParaRPr lang="en-US" sz="1200" b="1" dirty="0">
              <a:solidFill>
                <a:srgbClr val="333333"/>
              </a:solidFill>
              <a:latin typeface="inter-regular"/>
              <a:cs typeface="Times New Roman" panose="02020603050405020304" pitchFamily="18" charset="0"/>
            </a:endParaRPr>
          </a:p>
          <a:p>
            <a:pPr marL="12065">
              <a:tabLst>
                <a:tab pos="304165" algn="l"/>
              </a:tabLst>
            </a:pPr>
            <a:r>
              <a:rPr lang="en-IN" sz="1200" b="1" i="0" dirty="0">
                <a:solidFill>
                  <a:srgbClr val="333333"/>
                </a:solidFill>
                <a:effectLst/>
                <a:latin typeface="Times New Roman" panose="02020603050405020304" pitchFamily="18" charset="0"/>
                <a:cs typeface="Times New Roman" panose="02020603050405020304" pitchFamily="18" charset="0"/>
              </a:rPr>
              <a:t>SERIAL AVAILABLE</a:t>
            </a:r>
          </a:p>
          <a:p>
            <a:pPr marL="12065">
              <a:tabLst>
                <a:tab pos="304165" algn="l"/>
              </a:tabLst>
            </a:pPr>
            <a:r>
              <a:rPr lang="en-US" sz="1200" b="1" i="0" dirty="0">
                <a:solidFill>
                  <a:srgbClr val="333333"/>
                </a:solidFill>
                <a:effectLst/>
                <a:latin typeface="inter-regular"/>
              </a:rPr>
              <a:t>The </a:t>
            </a:r>
            <a:r>
              <a:rPr lang="en-US" sz="1200" b="1" i="0" dirty="0" err="1">
                <a:solidFill>
                  <a:srgbClr val="333333"/>
                </a:solidFill>
                <a:effectLst/>
                <a:latin typeface="inter-bold"/>
              </a:rPr>
              <a:t>Serial.available</a:t>
            </a:r>
            <a:r>
              <a:rPr lang="en-US" sz="1200" b="1" i="0" dirty="0">
                <a:solidFill>
                  <a:srgbClr val="333333"/>
                </a:solidFill>
                <a:effectLst/>
                <a:latin typeface="inter-bold"/>
              </a:rPr>
              <a:t>( )</a:t>
            </a:r>
            <a:r>
              <a:rPr lang="en-US" sz="1200" b="1" i="0" dirty="0">
                <a:solidFill>
                  <a:srgbClr val="333333"/>
                </a:solidFill>
                <a:effectLst/>
                <a:latin typeface="inter-regular"/>
              </a:rPr>
              <a:t> function in Arduino gets the stored bytes from the serial port that are available for reading. It is the data, which is already stored and arrived in the serial buffer. The serial buffer in Arduino holds the 64 bytes.</a:t>
            </a:r>
          </a:p>
          <a:p>
            <a:pPr marL="12065">
              <a:tabLst>
                <a:tab pos="304165" algn="l"/>
              </a:tabLst>
            </a:pPr>
            <a:endParaRPr lang="en-US" sz="1200" b="1" dirty="0">
              <a:solidFill>
                <a:srgbClr val="333333"/>
              </a:solidFill>
              <a:latin typeface="inter-regular"/>
            </a:endParaRPr>
          </a:p>
          <a:p>
            <a:pPr marL="12065">
              <a:tabLst>
                <a:tab pos="304165" algn="l"/>
              </a:tabLst>
            </a:pPr>
            <a:r>
              <a:rPr lang="en-US" sz="1200" b="1" i="0" dirty="0">
                <a:solidFill>
                  <a:srgbClr val="333333"/>
                </a:solidFill>
                <a:effectLst/>
                <a:latin typeface="inter-regular"/>
              </a:rPr>
              <a:t>DELAY() FUNCTION</a:t>
            </a:r>
          </a:p>
          <a:p>
            <a:pPr algn="just"/>
            <a:r>
              <a:rPr lang="en-US" sz="1200" b="1" i="0" dirty="0">
                <a:solidFill>
                  <a:srgbClr val="333333"/>
                </a:solidFill>
                <a:effectLst/>
                <a:latin typeface="inter-regular"/>
              </a:rPr>
              <a:t>The delay( ) function pauses the program or task for a specified duration of time. The time is specified inside the open and closed parentheses in milliseconds.</a:t>
            </a:r>
          </a:p>
          <a:p>
            <a:pPr algn="just"/>
            <a:r>
              <a:rPr lang="en-US" sz="1200" b="1" i="0" dirty="0">
                <a:solidFill>
                  <a:srgbClr val="333333"/>
                </a:solidFill>
                <a:effectLst/>
                <a:latin typeface="inter-regular"/>
              </a:rPr>
              <a:t>Where,</a:t>
            </a:r>
          </a:p>
          <a:p>
            <a:pPr algn="just"/>
            <a:r>
              <a:rPr lang="en-US" sz="1200" b="1" i="0" dirty="0">
                <a:solidFill>
                  <a:srgbClr val="333333"/>
                </a:solidFill>
                <a:effectLst/>
                <a:latin typeface="inter-regular"/>
              </a:rPr>
              <a:t>1 second = 1000 milliseconds</a:t>
            </a:r>
          </a:p>
          <a:p>
            <a:pPr algn="just"/>
            <a:r>
              <a:rPr lang="en-US" sz="1200" b="1" dirty="0">
                <a:solidFill>
                  <a:srgbClr val="333333"/>
                </a:solidFill>
                <a:latin typeface="inter-regular"/>
              </a:rPr>
              <a:t>SERIAL.READ()</a:t>
            </a:r>
          </a:p>
          <a:p>
            <a:pPr marL="12065">
              <a:tabLst>
                <a:tab pos="304165" algn="l"/>
              </a:tabLst>
            </a:pPr>
            <a:r>
              <a:rPr lang="en-US" sz="1200" b="1" i="0" dirty="0">
                <a:solidFill>
                  <a:srgbClr val="333333"/>
                </a:solidFill>
                <a:effectLst/>
                <a:latin typeface="Times New Roman" panose="02020603050405020304" pitchFamily="18" charset="0"/>
                <a:cs typeface="Times New Roman" panose="02020603050405020304" pitchFamily="18" charset="0"/>
              </a:rPr>
              <a:t>The </a:t>
            </a:r>
            <a:r>
              <a:rPr lang="en-US" sz="1200" b="1" i="0" dirty="0" err="1">
                <a:solidFill>
                  <a:srgbClr val="333333"/>
                </a:solidFill>
                <a:effectLst/>
                <a:latin typeface="Times New Roman" panose="02020603050405020304" pitchFamily="18" charset="0"/>
                <a:cs typeface="Times New Roman" panose="02020603050405020304" pitchFamily="18" charset="0"/>
              </a:rPr>
              <a:t>Serial.read</a:t>
            </a:r>
            <a:r>
              <a:rPr lang="en-US" sz="1200" b="1" i="0" dirty="0">
                <a:solidFill>
                  <a:srgbClr val="333333"/>
                </a:solidFill>
                <a:effectLst/>
                <a:latin typeface="Times New Roman" panose="02020603050405020304" pitchFamily="18" charset="0"/>
                <a:cs typeface="Times New Roman" panose="02020603050405020304" pitchFamily="18" charset="0"/>
              </a:rPr>
              <a:t>( ) in Arduino reads the incoming serial data in the Arduino.</a:t>
            </a:r>
          </a:p>
          <a:p>
            <a:pPr marL="12065">
              <a:tabLst>
                <a:tab pos="304165" algn="l"/>
              </a:tabLst>
            </a:pPr>
            <a:r>
              <a:rPr lang="en-US" sz="1200" b="1" dirty="0">
                <a:solidFill>
                  <a:srgbClr val="333333"/>
                </a:solidFill>
                <a:latin typeface="inter-regular"/>
                <a:cs typeface="Times New Roman" panose="02020603050405020304" pitchFamily="18" charset="0"/>
              </a:rPr>
              <a:t>SERIAL.PRINTLN</a:t>
            </a:r>
          </a:p>
          <a:p>
            <a:pPr marL="12065">
              <a:tabLst>
                <a:tab pos="304165" algn="l"/>
              </a:tabLst>
            </a:pPr>
            <a:r>
              <a:rPr lang="en-US" sz="1200" b="1" i="0" dirty="0">
                <a:solidFill>
                  <a:srgbClr val="333333"/>
                </a:solidFill>
                <a:effectLst/>
                <a:latin typeface="Times New Roman" panose="02020603050405020304" pitchFamily="18" charset="0"/>
                <a:cs typeface="Times New Roman" panose="02020603050405020304" pitchFamily="18" charset="0"/>
              </a:rPr>
              <a:t>The </a:t>
            </a:r>
            <a:r>
              <a:rPr lang="en-US" sz="1200" b="1" i="0" dirty="0" err="1">
                <a:solidFill>
                  <a:srgbClr val="333333"/>
                </a:solidFill>
                <a:effectLst/>
                <a:latin typeface="Times New Roman" panose="02020603050405020304" pitchFamily="18" charset="0"/>
                <a:cs typeface="Times New Roman" panose="02020603050405020304" pitchFamily="18" charset="0"/>
              </a:rPr>
              <a:t>Serial.println</a:t>
            </a:r>
            <a:r>
              <a:rPr lang="en-US" sz="1200" b="1" i="0" dirty="0">
                <a:solidFill>
                  <a:srgbClr val="333333"/>
                </a:solidFill>
                <a:effectLst/>
                <a:latin typeface="Times New Roman" panose="02020603050405020304" pitchFamily="18" charset="0"/>
                <a:cs typeface="Times New Roman" panose="02020603050405020304" pitchFamily="18" charset="0"/>
              </a:rPr>
              <a:t> ( ) means print line, which sends the string followed by the carriage return ('\r' or ASCII 13) and newline ('\n' or ASCII 10) characters.</a:t>
            </a:r>
            <a:endParaRPr lang="en-US" sz="1200" b="1" dirty="0">
              <a:solidFill>
                <a:srgbClr val="333333"/>
              </a:solidFill>
              <a:latin typeface="Times New Roman" panose="02020603050405020304" pitchFamily="18" charset="0"/>
              <a:cs typeface="Times New Roman" panose="02020603050405020304" pitchFamily="18" charset="0"/>
            </a:endParaRPr>
          </a:p>
          <a:p>
            <a:pPr marL="12065">
              <a:tabLst>
                <a:tab pos="304165" algn="l"/>
              </a:tabLst>
            </a:pPr>
            <a:endParaRPr lang="en-IN" sz="1200" b="1"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92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6A54-3AF3-C5B2-875F-5F5AC82473DE}"/>
              </a:ext>
            </a:extLst>
          </p:cNvPr>
          <p:cNvSpPr>
            <a:spLocks noGrp="1"/>
          </p:cNvSpPr>
          <p:nvPr>
            <p:ph type="ctrTitle"/>
          </p:nvPr>
        </p:nvSpPr>
        <p:spPr/>
        <p:txBody>
          <a:bodyPr>
            <a:normAutofit fontScale="90000"/>
          </a:bodyPr>
          <a:lstStyle/>
          <a:p>
            <a:pPr marL="12700" marR="5080">
              <a:lnSpc>
                <a:spcPct val="95900"/>
              </a:lnSpc>
            </a:pPr>
            <a:r>
              <a:rPr lang="en-US" sz="2400" b="1" spc="-5" dirty="0">
                <a:latin typeface="Times New Roman"/>
                <a:cs typeface="Times New Roman"/>
              </a:rPr>
              <a:t>CONCLUSION</a:t>
            </a:r>
            <a:r>
              <a:rPr lang="en-US" sz="2400" b="1" dirty="0">
                <a:latin typeface="Times New Roman"/>
                <a:cs typeface="Times New Roman"/>
              </a:rPr>
              <a:t> </a:t>
            </a:r>
            <a:r>
              <a:rPr lang="en-US" sz="2400" b="1" spc="-5" dirty="0">
                <a:latin typeface="Times New Roman"/>
                <a:cs typeface="Times New Roman"/>
              </a:rPr>
              <a:t>AND</a:t>
            </a:r>
            <a:r>
              <a:rPr lang="en-US" sz="2400" b="1" spc="-10" dirty="0">
                <a:latin typeface="Times New Roman"/>
                <a:cs typeface="Times New Roman"/>
              </a:rPr>
              <a:t> </a:t>
            </a:r>
            <a:r>
              <a:rPr lang="en-US" sz="2400" b="1" spc="-5" dirty="0">
                <a:latin typeface="Times New Roman"/>
                <a:cs typeface="Times New Roman"/>
              </a:rPr>
              <a:t>FUTURE</a:t>
            </a:r>
            <a:r>
              <a:rPr lang="en-US" sz="2400" b="1" spc="15" dirty="0">
                <a:latin typeface="Times New Roman"/>
                <a:cs typeface="Times New Roman"/>
              </a:rPr>
              <a:t> </a:t>
            </a:r>
            <a:r>
              <a:rPr lang="en-US" sz="2400" b="1" dirty="0">
                <a:latin typeface="Times New Roman"/>
                <a:cs typeface="Times New Roman"/>
              </a:rPr>
              <a:t>WORK</a:t>
            </a:r>
            <a:br>
              <a:rPr lang="en-US" sz="4800" b="1" dirty="0">
                <a:latin typeface="Times New Roman"/>
                <a:cs typeface="Times New Roman"/>
              </a:rPr>
            </a:br>
            <a:br>
              <a:rPr lang="en-US" sz="4800" b="1" dirty="0">
                <a:latin typeface="Times New Roman"/>
                <a:cs typeface="Times New Roman"/>
              </a:rPr>
            </a:br>
            <a:br>
              <a:rPr lang="en-US" sz="4800" b="1" dirty="0">
                <a:latin typeface="Times New Roman"/>
                <a:cs typeface="Times New Roman"/>
              </a:rPr>
            </a:br>
            <a:r>
              <a:rPr lang="en-US" sz="1600" b="1" spc="-10" dirty="0">
                <a:latin typeface="Times New Roman"/>
                <a:cs typeface="Times New Roman"/>
              </a:rPr>
              <a:t>In</a:t>
            </a:r>
            <a:r>
              <a:rPr lang="en-US" sz="1600" b="1" spc="10" dirty="0">
                <a:latin typeface="Times New Roman"/>
                <a:cs typeface="Times New Roman"/>
              </a:rPr>
              <a:t> </a:t>
            </a:r>
            <a:r>
              <a:rPr lang="en-US" sz="1600" b="1" spc="-5" dirty="0">
                <a:latin typeface="Times New Roman"/>
                <a:cs typeface="Times New Roman"/>
              </a:rPr>
              <a:t>conclusion</a:t>
            </a:r>
            <a:r>
              <a:rPr lang="en-US" sz="1600" b="1" spc="5" dirty="0">
                <a:latin typeface="Times New Roman"/>
                <a:cs typeface="Times New Roman"/>
              </a:rPr>
              <a:t> </a:t>
            </a:r>
            <a:r>
              <a:rPr lang="en-US" sz="1600" b="1" spc="-5" dirty="0">
                <a:latin typeface="Times New Roman"/>
                <a:cs typeface="Times New Roman"/>
              </a:rPr>
              <a:t>at</a:t>
            </a:r>
            <a:r>
              <a:rPr lang="en-US" sz="1600" b="1" spc="5" dirty="0">
                <a:latin typeface="Times New Roman"/>
                <a:cs typeface="Times New Roman"/>
              </a:rPr>
              <a:t> </a:t>
            </a:r>
            <a:r>
              <a:rPr lang="en-US" sz="1600" b="1" spc="-5" dirty="0">
                <a:latin typeface="Times New Roman"/>
                <a:cs typeface="Times New Roman"/>
              </a:rPr>
              <a:t>last</a:t>
            </a:r>
            <a:r>
              <a:rPr lang="en-US" sz="1600" b="1" spc="10" dirty="0">
                <a:latin typeface="Times New Roman"/>
                <a:cs typeface="Times New Roman"/>
              </a:rPr>
              <a:t> </a:t>
            </a:r>
            <a:r>
              <a:rPr lang="en-US" sz="1600" b="1" dirty="0">
                <a:latin typeface="Times New Roman"/>
                <a:cs typeface="Times New Roman"/>
              </a:rPr>
              <a:t>I</a:t>
            </a:r>
            <a:r>
              <a:rPr lang="en-US" sz="1600" b="1" spc="-15" dirty="0">
                <a:latin typeface="Times New Roman"/>
                <a:cs typeface="Times New Roman"/>
              </a:rPr>
              <a:t> </a:t>
            </a:r>
            <a:r>
              <a:rPr lang="en-US" sz="1600" b="1" dirty="0">
                <a:latin typeface="Times New Roman"/>
                <a:cs typeface="Times New Roman"/>
              </a:rPr>
              <a:t>want</a:t>
            </a:r>
            <a:r>
              <a:rPr lang="en-US" sz="1600" b="1" spc="5" dirty="0">
                <a:latin typeface="Times New Roman"/>
                <a:cs typeface="Times New Roman"/>
              </a:rPr>
              <a:t> </a:t>
            </a:r>
            <a:r>
              <a:rPr lang="en-US" sz="1600" b="1" dirty="0">
                <a:latin typeface="Times New Roman"/>
                <a:cs typeface="Times New Roman"/>
              </a:rPr>
              <a:t>to</a:t>
            </a:r>
            <a:r>
              <a:rPr lang="en-US" sz="1600" b="1" spc="5" dirty="0">
                <a:latin typeface="Times New Roman"/>
                <a:cs typeface="Times New Roman"/>
              </a:rPr>
              <a:t> </a:t>
            </a:r>
            <a:r>
              <a:rPr lang="en-US" sz="1600" b="1" dirty="0">
                <a:latin typeface="Times New Roman"/>
                <a:cs typeface="Times New Roman"/>
              </a:rPr>
              <a:t>tell you</a:t>
            </a:r>
            <a:r>
              <a:rPr lang="en-US" sz="1600" b="1" spc="5" dirty="0">
                <a:latin typeface="Times New Roman"/>
                <a:cs typeface="Times New Roman"/>
              </a:rPr>
              <a:t> </a:t>
            </a:r>
            <a:r>
              <a:rPr lang="en-US" sz="1600" b="1" spc="-5" dirty="0">
                <a:latin typeface="Times New Roman"/>
                <a:cs typeface="Times New Roman"/>
              </a:rPr>
              <a:t>that</a:t>
            </a:r>
            <a:r>
              <a:rPr lang="en-US" sz="1600" b="1" spc="5" dirty="0">
                <a:latin typeface="Times New Roman"/>
                <a:cs typeface="Times New Roman"/>
              </a:rPr>
              <a:t> </a:t>
            </a:r>
            <a:r>
              <a:rPr lang="en-US" sz="1600" b="1" dirty="0">
                <a:latin typeface="Times New Roman"/>
                <a:cs typeface="Times New Roman"/>
              </a:rPr>
              <a:t>the</a:t>
            </a:r>
            <a:r>
              <a:rPr lang="en-US" sz="1600" b="1" spc="-5" dirty="0">
                <a:latin typeface="Times New Roman"/>
                <a:cs typeface="Times New Roman"/>
              </a:rPr>
              <a:t> SMART</a:t>
            </a:r>
            <a:r>
              <a:rPr lang="en-US" sz="1600" b="1" spc="5" dirty="0">
                <a:latin typeface="Times New Roman"/>
                <a:cs typeface="Times New Roman"/>
              </a:rPr>
              <a:t> </a:t>
            </a:r>
            <a:r>
              <a:rPr lang="en-US" sz="1600" b="1" spc="-5" dirty="0">
                <a:latin typeface="Times New Roman"/>
                <a:cs typeface="Times New Roman"/>
              </a:rPr>
              <a:t>HOME</a:t>
            </a:r>
            <a:r>
              <a:rPr lang="en-US" sz="1600" b="1" spc="5" dirty="0">
                <a:latin typeface="Times New Roman"/>
                <a:cs typeface="Times New Roman"/>
              </a:rPr>
              <a:t> </a:t>
            </a:r>
            <a:r>
              <a:rPr lang="en-US" sz="1600" b="1" spc="-5" dirty="0">
                <a:latin typeface="Times New Roman"/>
                <a:cs typeface="Times New Roman"/>
              </a:rPr>
              <a:t>APPLICATIONS</a:t>
            </a:r>
            <a:r>
              <a:rPr lang="en-US" sz="1600" b="1" spc="5" dirty="0">
                <a:latin typeface="Times New Roman"/>
                <a:cs typeface="Times New Roman"/>
              </a:rPr>
              <a:t> </a:t>
            </a:r>
            <a:r>
              <a:rPr lang="en-US" sz="1600" b="1" spc="-5" dirty="0">
                <a:latin typeface="Times New Roman"/>
                <a:cs typeface="Times New Roman"/>
              </a:rPr>
              <a:t>are </a:t>
            </a:r>
            <a:r>
              <a:rPr lang="en-US" sz="1600" b="1" dirty="0">
                <a:latin typeface="Times New Roman"/>
                <a:cs typeface="Times New Roman"/>
              </a:rPr>
              <a:t>the </a:t>
            </a:r>
            <a:r>
              <a:rPr lang="en-US" sz="1600" b="1" spc="-5" dirty="0">
                <a:latin typeface="Times New Roman"/>
                <a:cs typeface="Times New Roman"/>
              </a:rPr>
              <a:t>future</a:t>
            </a:r>
            <a:r>
              <a:rPr lang="en-US" sz="1600" b="1" dirty="0">
                <a:latin typeface="Times New Roman"/>
                <a:cs typeface="Times New Roman"/>
              </a:rPr>
              <a:t> </a:t>
            </a:r>
            <a:r>
              <a:rPr lang="en-US" sz="1600" b="1" spc="5" dirty="0">
                <a:latin typeface="Times New Roman"/>
                <a:cs typeface="Times New Roman"/>
              </a:rPr>
              <a:t>of </a:t>
            </a:r>
            <a:r>
              <a:rPr lang="en-US" sz="1600" b="1" spc="10" dirty="0">
                <a:latin typeface="Times New Roman"/>
                <a:cs typeface="Times New Roman"/>
              </a:rPr>
              <a:t> </a:t>
            </a:r>
            <a:r>
              <a:rPr lang="en-US" sz="1600" b="1" spc="-5" dirty="0">
                <a:latin typeface="Times New Roman"/>
                <a:cs typeface="Times New Roman"/>
              </a:rPr>
              <a:t>upcoming</a:t>
            </a:r>
            <a:r>
              <a:rPr lang="en-US" sz="1600" b="1" spc="5" dirty="0">
                <a:latin typeface="Times New Roman"/>
                <a:cs typeface="Times New Roman"/>
              </a:rPr>
              <a:t> </a:t>
            </a:r>
            <a:r>
              <a:rPr lang="en-US" sz="1600" b="1" spc="-5" dirty="0">
                <a:latin typeface="Times New Roman"/>
                <a:cs typeface="Times New Roman"/>
              </a:rPr>
              <a:t>generation</a:t>
            </a:r>
            <a:r>
              <a:rPr lang="en-US" sz="1600" b="1" spc="5" dirty="0">
                <a:latin typeface="Times New Roman"/>
                <a:cs typeface="Times New Roman"/>
              </a:rPr>
              <a:t> </a:t>
            </a:r>
            <a:r>
              <a:rPr lang="en-US" sz="1600" b="1" dirty="0">
                <a:latin typeface="Times New Roman"/>
                <a:cs typeface="Times New Roman"/>
              </a:rPr>
              <a:t>.</a:t>
            </a:r>
            <a:r>
              <a:rPr lang="en-US" sz="1600" b="1" spc="5" dirty="0">
                <a:latin typeface="Times New Roman"/>
                <a:cs typeface="Times New Roman"/>
              </a:rPr>
              <a:t> </a:t>
            </a:r>
            <a:r>
              <a:rPr lang="en-US" sz="1600" b="1" spc="-5" dirty="0">
                <a:latin typeface="Times New Roman"/>
                <a:cs typeface="Times New Roman"/>
              </a:rPr>
              <a:t>Wireless</a:t>
            </a:r>
            <a:r>
              <a:rPr lang="en-US" sz="1600" b="1" spc="5" dirty="0">
                <a:latin typeface="Times New Roman"/>
                <a:cs typeface="Times New Roman"/>
              </a:rPr>
              <a:t> </a:t>
            </a:r>
            <a:r>
              <a:rPr lang="en-US" sz="1600" b="1" spc="-5" dirty="0">
                <a:latin typeface="Times New Roman"/>
                <a:cs typeface="Times New Roman"/>
              </a:rPr>
              <a:t>control</a:t>
            </a:r>
            <a:r>
              <a:rPr lang="en-US" sz="1600" b="1" spc="5" dirty="0">
                <a:latin typeface="Times New Roman"/>
                <a:cs typeface="Times New Roman"/>
              </a:rPr>
              <a:t> </a:t>
            </a:r>
            <a:r>
              <a:rPr lang="en-US" sz="1600" b="1" spc="-5" dirty="0">
                <a:latin typeface="Times New Roman"/>
                <a:cs typeface="Times New Roman"/>
              </a:rPr>
              <a:t>is</a:t>
            </a:r>
            <a:r>
              <a:rPr lang="en-US" sz="1600" b="1" spc="5" dirty="0">
                <a:latin typeface="Times New Roman"/>
                <a:cs typeface="Times New Roman"/>
              </a:rPr>
              <a:t> </a:t>
            </a:r>
            <a:r>
              <a:rPr lang="en-US" sz="1600" b="1" dirty="0">
                <a:latin typeface="Times New Roman"/>
                <a:cs typeface="Times New Roman"/>
              </a:rPr>
              <a:t>the</a:t>
            </a:r>
            <a:r>
              <a:rPr lang="en-US" sz="1600" b="1" spc="5" dirty="0">
                <a:latin typeface="Times New Roman"/>
                <a:cs typeface="Times New Roman"/>
              </a:rPr>
              <a:t> </a:t>
            </a:r>
            <a:r>
              <a:rPr lang="en-US" sz="1600" b="1" dirty="0">
                <a:latin typeface="Times New Roman"/>
                <a:cs typeface="Times New Roman"/>
              </a:rPr>
              <a:t>most</a:t>
            </a:r>
            <a:r>
              <a:rPr lang="en-US" sz="1600" b="1" spc="10" dirty="0">
                <a:latin typeface="Times New Roman"/>
                <a:cs typeface="Times New Roman"/>
              </a:rPr>
              <a:t> </a:t>
            </a:r>
            <a:r>
              <a:rPr lang="en-US" sz="1600" b="1" spc="-5" dirty="0">
                <a:latin typeface="Times New Roman"/>
                <a:cs typeface="Times New Roman"/>
              </a:rPr>
              <a:t>significant</a:t>
            </a:r>
            <a:r>
              <a:rPr lang="en-US" sz="1600" b="1" spc="5" dirty="0">
                <a:latin typeface="Times New Roman"/>
                <a:cs typeface="Times New Roman"/>
              </a:rPr>
              <a:t> </a:t>
            </a:r>
            <a:r>
              <a:rPr lang="en-US" sz="1600" b="1" dirty="0">
                <a:latin typeface="Times New Roman"/>
                <a:cs typeface="Times New Roman"/>
              </a:rPr>
              <a:t>basic </a:t>
            </a:r>
            <a:r>
              <a:rPr lang="en-US" sz="1600" b="1" spc="-5" dirty="0">
                <a:latin typeface="Times New Roman"/>
                <a:cs typeface="Times New Roman"/>
              </a:rPr>
              <a:t>needs</a:t>
            </a:r>
            <a:r>
              <a:rPr lang="en-US" sz="1600" b="1" spc="15" dirty="0">
                <a:latin typeface="Times New Roman"/>
                <a:cs typeface="Times New Roman"/>
              </a:rPr>
              <a:t> </a:t>
            </a:r>
            <a:r>
              <a:rPr lang="en-US" sz="1600" b="1" dirty="0">
                <a:latin typeface="Times New Roman"/>
                <a:cs typeface="Times New Roman"/>
              </a:rPr>
              <a:t>for</a:t>
            </a:r>
            <a:r>
              <a:rPr lang="en-US" sz="1600" b="1" spc="5" dirty="0">
                <a:latin typeface="Times New Roman"/>
                <a:cs typeface="Times New Roman"/>
              </a:rPr>
              <a:t> </a:t>
            </a:r>
            <a:r>
              <a:rPr lang="en-US" sz="1600" b="1" spc="-5" dirty="0">
                <a:latin typeface="Times New Roman"/>
                <a:cs typeface="Times New Roman"/>
              </a:rPr>
              <a:t>all</a:t>
            </a:r>
            <a:r>
              <a:rPr lang="en-US" sz="1600" b="1" spc="5" dirty="0">
                <a:latin typeface="Times New Roman"/>
                <a:cs typeface="Times New Roman"/>
              </a:rPr>
              <a:t> </a:t>
            </a:r>
            <a:r>
              <a:rPr lang="en-US" sz="1600" b="1" dirty="0">
                <a:latin typeface="Times New Roman"/>
                <a:cs typeface="Times New Roman"/>
              </a:rPr>
              <a:t>the</a:t>
            </a:r>
            <a:r>
              <a:rPr lang="en-US" sz="1600" b="1" spc="5" dirty="0">
                <a:latin typeface="Times New Roman"/>
                <a:cs typeface="Times New Roman"/>
              </a:rPr>
              <a:t> </a:t>
            </a:r>
            <a:r>
              <a:rPr lang="en-US" sz="1600" b="1" spc="-5" dirty="0">
                <a:latin typeface="Times New Roman"/>
                <a:cs typeface="Times New Roman"/>
              </a:rPr>
              <a:t>people.</a:t>
            </a:r>
            <a:r>
              <a:rPr lang="en-US" sz="1600" b="1" spc="10" dirty="0">
                <a:latin typeface="Times New Roman"/>
                <a:cs typeface="Times New Roman"/>
              </a:rPr>
              <a:t> </a:t>
            </a:r>
            <a:r>
              <a:rPr lang="en-US" sz="1600" b="1" dirty="0">
                <a:latin typeface="Times New Roman"/>
                <a:cs typeface="Times New Roman"/>
              </a:rPr>
              <a:t>Our </a:t>
            </a:r>
            <a:r>
              <a:rPr lang="en-US" sz="1600" b="1" spc="5" dirty="0">
                <a:latin typeface="Times New Roman"/>
                <a:cs typeface="Times New Roman"/>
              </a:rPr>
              <a:t> </a:t>
            </a:r>
            <a:r>
              <a:rPr lang="en-US" sz="1600" b="1" dirty="0">
                <a:latin typeface="Times New Roman"/>
                <a:cs typeface="Times New Roman"/>
              </a:rPr>
              <a:t>Home </a:t>
            </a:r>
            <a:r>
              <a:rPr lang="en-US" sz="1600" b="1" spc="-5" dirty="0">
                <a:latin typeface="Times New Roman"/>
                <a:cs typeface="Times New Roman"/>
              </a:rPr>
              <a:t>automation</a:t>
            </a:r>
            <a:r>
              <a:rPr lang="en-US" sz="1600" b="1" spc="5" dirty="0">
                <a:latin typeface="Times New Roman"/>
                <a:cs typeface="Times New Roman"/>
              </a:rPr>
              <a:t> </a:t>
            </a:r>
            <a:r>
              <a:rPr lang="en-US" sz="1600" b="1" spc="-5" dirty="0">
                <a:latin typeface="Times New Roman"/>
                <a:cs typeface="Times New Roman"/>
              </a:rPr>
              <a:t>will</a:t>
            </a:r>
            <a:r>
              <a:rPr lang="en-US" sz="1600" b="1" spc="5" dirty="0">
                <a:latin typeface="Times New Roman"/>
                <a:cs typeface="Times New Roman"/>
              </a:rPr>
              <a:t> </a:t>
            </a:r>
            <a:r>
              <a:rPr lang="en-US" sz="1600" b="1" dirty="0">
                <a:latin typeface="Times New Roman"/>
                <a:cs typeface="Times New Roman"/>
              </a:rPr>
              <a:t>be helpful</a:t>
            </a:r>
            <a:r>
              <a:rPr lang="en-US" sz="1600" b="1" spc="5" dirty="0">
                <a:latin typeface="Times New Roman"/>
                <a:cs typeface="Times New Roman"/>
              </a:rPr>
              <a:t> </a:t>
            </a:r>
            <a:r>
              <a:rPr lang="en-US" sz="1600" b="1" spc="-5" dirty="0">
                <a:latin typeface="Times New Roman"/>
                <a:cs typeface="Times New Roman"/>
              </a:rPr>
              <a:t>for</a:t>
            </a:r>
            <a:r>
              <a:rPr lang="en-US" sz="1600" b="1" spc="5" dirty="0">
                <a:latin typeface="Times New Roman"/>
                <a:cs typeface="Times New Roman"/>
              </a:rPr>
              <a:t> </a:t>
            </a:r>
            <a:r>
              <a:rPr lang="en-US" sz="1600" b="1" spc="-5" dirty="0">
                <a:latin typeface="Times New Roman"/>
                <a:cs typeface="Times New Roman"/>
              </a:rPr>
              <a:t>disabled</a:t>
            </a:r>
            <a:r>
              <a:rPr lang="en-US" sz="1600" b="1" spc="10" dirty="0">
                <a:latin typeface="Times New Roman"/>
                <a:cs typeface="Times New Roman"/>
              </a:rPr>
              <a:t> </a:t>
            </a:r>
            <a:r>
              <a:rPr lang="en-US" sz="1600" b="1" spc="-5" dirty="0">
                <a:latin typeface="Times New Roman"/>
                <a:cs typeface="Times New Roman"/>
              </a:rPr>
              <a:t>and</a:t>
            </a:r>
            <a:r>
              <a:rPr lang="en-US" sz="1600" b="1" spc="20" dirty="0">
                <a:latin typeface="Times New Roman"/>
                <a:cs typeface="Times New Roman"/>
              </a:rPr>
              <a:t> </a:t>
            </a:r>
            <a:r>
              <a:rPr lang="en-US" sz="1600" b="1" spc="-5" dirty="0">
                <a:latin typeface="Times New Roman"/>
                <a:cs typeface="Times New Roman"/>
              </a:rPr>
              <a:t>Elderly</a:t>
            </a:r>
            <a:r>
              <a:rPr lang="en-US" sz="1600" b="1" spc="5" dirty="0">
                <a:latin typeface="Times New Roman"/>
                <a:cs typeface="Times New Roman"/>
              </a:rPr>
              <a:t> </a:t>
            </a:r>
            <a:r>
              <a:rPr lang="en-US" sz="1600" b="1" spc="-5" dirty="0">
                <a:latin typeface="Times New Roman"/>
                <a:cs typeface="Times New Roman"/>
              </a:rPr>
              <a:t>people</a:t>
            </a:r>
            <a:r>
              <a:rPr lang="en-US" sz="1600" b="1" spc="5" dirty="0">
                <a:latin typeface="Times New Roman"/>
                <a:cs typeface="Times New Roman"/>
              </a:rPr>
              <a:t> </a:t>
            </a:r>
            <a:r>
              <a:rPr lang="en-US" sz="1600" b="1" dirty="0">
                <a:latin typeface="Times New Roman"/>
                <a:cs typeface="Times New Roman"/>
              </a:rPr>
              <a:t>to</a:t>
            </a:r>
            <a:r>
              <a:rPr lang="en-US" sz="1600" b="1" spc="5" dirty="0">
                <a:latin typeface="Times New Roman"/>
                <a:cs typeface="Times New Roman"/>
              </a:rPr>
              <a:t> </a:t>
            </a:r>
            <a:r>
              <a:rPr lang="en-US" sz="1600" b="1" dirty="0">
                <a:latin typeface="Times New Roman"/>
                <a:cs typeface="Times New Roman"/>
              </a:rPr>
              <a:t>perform</a:t>
            </a:r>
            <a:r>
              <a:rPr lang="en-US" sz="1600" b="1" spc="5" dirty="0">
                <a:latin typeface="Times New Roman"/>
                <a:cs typeface="Times New Roman"/>
              </a:rPr>
              <a:t> </a:t>
            </a:r>
            <a:r>
              <a:rPr lang="en-US" sz="1600" b="1" spc="-5" dirty="0">
                <a:latin typeface="Times New Roman"/>
                <a:cs typeface="Times New Roman"/>
              </a:rPr>
              <a:t>ON</a:t>
            </a:r>
            <a:r>
              <a:rPr lang="en-US" sz="1600" b="1" spc="5" dirty="0">
                <a:latin typeface="Times New Roman"/>
                <a:cs typeface="Times New Roman"/>
              </a:rPr>
              <a:t> </a:t>
            </a:r>
            <a:r>
              <a:rPr lang="en-US" sz="1600" b="1" spc="-5" dirty="0">
                <a:latin typeface="Times New Roman"/>
                <a:cs typeface="Times New Roman"/>
              </a:rPr>
              <a:t>and</a:t>
            </a:r>
            <a:r>
              <a:rPr lang="en-US" sz="1600" b="1" spc="5" dirty="0">
                <a:latin typeface="Times New Roman"/>
                <a:cs typeface="Times New Roman"/>
              </a:rPr>
              <a:t> </a:t>
            </a:r>
            <a:r>
              <a:rPr lang="en-US" sz="1600" b="1" spc="-5" dirty="0">
                <a:latin typeface="Times New Roman"/>
                <a:cs typeface="Times New Roman"/>
              </a:rPr>
              <a:t>OFF</a:t>
            </a:r>
            <a:r>
              <a:rPr lang="en-US" sz="1600" b="1" dirty="0">
                <a:latin typeface="Times New Roman"/>
                <a:cs typeface="Times New Roman"/>
              </a:rPr>
              <a:t> operation </a:t>
            </a:r>
            <a:r>
              <a:rPr lang="en-US" sz="1600" b="1" spc="5" dirty="0">
                <a:latin typeface="Times New Roman"/>
                <a:cs typeface="Times New Roman"/>
              </a:rPr>
              <a:t> </a:t>
            </a:r>
            <a:r>
              <a:rPr lang="en-US" sz="1600" b="1" spc="-5" dirty="0">
                <a:latin typeface="Times New Roman"/>
                <a:cs typeface="Times New Roman"/>
              </a:rPr>
              <a:t>automatically</a:t>
            </a:r>
            <a:r>
              <a:rPr lang="en-US" sz="1600" b="1" dirty="0">
                <a:latin typeface="Times New Roman"/>
                <a:cs typeface="Times New Roman"/>
              </a:rPr>
              <a:t> with the help of</a:t>
            </a:r>
            <a:r>
              <a:rPr lang="en-US" sz="1600" b="1" spc="5" dirty="0">
                <a:latin typeface="Times New Roman"/>
                <a:cs typeface="Times New Roman"/>
              </a:rPr>
              <a:t> </a:t>
            </a:r>
            <a:r>
              <a:rPr lang="en-US" sz="1600" b="1" dirty="0">
                <a:latin typeface="Times New Roman"/>
                <a:cs typeface="Times New Roman"/>
              </a:rPr>
              <a:t>the mobile </a:t>
            </a:r>
            <a:r>
              <a:rPr lang="en-US" sz="1600" b="1" spc="-5" dirty="0">
                <a:latin typeface="Times New Roman"/>
                <a:cs typeface="Times New Roman"/>
              </a:rPr>
              <a:t>phones.</a:t>
            </a:r>
            <a:r>
              <a:rPr lang="en-US" sz="1600" b="1" dirty="0">
                <a:latin typeface="Times New Roman"/>
                <a:cs typeface="Times New Roman"/>
              </a:rPr>
              <a:t> The </a:t>
            </a:r>
            <a:r>
              <a:rPr lang="en-US" sz="1600" b="1" spc="-5" dirty="0">
                <a:latin typeface="Times New Roman"/>
                <a:cs typeface="Times New Roman"/>
              </a:rPr>
              <a:t>people</a:t>
            </a:r>
            <a:r>
              <a:rPr lang="en-US" sz="1600" b="1" dirty="0">
                <a:latin typeface="Times New Roman"/>
                <a:cs typeface="Times New Roman"/>
              </a:rPr>
              <a:t> </a:t>
            </a:r>
            <a:r>
              <a:rPr lang="en-US" sz="1600" b="1" spc="-5" dirty="0">
                <a:latin typeface="Times New Roman"/>
                <a:cs typeface="Times New Roman"/>
              </a:rPr>
              <a:t>will</a:t>
            </a:r>
            <a:r>
              <a:rPr lang="en-US" sz="1600" b="1" spc="5" dirty="0">
                <a:latin typeface="Times New Roman"/>
                <a:cs typeface="Times New Roman"/>
              </a:rPr>
              <a:t> </a:t>
            </a:r>
            <a:r>
              <a:rPr lang="en-US" sz="1600" b="1" dirty="0">
                <a:latin typeface="Times New Roman"/>
                <a:cs typeface="Times New Roman"/>
              </a:rPr>
              <a:t>be able to </a:t>
            </a:r>
            <a:r>
              <a:rPr lang="en-US" sz="1600" b="1" spc="-5" dirty="0">
                <a:latin typeface="Times New Roman"/>
                <a:cs typeface="Times New Roman"/>
              </a:rPr>
              <a:t>interact</a:t>
            </a:r>
            <a:r>
              <a:rPr lang="en-US" sz="1600" b="1" spc="5" dirty="0">
                <a:latin typeface="Times New Roman"/>
                <a:cs typeface="Times New Roman"/>
              </a:rPr>
              <a:t> </a:t>
            </a:r>
            <a:r>
              <a:rPr lang="en-US" sz="1600" b="1" dirty="0">
                <a:latin typeface="Times New Roman"/>
                <a:cs typeface="Times New Roman"/>
              </a:rPr>
              <a:t>with the system. </a:t>
            </a:r>
            <a:r>
              <a:rPr lang="en-US" sz="1600" b="1" spc="5" dirty="0">
                <a:latin typeface="Times New Roman"/>
                <a:cs typeface="Times New Roman"/>
              </a:rPr>
              <a:t> </a:t>
            </a:r>
            <a:r>
              <a:rPr lang="en-US" sz="1600" b="1" spc="-10" dirty="0">
                <a:latin typeface="Times New Roman"/>
                <a:cs typeface="Times New Roman"/>
              </a:rPr>
              <a:t>It</a:t>
            </a:r>
            <a:r>
              <a:rPr lang="en-US" sz="1600" b="1" dirty="0">
                <a:latin typeface="Times New Roman"/>
                <a:cs typeface="Times New Roman"/>
              </a:rPr>
              <a:t> also</a:t>
            </a:r>
            <a:r>
              <a:rPr lang="en-US" sz="1600" b="1" spc="5" dirty="0">
                <a:latin typeface="Times New Roman"/>
                <a:cs typeface="Times New Roman"/>
              </a:rPr>
              <a:t> </a:t>
            </a:r>
            <a:r>
              <a:rPr lang="en-US" sz="1600" b="1" spc="-5" dirty="0">
                <a:latin typeface="Times New Roman"/>
                <a:cs typeface="Times New Roman"/>
              </a:rPr>
              <a:t>is</a:t>
            </a:r>
            <a:r>
              <a:rPr lang="en-US" sz="1600" b="1" dirty="0">
                <a:latin typeface="Times New Roman"/>
                <a:cs typeface="Times New Roman"/>
              </a:rPr>
              <a:t> </a:t>
            </a:r>
            <a:r>
              <a:rPr lang="en-US" sz="1600" b="1" spc="-5" dirty="0">
                <a:latin typeface="Times New Roman"/>
                <a:cs typeface="Times New Roman"/>
              </a:rPr>
              <a:t>an</a:t>
            </a:r>
            <a:r>
              <a:rPr lang="en-US" sz="1600" b="1" spc="5" dirty="0">
                <a:latin typeface="Times New Roman"/>
                <a:cs typeface="Times New Roman"/>
              </a:rPr>
              <a:t> </a:t>
            </a:r>
            <a:r>
              <a:rPr lang="en-US" sz="1600" b="1" spc="-5" dirty="0">
                <a:latin typeface="Times New Roman"/>
                <a:cs typeface="Times New Roman"/>
              </a:rPr>
              <a:t>important</a:t>
            </a:r>
            <a:r>
              <a:rPr lang="en-US" sz="1600" b="1" spc="15" dirty="0">
                <a:latin typeface="Times New Roman"/>
                <a:cs typeface="Times New Roman"/>
              </a:rPr>
              <a:t> </a:t>
            </a:r>
            <a:r>
              <a:rPr lang="en-US" sz="1600" b="1" spc="-5" dirty="0">
                <a:latin typeface="Times New Roman"/>
                <a:cs typeface="Times New Roman"/>
              </a:rPr>
              <a:t>aspect</a:t>
            </a:r>
            <a:r>
              <a:rPr lang="en-US" sz="1600" b="1" dirty="0">
                <a:latin typeface="Times New Roman"/>
                <a:cs typeface="Times New Roman"/>
              </a:rPr>
              <a:t> in</a:t>
            </a:r>
            <a:r>
              <a:rPr lang="en-US" sz="1600" b="1" spc="5" dirty="0">
                <a:latin typeface="Times New Roman"/>
                <a:cs typeface="Times New Roman"/>
              </a:rPr>
              <a:t> </a:t>
            </a:r>
            <a:r>
              <a:rPr lang="en-US" sz="1600" b="1" dirty="0">
                <a:latin typeface="Times New Roman"/>
                <a:cs typeface="Times New Roman"/>
              </a:rPr>
              <a:t>the </a:t>
            </a:r>
            <a:r>
              <a:rPr lang="en-US" sz="1600" b="1" spc="-5" dirty="0">
                <a:latin typeface="Times New Roman"/>
                <a:cs typeface="Times New Roman"/>
              </a:rPr>
              <a:t>present</a:t>
            </a:r>
            <a:r>
              <a:rPr lang="en-US" sz="1600" b="1" spc="5" dirty="0">
                <a:latin typeface="Times New Roman"/>
                <a:cs typeface="Times New Roman"/>
              </a:rPr>
              <a:t> </a:t>
            </a:r>
            <a:r>
              <a:rPr lang="en-US" sz="1600" b="1" spc="-5" dirty="0">
                <a:latin typeface="Times New Roman"/>
                <a:cs typeface="Times New Roman"/>
              </a:rPr>
              <a:t>world</a:t>
            </a:r>
            <a:r>
              <a:rPr lang="en-US" sz="1600" b="1" spc="15" dirty="0">
                <a:latin typeface="Times New Roman"/>
                <a:cs typeface="Times New Roman"/>
              </a:rPr>
              <a:t> </a:t>
            </a:r>
            <a:r>
              <a:rPr lang="en-US" sz="1600" b="1" spc="-5" dirty="0">
                <a:latin typeface="Times New Roman"/>
                <a:cs typeface="Times New Roman"/>
              </a:rPr>
              <a:t>where</a:t>
            </a:r>
            <a:r>
              <a:rPr lang="en-US" sz="1600" b="1" spc="-10" dirty="0">
                <a:latin typeface="Times New Roman"/>
                <a:cs typeface="Times New Roman"/>
              </a:rPr>
              <a:t> </a:t>
            </a:r>
            <a:r>
              <a:rPr lang="en-US" sz="1600" b="1" dirty="0">
                <a:latin typeface="Times New Roman"/>
                <a:cs typeface="Times New Roman"/>
              </a:rPr>
              <a:t>people</a:t>
            </a:r>
            <a:r>
              <a:rPr lang="en-US" sz="1600" b="1" spc="5" dirty="0">
                <a:latin typeface="Times New Roman"/>
                <a:cs typeface="Times New Roman"/>
              </a:rPr>
              <a:t> </a:t>
            </a:r>
            <a:r>
              <a:rPr lang="en-US" sz="1600" b="1" dirty="0">
                <a:latin typeface="Times New Roman"/>
                <a:cs typeface="Times New Roman"/>
              </a:rPr>
              <a:t>are</a:t>
            </a:r>
            <a:r>
              <a:rPr lang="en-US" sz="1600" b="1" spc="-10" dirty="0">
                <a:latin typeface="Times New Roman"/>
                <a:cs typeface="Times New Roman"/>
              </a:rPr>
              <a:t> </a:t>
            </a:r>
            <a:r>
              <a:rPr lang="en-US" sz="1600" b="1" spc="-5" dirty="0">
                <a:latin typeface="Times New Roman"/>
                <a:cs typeface="Times New Roman"/>
              </a:rPr>
              <a:t>so</a:t>
            </a:r>
            <a:r>
              <a:rPr lang="en-US" sz="1600" b="1" spc="5" dirty="0">
                <a:latin typeface="Times New Roman"/>
                <a:cs typeface="Times New Roman"/>
              </a:rPr>
              <a:t> </a:t>
            </a:r>
            <a:r>
              <a:rPr lang="en-US" sz="1600" b="1" dirty="0">
                <a:latin typeface="Times New Roman"/>
                <a:cs typeface="Times New Roman"/>
              </a:rPr>
              <a:t>busy, this</a:t>
            </a:r>
            <a:r>
              <a:rPr lang="en-US" sz="1600" b="1" spc="5" dirty="0">
                <a:latin typeface="Times New Roman"/>
                <a:cs typeface="Times New Roman"/>
              </a:rPr>
              <a:t> </a:t>
            </a:r>
            <a:r>
              <a:rPr lang="en-US" sz="1600" b="1" dirty="0">
                <a:latin typeface="Times New Roman"/>
                <a:cs typeface="Times New Roman"/>
              </a:rPr>
              <a:t>would</a:t>
            </a:r>
            <a:r>
              <a:rPr lang="en-US" sz="1600" b="1" spc="5" dirty="0">
                <a:latin typeface="Times New Roman"/>
                <a:cs typeface="Times New Roman"/>
              </a:rPr>
              <a:t> </a:t>
            </a:r>
            <a:r>
              <a:rPr lang="en-US" sz="1600" b="1" dirty="0">
                <a:latin typeface="Times New Roman"/>
                <a:cs typeface="Times New Roman"/>
              </a:rPr>
              <a:t>help them</a:t>
            </a:r>
            <a:r>
              <a:rPr lang="en-US" sz="1600" b="1" spc="5" dirty="0">
                <a:latin typeface="Times New Roman"/>
                <a:cs typeface="Times New Roman"/>
              </a:rPr>
              <a:t> </a:t>
            </a:r>
            <a:r>
              <a:rPr lang="en-US" sz="1600" b="1" dirty="0">
                <a:latin typeface="Times New Roman"/>
                <a:cs typeface="Times New Roman"/>
              </a:rPr>
              <a:t>in </a:t>
            </a:r>
            <a:r>
              <a:rPr lang="en-US" sz="1600" b="1" spc="5" dirty="0">
                <a:latin typeface="Times New Roman"/>
                <a:cs typeface="Times New Roman"/>
              </a:rPr>
              <a:t> </a:t>
            </a:r>
            <a:r>
              <a:rPr lang="en-US" sz="1600" b="1" spc="-5" dirty="0">
                <a:latin typeface="Times New Roman"/>
                <a:cs typeface="Times New Roman"/>
              </a:rPr>
              <a:t>easing</a:t>
            </a:r>
            <a:r>
              <a:rPr lang="en-US" sz="1600" b="1" spc="5" dirty="0">
                <a:latin typeface="Times New Roman"/>
                <a:cs typeface="Times New Roman"/>
              </a:rPr>
              <a:t> </a:t>
            </a:r>
            <a:r>
              <a:rPr lang="en-US" sz="1600" b="1" dirty="0">
                <a:latin typeface="Times New Roman"/>
                <a:cs typeface="Times New Roman"/>
              </a:rPr>
              <a:t>the</a:t>
            </a:r>
            <a:r>
              <a:rPr lang="en-US" sz="1600" b="1" spc="10" dirty="0">
                <a:latin typeface="Times New Roman"/>
                <a:cs typeface="Times New Roman"/>
              </a:rPr>
              <a:t> </a:t>
            </a:r>
            <a:r>
              <a:rPr lang="en-US" sz="1600" b="1" spc="-5" dirty="0">
                <a:latin typeface="Times New Roman"/>
                <a:cs typeface="Times New Roman"/>
              </a:rPr>
              <a:t>basic</a:t>
            </a:r>
            <a:r>
              <a:rPr lang="en-US" sz="1600" b="1" spc="5" dirty="0">
                <a:latin typeface="Times New Roman"/>
                <a:cs typeface="Times New Roman"/>
              </a:rPr>
              <a:t> </a:t>
            </a:r>
            <a:r>
              <a:rPr lang="en-US" sz="1600" b="1" spc="-5" dirty="0">
                <a:latin typeface="Times New Roman"/>
                <a:cs typeface="Times New Roman"/>
              </a:rPr>
              <a:t>functionality</a:t>
            </a:r>
            <a:r>
              <a:rPr lang="en-US" sz="1600" b="1" spc="15" dirty="0">
                <a:latin typeface="Times New Roman"/>
                <a:cs typeface="Times New Roman"/>
              </a:rPr>
              <a:t> </a:t>
            </a:r>
            <a:r>
              <a:rPr lang="en-US" sz="1600" b="1" dirty="0">
                <a:latin typeface="Times New Roman"/>
                <a:cs typeface="Times New Roman"/>
              </a:rPr>
              <a:t>of</a:t>
            </a:r>
            <a:r>
              <a:rPr lang="en-US" sz="1600" b="1" spc="15" dirty="0">
                <a:latin typeface="Times New Roman"/>
                <a:cs typeface="Times New Roman"/>
              </a:rPr>
              <a:t> </a:t>
            </a:r>
            <a:r>
              <a:rPr lang="en-US" sz="1600" b="1" dirty="0">
                <a:latin typeface="Times New Roman"/>
                <a:cs typeface="Times New Roman"/>
              </a:rPr>
              <a:t>their</a:t>
            </a:r>
            <a:r>
              <a:rPr lang="en-US" sz="1600" b="1" spc="5" dirty="0">
                <a:latin typeface="Times New Roman"/>
                <a:cs typeface="Times New Roman"/>
              </a:rPr>
              <a:t> </a:t>
            </a:r>
            <a:r>
              <a:rPr lang="en-US" sz="1600" b="1" spc="-5" dirty="0">
                <a:latin typeface="Times New Roman"/>
                <a:cs typeface="Times New Roman"/>
              </a:rPr>
              <a:t>life.</a:t>
            </a:r>
            <a:r>
              <a:rPr lang="en-US" sz="1600" b="1" spc="25" dirty="0">
                <a:latin typeface="Times New Roman"/>
                <a:cs typeface="Times New Roman"/>
              </a:rPr>
              <a:t> </a:t>
            </a:r>
            <a:r>
              <a:rPr lang="en-US" sz="1600" b="1" spc="-10" dirty="0">
                <a:latin typeface="Times New Roman"/>
                <a:cs typeface="Times New Roman"/>
              </a:rPr>
              <a:t>IoT</a:t>
            </a:r>
            <a:r>
              <a:rPr lang="en-US" sz="1600" b="1" spc="15" dirty="0">
                <a:latin typeface="Times New Roman"/>
                <a:cs typeface="Times New Roman"/>
              </a:rPr>
              <a:t> </a:t>
            </a:r>
            <a:r>
              <a:rPr lang="en-US" sz="1600" b="1" dirty="0">
                <a:latin typeface="Times New Roman"/>
                <a:cs typeface="Times New Roman"/>
              </a:rPr>
              <a:t>technology</a:t>
            </a:r>
            <a:r>
              <a:rPr lang="en-US" sz="1600" b="1" spc="10" dirty="0">
                <a:latin typeface="Times New Roman"/>
                <a:cs typeface="Times New Roman"/>
              </a:rPr>
              <a:t> </a:t>
            </a:r>
            <a:r>
              <a:rPr lang="en-US" sz="1600" b="1" dirty="0">
                <a:latin typeface="Times New Roman"/>
                <a:cs typeface="Times New Roman"/>
              </a:rPr>
              <a:t>has</a:t>
            </a:r>
            <a:r>
              <a:rPr lang="en-US" sz="1600" b="1" spc="15" dirty="0">
                <a:latin typeface="Times New Roman"/>
                <a:cs typeface="Times New Roman"/>
              </a:rPr>
              <a:t> </a:t>
            </a:r>
            <a:r>
              <a:rPr lang="en-US" sz="1600" b="1" spc="-5" dirty="0">
                <a:latin typeface="Times New Roman"/>
                <a:cs typeface="Times New Roman"/>
              </a:rPr>
              <a:t>great</a:t>
            </a:r>
            <a:r>
              <a:rPr lang="en-US" sz="1600" b="1" spc="15" dirty="0">
                <a:latin typeface="Times New Roman"/>
                <a:cs typeface="Times New Roman"/>
              </a:rPr>
              <a:t> </a:t>
            </a:r>
            <a:r>
              <a:rPr lang="en-US" sz="1600" b="1" spc="-5" dirty="0">
                <a:latin typeface="Times New Roman"/>
                <a:cs typeface="Times New Roman"/>
              </a:rPr>
              <a:t>impact</a:t>
            </a:r>
            <a:r>
              <a:rPr lang="en-US" sz="1600" b="1" spc="20" dirty="0">
                <a:latin typeface="Times New Roman"/>
                <a:cs typeface="Times New Roman"/>
              </a:rPr>
              <a:t> </a:t>
            </a:r>
            <a:r>
              <a:rPr lang="en-US" sz="1600" b="1" dirty="0">
                <a:latin typeface="Times New Roman"/>
                <a:cs typeface="Times New Roman"/>
              </a:rPr>
              <a:t>in</a:t>
            </a:r>
            <a:r>
              <a:rPr lang="en-US" sz="1600" b="1" spc="15" dirty="0">
                <a:latin typeface="Times New Roman"/>
                <a:cs typeface="Times New Roman"/>
              </a:rPr>
              <a:t> </a:t>
            </a:r>
            <a:r>
              <a:rPr lang="en-US" sz="1600" b="1" spc="-5" dirty="0">
                <a:latin typeface="Times New Roman"/>
                <a:cs typeface="Times New Roman"/>
              </a:rPr>
              <a:t>everyone’s</a:t>
            </a:r>
            <a:r>
              <a:rPr lang="en-US" sz="1600" b="1" spc="15" dirty="0">
                <a:latin typeface="Times New Roman"/>
                <a:cs typeface="Times New Roman"/>
              </a:rPr>
              <a:t> </a:t>
            </a:r>
            <a:r>
              <a:rPr lang="en-US" sz="1600" b="1" spc="-5" dirty="0">
                <a:latin typeface="Times New Roman"/>
                <a:cs typeface="Times New Roman"/>
              </a:rPr>
              <a:t>everyday </a:t>
            </a:r>
            <a:r>
              <a:rPr lang="en-US" sz="1600" b="1" dirty="0">
                <a:latin typeface="Times New Roman"/>
                <a:cs typeface="Times New Roman"/>
              </a:rPr>
              <a:t> </a:t>
            </a:r>
            <a:r>
              <a:rPr lang="en-US" sz="1600" b="1" spc="-5" dirty="0">
                <a:latin typeface="Times New Roman"/>
                <a:cs typeface="Times New Roman"/>
              </a:rPr>
              <a:t>life.</a:t>
            </a:r>
            <a:r>
              <a:rPr lang="en-US" sz="1600" b="1" spc="5" dirty="0">
                <a:latin typeface="Times New Roman"/>
                <a:cs typeface="Times New Roman"/>
              </a:rPr>
              <a:t> </a:t>
            </a:r>
            <a:r>
              <a:rPr lang="en-US" sz="1600" b="1" dirty="0">
                <a:latin typeface="Times New Roman"/>
                <a:cs typeface="Times New Roman"/>
              </a:rPr>
              <a:t>This</a:t>
            </a:r>
            <a:r>
              <a:rPr lang="en-US" sz="1600" b="1" spc="5" dirty="0">
                <a:latin typeface="Times New Roman"/>
                <a:cs typeface="Times New Roman"/>
              </a:rPr>
              <a:t> </a:t>
            </a:r>
            <a:r>
              <a:rPr lang="en-US" sz="1600" b="1" spc="-5" dirty="0">
                <a:latin typeface="Times New Roman"/>
                <a:cs typeface="Times New Roman"/>
              </a:rPr>
              <a:t>survey</a:t>
            </a:r>
            <a:r>
              <a:rPr lang="en-US" sz="1600" b="1" spc="5" dirty="0">
                <a:latin typeface="Times New Roman"/>
                <a:cs typeface="Times New Roman"/>
              </a:rPr>
              <a:t> </a:t>
            </a:r>
            <a:r>
              <a:rPr lang="en-US" sz="1600" b="1" dirty="0">
                <a:latin typeface="Times New Roman"/>
                <a:cs typeface="Times New Roman"/>
              </a:rPr>
              <a:t>describes</a:t>
            </a:r>
            <a:r>
              <a:rPr lang="en-US" sz="1600" b="1" spc="5" dirty="0">
                <a:latin typeface="Times New Roman"/>
                <a:cs typeface="Times New Roman"/>
              </a:rPr>
              <a:t> </a:t>
            </a:r>
            <a:r>
              <a:rPr lang="en-US" sz="1600" b="1" spc="-5" dirty="0">
                <a:latin typeface="Times New Roman"/>
                <a:cs typeface="Times New Roman"/>
              </a:rPr>
              <a:t>various</a:t>
            </a:r>
            <a:r>
              <a:rPr lang="en-US" sz="1600" b="1" spc="5" dirty="0">
                <a:latin typeface="Times New Roman"/>
                <a:cs typeface="Times New Roman"/>
              </a:rPr>
              <a:t> </a:t>
            </a:r>
            <a:r>
              <a:rPr lang="en-US" sz="1600" b="1" spc="-5" dirty="0">
                <a:latin typeface="Times New Roman"/>
                <a:cs typeface="Times New Roman"/>
              </a:rPr>
              <a:t>methodologies</a:t>
            </a:r>
            <a:r>
              <a:rPr lang="en-US" sz="1600" b="1" spc="5" dirty="0">
                <a:latin typeface="Times New Roman"/>
                <a:cs typeface="Times New Roman"/>
              </a:rPr>
              <a:t> </a:t>
            </a:r>
            <a:r>
              <a:rPr lang="en-US" sz="1600" b="1" dirty="0">
                <a:latin typeface="Times New Roman"/>
                <a:cs typeface="Times New Roman"/>
              </a:rPr>
              <a:t>used</a:t>
            </a:r>
            <a:r>
              <a:rPr lang="en-US" sz="1600" b="1" spc="5" dirty="0">
                <a:latin typeface="Times New Roman"/>
                <a:cs typeface="Times New Roman"/>
              </a:rPr>
              <a:t> </a:t>
            </a:r>
            <a:r>
              <a:rPr lang="en-US" sz="1600" b="1" dirty="0">
                <a:latin typeface="Times New Roman"/>
                <a:cs typeface="Times New Roman"/>
              </a:rPr>
              <a:t>in</a:t>
            </a:r>
            <a:r>
              <a:rPr lang="en-US" sz="1600" b="1" spc="5" dirty="0">
                <a:latin typeface="Times New Roman"/>
                <a:cs typeface="Times New Roman"/>
              </a:rPr>
              <a:t> </a:t>
            </a:r>
            <a:r>
              <a:rPr lang="en-US" sz="1600" b="1" dirty="0">
                <a:latin typeface="Times New Roman"/>
                <a:cs typeface="Times New Roman"/>
              </a:rPr>
              <a:t>home</a:t>
            </a:r>
            <a:r>
              <a:rPr lang="en-US" sz="1600" b="1" spc="5" dirty="0">
                <a:latin typeface="Times New Roman"/>
                <a:cs typeface="Times New Roman"/>
              </a:rPr>
              <a:t> </a:t>
            </a:r>
            <a:r>
              <a:rPr lang="en-US" sz="1600" b="1" spc="-5" dirty="0">
                <a:latin typeface="Times New Roman"/>
                <a:cs typeface="Times New Roman"/>
              </a:rPr>
              <a:t>automation</a:t>
            </a:r>
            <a:r>
              <a:rPr lang="en-US" sz="1600" b="1" spc="5" dirty="0">
                <a:latin typeface="Times New Roman"/>
                <a:cs typeface="Times New Roman"/>
              </a:rPr>
              <a:t> </a:t>
            </a:r>
            <a:r>
              <a:rPr lang="en-US" sz="1600" b="1" spc="-5" dirty="0">
                <a:latin typeface="Times New Roman"/>
                <a:cs typeface="Times New Roman"/>
              </a:rPr>
              <a:t>system</a:t>
            </a:r>
            <a:r>
              <a:rPr lang="en-US" sz="1600" b="1" spc="10" dirty="0">
                <a:latin typeface="Times New Roman"/>
                <a:cs typeface="Times New Roman"/>
              </a:rPr>
              <a:t> </a:t>
            </a:r>
            <a:r>
              <a:rPr lang="en-US" sz="1600" b="1" dirty="0">
                <a:latin typeface="Times New Roman"/>
                <a:cs typeface="Times New Roman"/>
              </a:rPr>
              <a:t>to</a:t>
            </a:r>
            <a:r>
              <a:rPr lang="en-US" sz="1600" b="1" spc="5" dirty="0">
                <a:latin typeface="Times New Roman"/>
                <a:cs typeface="Times New Roman"/>
              </a:rPr>
              <a:t> </a:t>
            </a:r>
            <a:r>
              <a:rPr lang="en-US" sz="1600" b="1" spc="-5" dirty="0">
                <a:latin typeface="Times New Roman"/>
                <a:cs typeface="Times New Roman"/>
              </a:rPr>
              <a:t>control</a:t>
            </a:r>
            <a:r>
              <a:rPr lang="en-US" sz="1600" b="1" spc="5" dirty="0">
                <a:latin typeface="Times New Roman"/>
                <a:cs typeface="Times New Roman"/>
              </a:rPr>
              <a:t> </a:t>
            </a:r>
            <a:r>
              <a:rPr lang="en-US" sz="1600" b="1" dirty="0">
                <a:latin typeface="Times New Roman"/>
                <a:cs typeface="Times New Roman"/>
              </a:rPr>
              <a:t>and </a:t>
            </a:r>
            <a:r>
              <a:rPr lang="en-US" sz="1600" b="1" spc="5" dirty="0">
                <a:latin typeface="Times New Roman"/>
                <a:cs typeface="Times New Roman"/>
              </a:rPr>
              <a:t> </a:t>
            </a:r>
            <a:r>
              <a:rPr lang="en-US" sz="1600" b="1" spc="-5" dirty="0">
                <a:latin typeface="Times New Roman"/>
                <a:cs typeface="Times New Roman"/>
              </a:rPr>
              <a:t>access</a:t>
            </a:r>
            <a:r>
              <a:rPr lang="en-US" sz="1600" b="1" spc="10" dirty="0">
                <a:latin typeface="Times New Roman"/>
                <a:cs typeface="Times New Roman"/>
              </a:rPr>
              <a:t> </a:t>
            </a:r>
            <a:r>
              <a:rPr lang="en-US" sz="1600" b="1" dirty="0">
                <a:latin typeface="Times New Roman"/>
                <a:cs typeface="Times New Roman"/>
              </a:rPr>
              <a:t>the home</a:t>
            </a:r>
            <a:r>
              <a:rPr lang="en-US" sz="1600" b="1" spc="10" dirty="0">
                <a:latin typeface="Times New Roman"/>
                <a:cs typeface="Times New Roman"/>
              </a:rPr>
              <a:t> </a:t>
            </a:r>
            <a:r>
              <a:rPr lang="en-US" sz="1600" b="1" spc="-5" dirty="0">
                <a:latin typeface="Times New Roman"/>
                <a:cs typeface="Times New Roman"/>
              </a:rPr>
              <a:t>appliances</a:t>
            </a:r>
            <a:r>
              <a:rPr lang="en-US" sz="1600" b="1" spc="10" dirty="0">
                <a:latin typeface="Times New Roman"/>
                <a:cs typeface="Times New Roman"/>
              </a:rPr>
              <a:t> </a:t>
            </a:r>
            <a:r>
              <a:rPr lang="en-US" sz="1600" b="1" spc="-5" dirty="0">
                <a:latin typeface="Times New Roman"/>
                <a:cs typeface="Times New Roman"/>
              </a:rPr>
              <a:t>remotely</a:t>
            </a:r>
            <a:r>
              <a:rPr lang="en-US" sz="1600" b="1" spc="10" dirty="0">
                <a:latin typeface="Times New Roman"/>
                <a:cs typeface="Times New Roman"/>
              </a:rPr>
              <a:t> </a:t>
            </a:r>
            <a:r>
              <a:rPr lang="en-US" sz="1600" b="1" dirty="0">
                <a:latin typeface="Times New Roman"/>
                <a:cs typeface="Times New Roman"/>
              </a:rPr>
              <a:t>through</a:t>
            </a:r>
            <a:r>
              <a:rPr lang="en-US" sz="1600" b="1" spc="25" dirty="0">
                <a:latin typeface="Times New Roman"/>
                <a:cs typeface="Times New Roman"/>
              </a:rPr>
              <a:t> </a:t>
            </a:r>
            <a:r>
              <a:rPr lang="en-US" sz="1600" b="1" spc="-5" dirty="0">
                <a:latin typeface="Times New Roman"/>
                <a:cs typeface="Times New Roman"/>
              </a:rPr>
              <a:t>Internet</a:t>
            </a:r>
            <a:r>
              <a:rPr lang="en-US" sz="1600" b="1" spc="10" dirty="0">
                <a:latin typeface="Times New Roman"/>
                <a:cs typeface="Times New Roman"/>
              </a:rPr>
              <a:t> </a:t>
            </a:r>
            <a:r>
              <a:rPr lang="en-US" sz="1600" b="1" spc="-5" dirty="0">
                <a:latin typeface="Times New Roman"/>
                <a:cs typeface="Times New Roman"/>
              </a:rPr>
              <a:t>services</a:t>
            </a:r>
            <a:r>
              <a:rPr lang="en-US" sz="1600" b="1" spc="20" dirty="0">
                <a:latin typeface="Times New Roman"/>
                <a:cs typeface="Times New Roman"/>
              </a:rPr>
              <a:t> </a:t>
            </a:r>
            <a:r>
              <a:rPr lang="en-US" sz="1600" b="1" spc="-5" dirty="0">
                <a:latin typeface="Times New Roman"/>
                <a:cs typeface="Times New Roman"/>
              </a:rPr>
              <a:t>anywhere</a:t>
            </a:r>
            <a:r>
              <a:rPr lang="en-US" sz="1600" b="1" dirty="0">
                <a:latin typeface="Times New Roman"/>
                <a:cs typeface="Times New Roman"/>
              </a:rPr>
              <a:t> anytime</a:t>
            </a:r>
            <a:r>
              <a:rPr lang="en-US" sz="1600" b="1" spc="10" dirty="0">
                <a:latin typeface="Times New Roman"/>
                <a:cs typeface="Times New Roman"/>
              </a:rPr>
              <a:t> </a:t>
            </a:r>
            <a:r>
              <a:rPr lang="en-US" sz="1600" b="1" dirty="0">
                <a:latin typeface="Times New Roman"/>
                <a:cs typeface="Times New Roman"/>
              </a:rPr>
              <a:t>.</a:t>
            </a:r>
            <a:r>
              <a:rPr lang="en-US" sz="1600" b="1" spc="10" dirty="0">
                <a:latin typeface="Times New Roman"/>
                <a:cs typeface="Times New Roman"/>
              </a:rPr>
              <a:t> </a:t>
            </a:r>
            <a:r>
              <a:rPr lang="en-US" sz="1600" b="1" spc="-5" dirty="0">
                <a:latin typeface="Times New Roman"/>
                <a:cs typeface="Times New Roman"/>
              </a:rPr>
              <a:t>This</a:t>
            </a:r>
            <a:r>
              <a:rPr lang="en-US" sz="1600" b="1" spc="10" dirty="0">
                <a:latin typeface="Times New Roman"/>
                <a:cs typeface="Times New Roman"/>
              </a:rPr>
              <a:t> </a:t>
            </a:r>
            <a:r>
              <a:rPr lang="en-US" sz="1600" b="1" spc="-5" dirty="0">
                <a:latin typeface="Times New Roman"/>
                <a:cs typeface="Times New Roman"/>
              </a:rPr>
              <a:t>ARTIFICIAL </a:t>
            </a:r>
            <a:r>
              <a:rPr lang="en-US" sz="1600" b="1" spc="-285" dirty="0">
                <a:latin typeface="Times New Roman"/>
                <a:cs typeface="Times New Roman"/>
              </a:rPr>
              <a:t> </a:t>
            </a:r>
            <a:r>
              <a:rPr lang="en-US" sz="1600" b="1" spc="-5" dirty="0">
                <a:latin typeface="Times New Roman"/>
                <a:cs typeface="Times New Roman"/>
              </a:rPr>
              <a:t>INTELLIGENCE</a:t>
            </a:r>
            <a:r>
              <a:rPr lang="en-US" sz="1600" b="1" dirty="0">
                <a:latin typeface="Times New Roman"/>
                <a:cs typeface="Times New Roman"/>
              </a:rPr>
              <a:t> </a:t>
            </a:r>
            <a:r>
              <a:rPr lang="en-US" sz="1600" b="1" spc="-5" dirty="0">
                <a:latin typeface="Times New Roman"/>
                <a:cs typeface="Times New Roman"/>
              </a:rPr>
              <a:t>is</a:t>
            </a:r>
            <a:r>
              <a:rPr lang="en-US" sz="1600" b="1" spc="5" dirty="0">
                <a:latin typeface="Times New Roman"/>
                <a:cs typeface="Times New Roman"/>
              </a:rPr>
              <a:t> </a:t>
            </a:r>
            <a:r>
              <a:rPr lang="en-US" sz="1600" b="1" dirty="0">
                <a:latin typeface="Times New Roman"/>
                <a:cs typeface="Times New Roman"/>
              </a:rPr>
              <a:t>becoming</a:t>
            </a:r>
            <a:r>
              <a:rPr lang="en-US" sz="1600" b="1" spc="5" dirty="0">
                <a:latin typeface="Times New Roman"/>
                <a:cs typeface="Times New Roman"/>
              </a:rPr>
              <a:t> </a:t>
            </a:r>
            <a:r>
              <a:rPr lang="en-US" sz="1600" b="1" spc="-5" dirty="0">
                <a:latin typeface="Times New Roman"/>
                <a:cs typeface="Times New Roman"/>
              </a:rPr>
              <a:t>future.</a:t>
            </a:r>
            <a:r>
              <a:rPr lang="en-US" sz="1600" b="1" spc="5" dirty="0">
                <a:latin typeface="Times New Roman"/>
                <a:cs typeface="Times New Roman"/>
              </a:rPr>
              <a:t> </a:t>
            </a:r>
            <a:r>
              <a:rPr lang="en-US" sz="1600" b="1" spc="-5" dirty="0">
                <a:latin typeface="Times New Roman"/>
                <a:cs typeface="Times New Roman"/>
              </a:rPr>
              <a:t>Main</a:t>
            </a:r>
            <a:r>
              <a:rPr lang="en-US" sz="1600" b="1" spc="5" dirty="0">
                <a:latin typeface="Times New Roman"/>
                <a:cs typeface="Times New Roman"/>
              </a:rPr>
              <a:t> </a:t>
            </a:r>
            <a:r>
              <a:rPr lang="en-US" sz="1600" b="1" dirty="0">
                <a:latin typeface="Times New Roman"/>
                <a:cs typeface="Times New Roman"/>
              </a:rPr>
              <a:t>purpose of</a:t>
            </a:r>
            <a:r>
              <a:rPr lang="en-US" sz="1600" b="1" spc="5" dirty="0">
                <a:latin typeface="Times New Roman"/>
                <a:cs typeface="Times New Roman"/>
              </a:rPr>
              <a:t> </a:t>
            </a:r>
            <a:r>
              <a:rPr lang="en-US" sz="1600" b="1" spc="-5" dirty="0">
                <a:latin typeface="Times New Roman"/>
                <a:cs typeface="Times New Roman"/>
              </a:rPr>
              <a:t>home</a:t>
            </a:r>
            <a:r>
              <a:rPr lang="en-US" sz="1600" b="1" dirty="0">
                <a:latin typeface="Times New Roman"/>
                <a:cs typeface="Times New Roman"/>
              </a:rPr>
              <a:t> </a:t>
            </a:r>
            <a:r>
              <a:rPr lang="en-US" sz="1600" b="1" spc="-5" dirty="0">
                <a:latin typeface="Times New Roman"/>
                <a:cs typeface="Times New Roman"/>
              </a:rPr>
              <a:t>automation</a:t>
            </a:r>
            <a:r>
              <a:rPr lang="en-US" sz="1600" b="1" spc="5" dirty="0">
                <a:latin typeface="Times New Roman"/>
                <a:cs typeface="Times New Roman"/>
              </a:rPr>
              <a:t> </a:t>
            </a:r>
            <a:r>
              <a:rPr lang="en-US" sz="1600" b="1" dirty="0">
                <a:latin typeface="Times New Roman"/>
                <a:cs typeface="Times New Roman"/>
              </a:rPr>
              <a:t>system</a:t>
            </a:r>
            <a:r>
              <a:rPr lang="en-US" sz="1600" b="1" spc="5" dirty="0">
                <a:latin typeface="Times New Roman"/>
                <a:cs typeface="Times New Roman"/>
              </a:rPr>
              <a:t> </a:t>
            </a:r>
            <a:r>
              <a:rPr lang="en-US" sz="1600" b="1" spc="-5" dirty="0">
                <a:latin typeface="Times New Roman"/>
                <a:cs typeface="Times New Roman"/>
              </a:rPr>
              <a:t>is</a:t>
            </a:r>
            <a:r>
              <a:rPr lang="en-US" sz="1600" b="1" spc="5" dirty="0">
                <a:latin typeface="Times New Roman"/>
                <a:cs typeface="Times New Roman"/>
              </a:rPr>
              <a:t> </a:t>
            </a:r>
            <a:r>
              <a:rPr lang="en-US" sz="1600" b="1" dirty="0">
                <a:latin typeface="Times New Roman"/>
                <a:cs typeface="Times New Roman"/>
              </a:rPr>
              <a:t>to</a:t>
            </a:r>
            <a:r>
              <a:rPr lang="en-US" sz="1600" b="1" spc="5" dirty="0">
                <a:latin typeface="Times New Roman"/>
                <a:cs typeface="Times New Roman"/>
              </a:rPr>
              <a:t> </a:t>
            </a:r>
            <a:r>
              <a:rPr lang="en-US" sz="1600" b="1" dirty="0">
                <a:latin typeface="Times New Roman"/>
                <a:cs typeface="Times New Roman"/>
              </a:rPr>
              <a:t>provide</a:t>
            </a:r>
            <a:r>
              <a:rPr lang="en-US" sz="1600" b="1" spc="-5" dirty="0">
                <a:latin typeface="Times New Roman"/>
                <a:cs typeface="Times New Roman"/>
              </a:rPr>
              <a:t> ease</a:t>
            </a:r>
            <a:r>
              <a:rPr lang="en-US" sz="1600" b="1" dirty="0">
                <a:latin typeface="Times New Roman"/>
                <a:cs typeface="Times New Roman"/>
              </a:rPr>
              <a:t> </a:t>
            </a:r>
            <a:r>
              <a:rPr lang="en-US" sz="1600" b="1" spc="5" dirty="0">
                <a:latin typeface="Times New Roman"/>
                <a:cs typeface="Times New Roman"/>
              </a:rPr>
              <a:t>to </a:t>
            </a:r>
            <a:r>
              <a:rPr lang="en-US" sz="1600" b="1" spc="10" dirty="0">
                <a:latin typeface="Times New Roman"/>
                <a:cs typeface="Times New Roman"/>
              </a:rPr>
              <a:t> </a:t>
            </a:r>
            <a:r>
              <a:rPr lang="en-US" sz="1600" b="1" spc="-5" dirty="0">
                <a:latin typeface="Times New Roman"/>
                <a:cs typeface="Times New Roman"/>
              </a:rPr>
              <a:t>people</a:t>
            </a:r>
            <a:r>
              <a:rPr lang="en-US" sz="1600" b="1" spc="5" dirty="0">
                <a:latin typeface="Times New Roman"/>
                <a:cs typeface="Times New Roman"/>
              </a:rPr>
              <a:t> </a:t>
            </a:r>
            <a:r>
              <a:rPr lang="en-US" sz="1600" b="1" dirty="0">
                <a:latin typeface="Times New Roman"/>
                <a:cs typeface="Times New Roman"/>
              </a:rPr>
              <a:t>to</a:t>
            </a:r>
            <a:r>
              <a:rPr lang="en-US" sz="1600" b="1" spc="5" dirty="0">
                <a:latin typeface="Times New Roman"/>
                <a:cs typeface="Times New Roman"/>
              </a:rPr>
              <a:t> </a:t>
            </a:r>
            <a:r>
              <a:rPr lang="en-US" sz="1600" b="1" spc="-5" dirty="0">
                <a:latin typeface="Times New Roman"/>
                <a:cs typeface="Times New Roman"/>
              </a:rPr>
              <a:t>control</a:t>
            </a:r>
            <a:r>
              <a:rPr lang="en-US" sz="1600" b="1" spc="5" dirty="0">
                <a:latin typeface="Times New Roman"/>
                <a:cs typeface="Times New Roman"/>
              </a:rPr>
              <a:t> </a:t>
            </a:r>
            <a:r>
              <a:rPr lang="en-US" sz="1600" b="1" spc="-5" dirty="0">
                <a:latin typeface="Times New Roman"/>
                <a:cs typeface="Times New Roman"/>
              </a:rPr>
              <a:t>different</a:t>
            </a:r>
            <a:r>
              <a:rPr lang="en-US" sz="1600" b="1" spc="5" dirty="0">
                <a:latin typeface="Times New Roman"/>
                <a:cs typeface="Times New Roman"/>
              </a:rPr>
              <a:t> </a:t>
            </a:r>
            <a:r>
              <a:rPr lang="en-US" sz="1600" b="1" dirty="0">
                <a:latin typeface="Times New Roman"/>
                <a:cs typeface="Times New Roman"/>
              </a:rPr>
              <a:t>home </a:t>
            </a:r>
            <a:r>
              <a:rPr lang="en-US" sz="1600" b="1" spc="-5" dirty="0">
                <a:latin typeface="Times New Roman"/>
                <a:cs typeface="Times New Roman"/>
              </a:rPr>
              <a:t>appliances</a:t>
            </a:r>
            <a:r>
              <a:rPr lang="en-US" sz="1600" b="1" spc="5" dirty="0">
                <a:latin typeface="Times New Roman"/>
                <a:cs typeface="Times New Roman"/>
              </a:rPr>
              <a:t> </a:t>
            </a:r>
            <a:r>
              <a:rPr lang="en-US" sz="1600" b="1" dirty="0">
                <a:latin typeface="Times New Roman"/>
                <a:cs typeface="Times New Roman"/>
              </a:rPr>
              <a:t>with</a:t>
            </a:r>
            <a:r>
              <a:rPr lang="en-US" sz="1600" b="1" spc="5" dirty="0">
                <a:latin typeface="Times New Roman"/>
                <a:cs typeface="Times New Roman"/>
              </a:rPr>
              <a:t> the</a:t>
            </a:r>
            <a:r>
              <a:rPr lang="en-US" sz="1600" b="1" dirty="0">
                <a:latin typeface="Times New Roman"/>
                <a:cs typeface="Times New Roman"/>
              </a:rPr>
              <a:t> </a:t>
            </a:r>
            <a:r>
              <a:rPr lang="en-US" sz="1600" b="1" spc="-5" dirty="0">
                <a:latin typeface="Times New Roman"/>
                <a:cs typeface="Times New Roman"/>
              </a:rPr>
              <a:t>help</a:t>
            </a:r>
            <a:r>
              <a:rPr lang="en-US" sz="1600" b="1" spc="5" dirty="0">
                <a:latin typeface="Times New Roman"/>
                <a:cs typeface="Times New Roman"/>
              </a:rPr>
              <a:t> </a:t>
            </a:r>
            <a:r>
              <a:rPr lang="en-US" sz="1600" b="1" dirty="0">
                <a:latin typeface="Times New Roman"/>
                <a:cs typeface="Times New Roman"/>
              </a:rPr>
              <a:t>of</a:t>
            </a:r>
            <a:r>
              <a:rPr lang="en-US" sz="1600" b="1" spc="5" dirty="0">
                <a:latin typeface="Times New Roman"/>
                <a:cs typeface="Times New Roman"/>
              </a:rPr>
              <a:t> </a:t>
            </a:r>
            <a:r>
              <a:rPr lang="en-US" sz="1600" b="1" dirty="0">
                <a:latin typeface="Times New Roman"/>
                <a:cs typeface="Times New Roman"/>
              </a:rPr>
              <a:t>the</a:t>
            </a:r>
            <a:r>
              <a:rPr lang="en-US" sz="1600" b="1" spc="5" dirty="0">
                <a:latin typeface="Times New Roman"/>
                <a:cs typeface="Times New Roman"/>
              </a:rPr>
              <a:t> </a:t>
            </a:r>
            <a:r>
              <a:rPr lang="en-US" sz="1600" b="1" dirty="0">
                <a:latin typeface="Times New Roman"/>
                <a:cs typeface="Times New Roman"/>
              </a:rPr>
              <a:t>android</a:t>
            </a:r>
            <a:r>
              <a:rPr lang="en-US" sz="1600" b="1" spc="5" dirty="0">
                <a:latin typeface="Times New Roman"/>
                <a:cs typeface="Times New Roman"/>
              </a:rPr>
              <a:t> </a:t>
            </a:r>
            <a:r>
              <a:rPr lang="en-US" sz="1600" b="1" spc="-5" dirty="0">
                <a:latin typeface="Times New Roman"/>
                <a:cs typeface="Times New Roman"/>
              </a:rPr>
              <a:t>application</a:t>
            </a:r>
            <a:r>
              <a:rPr lang="en-US" sz="1600" b="1" spc="5" dirty="0">
                <a:latin typeface="Times New Roman"/>
                <a:cs typeface="Times New Roman"/>
              </a:rPr>
              <a:t> </a:t>
            </a:r>
            <a:r>
              <a:rPr lang="en-US" sz="1600" b="1" spc="-5" dirty="0">
                <a:latin typeface="Times New Roman"/>
                <a:cs typeface="Times New Roman"/>
              </a:rPr>
              <a:t>present</a:t>
            </a:r>
            <a:r>
              <a:rPr lang="en-US" sz="1600" b="1" spc="5" dirty="0">
                <a:latin typeface="Times New Roman"/>
                <a:cs typeface="Times New Roman"/>
              </a:rPr>
              <a:t> </a:t>
            </a:r>
            <a:r>
              <a:rPr lang="en-US" sz="1600" b="1" dirty="0">
                <a:latin typeface="Times New Roman"/>
                <a:cs typeface="Times New Roman"/>
              </a:rPr>
              <a:t>in</a:t>
            </a:r>
            <a:r>
              <a:rPr lang="en-US" sz="1600" b="1" spc="5" dirty="0">
                <a:latin typeface="Times New Roman"/>
                <a:cs typeface="Times New Roman"/>
              </a:rPr>
              <a:t> </a:t>
            </a:r>
            <a:r>
              <a:rPr lang="en-US" sz="1600" b="1" dirty="0">
                <a:latin typeface="Times New Roman"/>
                <a:cs typeface="Times New Roman"/>
              </a:rPr>
              <a:t>their </a:t>
            </a:r>
            <a:r>
              <a:rPr lang="en-US" sz="1600" b="1" spc="5" dirty="0">
                <a:latin typeface="Times New Roman"/>
                <a:cs typeface="Times New Roman"/>
              </a:rPr>
              <a:t> </a:t>
            </a:r>
            <a:r>
              <a:rPr lang="en-US" sz="1600" b="1" dirty="0">
                <a:latin typeface="Times New Roman"/>
                <a:cs typeface="Times New Roman"/>
              </a:rPr>
              <a:t>mobile</a:t>
            </a:r>
            <a:r>
              <a:rPr lang="en-US" sz="1600" b="1" spc="-25" dirty="0">
                <a:latin typeface="Times New Roman"/>
                <a:cs typeface="Times New Roman"/>
              </a:rPr>
              <a:t> </a:t>
            </a:r>
            <a:r>
              <a:rPr lang="en-US" sz="1600" b="1" spc="-5" dirty="0">
                <a:latin typeface="Times New Roman"/>
                <a:cs typeface="Times New Roman"/>
              </a:rPr>
              <a:t>phones</a:t>
            </a:r>
            <a:r>
              <a:rPr lang="en-US" sz="1600" b="1" dirty="0">
                <a:latin typeface="Times New Roman"/>
                <a:cs typeface="Times New Roman"/>
              </a:rPr>
              <a:t> </a:t>
            </a:r>
            <a:r>
              <a:rPr lang="en-US" sz="1600" b="1" spc="-5" dirty="0">
                <a:latin typeface="Times New Roman"/>
                <a:cs typeface="Times New Roman"/>
              </a:rPr>
              <a:t>and</a:t>
            </a:r>
            <a:r>
              <a:rPr lang="en-US" sz="1600" b="1" dirty="0">
                <a:latin typeface="Times New Roman"/>
                <a:cs typeface="Times New Roman"/>
              </a:rPr>
              <a:t> to save </a:t>
            </a:r>
            <a:r>
              <a:rPr lang="en-US" sz="1600" b="1" spc="-5" dirty="0">
                <a:latin typeface="Times New Roman"/>
                <a:cs typeface="Times New Roman"/>
              </a:rPr>
              <a:t>electricity,</a:t>
            </a:r>
            <a:r>
              <a:rPr lang="en-US" sz="1600" b="1" dirty="0">
                <a:latin typeface="Times New Roman"/>
                <a:cs typeface="Times New Roman"/>
              </a:rPr>
              <a:t> time </a:t>
            </a:r>
            <a:r>
              <a:rPr lang="en-US" sz="1600" b="1" spc="-5" dirty="0">
                <a:latin typeface="Times New Roman"/>
                <a:cs typeface="Times New Roman"/>
              </a:rPr>
              <a:t>and</a:t>
            </a:r>
            <a:r>
              <a:rPr lang="en-US" sz="1600" b="1" dirty="0">
                <a:latin typeface="Times New Roman"/>
                <a:cs typeface="Times New Roman"/>
              </a:rPr>
              <a:t> money.</a:t>
            </a:r>
            <a:br>
              <a:rPr lang="en-US" sz="1600" b="1" dirty="0">
                <a:latin typeface="Times New Roman"/>
                <a:cs typeface="Times New Roman"/>
              </a:rPr>
            </a:br>
            <a:br>
              <a:rPr lang="en-US" sz="1600" b="1" dirty="0">
                <a:latin typeface="Times New Roman"/>
                <a:cs typeface="Times New Roman"/>
              </a:rPr>
            </a:br>
            <a:r>
              <a:rPr lang="en-US" sz="1600" b="1" i="0" dirty="0">
                <a:solidFill>
                  <a:srgbClr val="333333"/>
                </a:solidFill>
                <a:effectLst/>
                <a:latin typeface="Times New Roman" panose="02020603050405020304" pitchFamily="18" charset="0"/>
                <a:cs typeface="Times New Roman" panose="02020603050405020304" pitchFamily="18" charset="0"/>
              </a:rPr>
              <a:t> </a:t>
            </a:r>
            <a:br>
              <a:rPr lang="en-US" sz="1600" b="1" dirty="0">
                <a:latin typeface="Times New Roman"/>
                <a:cs typeface="Times New Roman"/>
              </a:rPr>
            </a:br>
            <a:br>
              <a:rPr lang="en-US" sz="1600" b="1" dirty="0">
                <a:latin typeface="Times New Roman"/>
                <a:cs typeface="Times New Roman"/>
              </a:rPr>
            </a:br>
            <a:endParaRPr lang="en-IN" sz="1600" dirty="0"/>
          </a:p>
        </p:txBody>
      </p:sp>
      <p:sp>
        <p:nvSpPr>
          <p:cNvPr id="3" name="Subtitle 2">
            <a:extLst>
              <a:ext uri="{FF2B5EF4-FFF2-40B4-BE49-F238E27FC236}">
                <a16:creationId xmlns:a16="http://schemas.microsoft.com/office/drawing/2014/main" id="{F12E27F7-969A-7DAE-AF86-FF59F4955C16}"/>
              </a:ext>
            </a:extLst>
          </p:cNvPr>
          <p:cNvSpPr>
            <a:spLocks noGrp="1"/>
          </p:cNvSpPr>
          <p:nvPr>
            <p:ph type="subTitle" idx="1"/>
          </p:nvPr>
        </p:nvSpPr>
        <p:spPr>
          <a:xfrm>
            <a:off x="2424680" y="6572250"/>
            <a:ext cx="4778125" cy="2130185"/>
          </a:xfrm>
        </p:spPr>
        <p:txBody>
          <a:bodyPr/>
          <a:lstStyle/>
          <a:p>
            <a:r>
              <a:rPr lang="en-US" sz="1400" b="1" spc="-5" dirty="0">
                <a:latin typeface="Times New Roman"/>
                <a:cs typeface="Times New Roman"/>
              </a:rPr>
              <a:t>At</a:t>
            </a:r>
            <a:r>
              <a:rPr lang="en-US" sz="1400" b="1" dirty="0">
                <a:latin typeface="Times New Roman"/>
                <a:cs typeface="Times New Roman"/>
              </a:rPr>
              <a:t> last of my</a:t>
            </a:r>
            <a:r>
              <a:rPr lang="en-US" sz="1400" b="1" spc="5" dirty="0">
                <a:latin typeface="Times New Roman"/>
                <a:cs typeface="Times New Roman"/>
              </a:rPr>
              <a:t> </a:t>
            </a:r>
            <a:r>
              <a:rPr lang="en-US" sz="1400" b="1" dirty="0">
                <a:latin typeface="Times New Roman"/>
                <a:cs typeface="Times New Roman"/>
              </a:rPr>
              <a:t>topic</a:t>
            </a:r>
            <a:r>
              <a:rPr lang="en-US" sz="1400" b="1" spc="-5" dirty="0">
                <a:latin typeface="Times New Roman"/>
                <a:cs typeface="Times New Roman"/>
              </a:rPr>
              <a:t> </a:t>
            </a:r>
            <a:r>
              <a:rPr lang="en-US" sz="1400" b="1" dirty="0">
                <a:latin typeface="Times New Roman"/>
                <a:cs typeface="Times New Roman"/>
              </a:rPr>
              <a:t>I</a:t>
            </a:r>
            <a:r>
              <a:rPr lang="en-US" sz="1400" b="1" spc="-20" dirty="0">
                <a:latin typeface="Times New Roman"/>
                <a:cs typeface="Times New Roman"/>
              </a:rPr>
              <a:t> </a:t>
            </a:r>
            <a:r>
              <a:rPr lang="en-US" sz="1400" b="1" dirty="0">
                <a:latin typeface="Times New Roman"/>
                <a:cs typeface="Times New Roman"/>
              </a:rPr>
              <a:t>want</a:t>
            </a:r>
            <a:r>
              <a:rPr lang="en-US" sz="1400" b="1" spc="5" dirty="0">
                <a:latin typeface="Times New Roman"/>
                <a:cs typeface="Times New Roman"/>
              </a:rPr>
              <a:t> </a:t>
            </a:r>
            <a:r>
              <a:rPr lang="en-US" sz="1400" b="1" dirty="0">
                <a:latin typeface="Times New Roman"/>
                <a:cs typeface="Times New Roman"/>
              </a:rPr>
              <a:t>to tell you </a:t>
            </a:r>
            <a:r>
              <a:rPr lang="en-US" sz="1400" b="1" spc="-5" dirty="0">
                <a:latin typeface="Times New Roman"/>
                <a:cs typeface="Times New Roman"/>
              </a:rPr>
              <a:t>that</a:t>
            </a:r>
            <a:r>
              <a:rPr lang="en-US" sz="1400" b="1" spc="5" dirty="0">
                <a:latin typeface="Times New Roman"/>
                <a:cs typeface="Times New Roman"/>
              </a:rPr>
              <a:t> </a:t>
            </a:r>
            <a:r>
              <a:rPr lang="en-US" sz="1400" b="1" dirty="0">
                <a:latin typeface="Times New Roman"/>
                <a:cs typeface="Times New Roman"/>
              </a:rPr>
              <a:t>SMART</a:t>
            </a:r>
            <a:r>
              <a:rPr lang="en-US" sz="1400" b="1" spc="-15" dirty="0">
                <a:latin typeface="Times New Roman"/>
                <a:cs typeface="Times New Roman"/>
              </a:rPr>
              <a:t> </a:t>
            </a:r>
            <a:r>
              <a:rPr lang="en-US" sz="1400" b="1" spc="-5" dirty="0">
                <a:latin typeface="Times New Roman"/>
                <a:cs typeface="Times New Roman"/>
              </a:rPr>
              <a:t>HOME</a:t>
            </a:r>
            <a:br>
              <a:rPr lang="en-US" sz="1400" b="1" dirty="0">
                <a:latin typeface="Times New Roman"/>
                <a:cs typeface="Times New Roman"/>
              </a:rPr>
            </a:br>
            <a:r>
              <a:rPr lang="en-US" sz="1400" b="1" spc="-5" dirty="0">
                <a:latin typeface="Times New Roman"/>
                <a:cs typeface="Times New Roman"/>
              </a:rPr>
              <a:t>APPLICATIONS</a:t>
            </a:r>
            <a:r>
              <a:rPr lang="en-US" sz="1400" b="1" spc="5" dirty="0">
                <a:latin typeface="Times New Roman"/>
                <a:cs typeface="Times New Roman"/>
              </a:rPr>
              <a:t> </a:t>
            </a:r>
            <a:r>
              <a:rPr lang="en-US" sz="1400" b="1" spc="-5" dirty="0">
                <a:latin typeface="Times New Roman"/>
                <a:cs typeface="Times New Roman"/>
              </a:rPr>
              <a:t>is</a:t>
            </a:r>
            <a:r>
              <a:rPr lang="en-US" sz="1400" b="1" dirty="0">
                <a:latin typeface="Times New Roman"/>
                <a:cs typeface="Times New Roman"/>
              </a:rPr>
              <a:t> to going to</a:t>
            </a:r>
            <a:r>
              <a:rPr lang="en-US" sz="1400" b="1" spc="5" dirty="0">
                <a:latin typeface="Times New Roman"/>
                <a:cs typeface="Times New Roman"/>
              </a:rPr>
              <a:t> </a:t>
            </a:r>
            <a:r>
              <a:rPr lang="en-US" sz="1400" b="1" spc="-5" dirty="0">
                <a:latin typeface="Times New Roman"/>
                <a:cs typeface="Times New Roman"/>
              </a:rPr>
              <a:t>become </a:t>
            </a:r>
            <a:r>
              <a:rPr lang="en-US" sz="1400" b="1" spc="-285" dirty="0">
                <a:latin typeface="Times New Roman"/>
                <a:cs typeface="Times New Roman"/>
              </a:rPr>
              <a:t> </a:t>
            </a:r>
            <a:r>
              <a:rPr lang="en-US" sz="1400" b="1" dirty="0">
                <a:latin typeface="Times New Roman"/>
                <a:cs typeface="Times New Roman"/>
              </a:rPr>
              <a:t>our</a:t>
            </a:r>
            <a:r>
              <a:rPr lang="en-US" sz="1400" b="1" spc="-35" dirty="0">
                <a:latin typeface="Times New Roman"/>
                <a:cs typeface="Times New Roman"/>
              </a:rPr>
              <a:t> </a:t>
            </a:r>
            <a:r>
              <a:rPr lang="en-US" sz="1400" b="1" spc="-5" dirty="0">
                <a:latin typeface="Times New Roman"/>
                <a:cs typeface="Times New Roman"/>
              </a:rPr>
              <a:t>future and</a:t>
            </a:r>
            <a:r>
              <a:rPr lang="en-US" sz="1400" b="1" spc="10" dirty="0">
                <a:latin typeface="Times New Roman"/>
                <a:cs typeface="Times New Roman"/>
              </a:rPr>
              <a:t> </a:t>
            </a:r>
            <a:r>
              <a:rPr lang="en-US" sz="1400" b="1" dirty="0">
                <a:latin typeface="Times New Roman"/>
                <a:cs typeface="Times New Roman"/>
              </a:rPr>
              <a:t>most</a:t>
            </a:r>
            <a:br>
              <a:rPr lang="en-US" sz="1400" b="1" dirty="0">
                <a:latin typeface="Times New Roman"/>
                <a:cs typeface="Times New Roman"/>
              </a:rPr>
            </a:br>
            <a:r>
              <a:rPr lang="en-US" sz="1400" b="1" dirty="0">
                <a:latin typeface="Times New Roman"/>
                <a:cs typeface="Times New Roman"/>
              </a:rPr>
              <a:t> </a:t>
            </a:r>
            <a:r>
              <a:rPr lang="en-US" sz="1400" b="1" spc="-5" dirty="0">
                <a:latin typeface="Times New Roman"/>
                <a:cs typeface="Times New Roman"/>
              </a:rPr>
              <a:t>important</a:t>
            </a:r>
            <a:r>
              <a:rPr lang="en-US" sz="1400" b="1" dirty="0">
                <a:latin typeface="Times New Roman"/>
                <a:cs typeface="Times New Roman"/>
              </a:rPr>
              <a:t> thing in our</a:t>
            </a:r>
            <a:r>
              <a:rPr lang="en-US" sz="1400" b="1" spc="5" dirty="0">
                <a:latin typeface="Times New Roman"/>
                <a:cs typeface="Times New Roman"/>
              </a:rPr>
              <a:t> </a:t>
            </a:r>
            <a:r>
              <a:rPr lang="en-US" sz="1400" b="1" spc="-5" dirty="0">
                <a:latin typeface="Times New Roman"/>
                <a:cs typeface="Times New Roman"/>
              </a:rPr>
              <a:t>daily</a:t>
            </a:r>
            <a:r>
              <a:rPr lang="en-US" sz="1400" b="1" dirty="0">
                <a:latin typeface="Times New Roman"/>
                <a:cs typeface="Times New Roman"/>
              </a:rPr>
              <a:t> </a:t>
            </a:r>
            <a:r>
              <a:rPr lang="en-US" sz="1400" b="1" spc="-5" dirty="0">
                <a:latin typeface="Times New Roman"/>
                <a:cs typeface="Times New Roman"/>
              </a:rPr>
              <a:t>life</a:t>
            </a:r>
            <a:r>
              <a:rPr lang="en-US" sz="1400" b="1" spc="-15" dirty="0">
                <a:latin typeface="Times New Roman"/>
                <a:cs typeface="Times New Roman"/>
              </a:rPr>
              <a:t> </a:t>
            </a:r>
            <a:r>
              <a:rPr lang="en-US" sz="1400" b="1" dirty="0">
                <a:latin typeface="Times New Roman"/>
                <a:cs typeface="Times New Roman"/>
              </a:rPr>
              <a:t>.</a:t>
            </a:r>
            <a:br>
              <a:rPr lang="en-US" sz="1400" b="1" dirty="0">
                <a:latin typeface="Times New Roman"/>
                <a:cs typeface="Times New Roman"/>
              </a:rPr>
            </a:br>
            <a:endParaRPr lang="en-IN" dirty="0"/>
          </a:p>
        </p:txBody>
      </p:sp>
    </p:spTree>
    <p:extLst>
      <p:ext uri="{BB962C8B-B14F-4D97-AF65-F5344CB8AC3E}">
        <p14:creationId xmlns:p14="http://schemas.microsoft.com/office/powerpoint/2010/main" val="284508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A4E9-F330-6CF0-E212-71387DB37373}"/>
              </a:ext>
            </a:extLst>
          </p:cNvPr>
          <p:cNvSpPr>
            <a:spLocks noGrp="1"/>
          </p:cNvSpPr>
          <p:nvPr>
            <p:ph type="ctrTitle"/>
          </p:nvPr>
        </p:nvSpPr>
        <p:spPr/>
        <p:txBody>
          <a:bodyPr/>
          <a:lstStyle/>
          <a:p>
            <a:pPr marL="18415" marR="156845" indent="-6350">
              <a:lnSpc>
                <a:spcPts val="1420"/>
              </a:lnSpc>
              <a:spcBef>
                <a:spcPts val="160"/>
              </a:spcBef>
            </a:pPr>
            <a:r>
              <a:rPr lang="en-IN" sz="4800" b="1" spc="-5" dirty="0">
                <a:latin typeface="Times New Roman" panose="02020603050405020304" pitchFamily="18" charset="0"/>
                <a:cs typeface="Times New Roman" panose="02020603050405020304" pitchFamily="18" charset="0"/>
              </a:rPr>
              <a:t>INTRODUCTION</a:t>
            </a:r>
            <a:br>
              <a:rPr lang="en-IN" sz="4800" b="1" spc="-5" dirty="0">
                <a:latin typeface="Times New Roman" panose="02020603050405020304" pitchFamily="18" charset="0"/>
                <a:cs typeface="Times New Roman" panose="02020603050405020304" pitchFamily="18" charset="0"/>
              </a:rPr>
            </a:br>
            <a:br>
              <a:rPr lang="en-IN" sz="4800" b="1" spc="-5" dirty="0">
                <a:latin typeface="Times New Roman" panose="02020603050405020304" pitchFamily="18" charset="0"/>
                <a:cs typeface="Times New Roman" panose="02020603050405020304" pitchFamily="18" charset="0"/>
              </a:rPr>
            </a:br>
            <a:r>
              <a:rPr lang="en-US" sz="1200" spc="-10" dirty="0">
                <a:latin typeface="Times New Roman"/>
                <a:cs typeface="Times New Roman"/>
              </a:rPr>
              <a:t>In </a:t>
            </a:r>
            <a:r>
              <a:rPr lang="en-US" sz="1200" dirty="0">
                <a:latin typeface="Times New Roman"/>
                <a:cs typeface="Times New Roman"/>
              </a:rPr>
              <a:t>the following of my </a:t>
            </a:r>
            <a:r>
              <a:rPr lang="en-US" sz="1200" spc="-5" dirty="0">
                <a:latin typeface="Times New Roman"/>
                <a:cs typeface="Times New Roman"/>
              </a:rPr>
              <a:t>Mini Project </a:t>
            </a:r>
            <a:r>
              <a:rPr lang="en-US" sz="1200" dirty="0">
                <a:latin typeface="Times New Roman"/>
                <a:cs typeface="Times New Roman"/>
              </a:rPr>
              <a:t>I have described my </a:t>
            </a:r>
            <a:r>
              <a:rPr lang="en-US" sz="1200" spc="-5" dirty="0">
                <a:latin typeface="Times New Roman"/>
                <a:cs typeface="Times New Roman"/>
              </a:rPr>
              <a:t>ideas </a:t>
            </a:r>
            <a:r>
              <a:rPr lang="en-US" sz="1200" dirty="0">
                <a:latin typeface="Times New Roman"/>
                <a:cs typeface="Times New Roman"/>
              </a:rPr>
              <a:t>on the topic ‘</a:t>
            </a:r>
            <a:r>
              <a:rPr lang="en-US" sz="1200" b="1" dirty="0">
                <a:latin typeface="Times New Roman"/>
                <a:cs typeface="Times New Roman"/>
              </a:rPr>
              <a:t>SMART </a:t>
            </a:r>
            <a:r>
              <a:rPr lang="en-US" sz="1200" b="1" spc="-5" dirty="0">
                <a:latin typeface="Times New Roman"/>
                <a:cs typeface="Times New Roman"/>
              </a:rPr>
              <a:t>HOME </a:t>
            </a:r>
            <a:r>
              <a:rPr lang="en-US" sz="1200" b="1" spc="-285" dirty="0">
                <a:latin typeface="Times New Roman"/>
                <a:cs typeface="Times New Roman"/>
              </a:rPr>
              <a:t> </a:t>
            </a:r>
            <a:r>
              <a:rPr lang="en-US" sz="1200" b="1" spc="-5" dirty="0">
                <a:latin typeface="Times New Roman"/>
                <a:cs typeface="Times New Roman"/>
              </a:rPr>
              <a:t>APPLICATIONS’</a:t>
            </a:r>
            <a:br>
              <a:rPr lang="en-US" sz="1200" dirty="0">
                <a:latin typeface="Times New Roman"/>
                <a:cs typeface="Times New Roman"/>
              </a:rPr>
            </a:br>
            <a:br>
              <a:rPr lang="en-US" sz="1300" dirty="0">
                <a:latin typeface="Times New Roman"/>
                <a:cs typeface="Times New Roman"/>
              </a:rPr>
            </a:br>
            <a:br>
              <a:rPr lang="en-US" sz="1500" dirty="0">
                <a:latin typeface="Times New Roman"/>
                <a:cs typeface="Times New Roman"/>
              </a:rPr>
            </a:br>
            <a:r>
              <a:rPr lang="en-US" sz="1400" b="1" dirty="0">
                <a:latin typeface="Times New Roman"/>
                <a:cs typeface="Times New Roman"/>
              </a:rPr>
              <a:t>What</a:t>
            </a:r>
            <a:r>
              <a:rPr lang="en-US" sz="1400" b="1" spc="-85" dirty="0">
                <a:latin typeface="Times New Roman"/>
                <a:cs typeface="Times New Roman"/>
              </a:rPr>
              <a:t> </a:t>
            </a:r>
            <a:r>
              <a:rPr lang="en-US" sz="1400" b="1" spc="-10" dirty="0">
                <a:latin typeface="Times New Roman"/>
                <a:cs typeface="Times New Roman"/>
              </a:rPr>
              <a:t>i</a:t>
            </a:r>
            <a:r>
              <a:rPr lang="en-US" sz="1400" b="1" dirty="0">
                <a:latin typeface="Times New Roman"/>
                <a:cs typeface="Times New Roman"/>
              </a:rPr>
              <a:t>s</a:t>
            </a:r>
            <a:r>
              <a:rPr lang="en-US" sz="1400" b="1" spc="-35" dirty="0">
                <a:latin typeface="Times New Roman"/>
                <a:cs typeface="Times New Roman"/>
              </a:rPr>
              <a:t> </a:t>
            </a:r>
            <a:r>
              <a:rPr lang="en-US" sz="1400" b="1" dirty="0">
                <a:latin typeface="Times New Roman"/>
                <a:cs typeface="Times New Roman"/>
              </a:rPr>
              <a:t>s</a:t>
            </a:r>
            <a:r>
              <a:rPr lang="en-US" sz="1400" b="1" spc="-10" dirty="0">
                <a:latin typeface="Times New Roman"/>
                <a:cs typeface="Times New Roman"/>
              </a:rPr>
              <a:t>m</a:t>
            </a:r>
            <a:r>
              <a:rPr lang="en-US" sz="1400" b="1" dirty="0">
                <a:latin typeface="Times New Roman"/>
                <a:cs typeface="Times New Roman"/>
              </a:rPr>
              <a:t>art</a:t>
            </a:r>
            <a:r>
              <a:rPr lang="en-US" sz="1400" b="1" spc="-10" dirty="0">
                <a:latin typeface="Times New Roman"/>
                <a:cs typeface="Times New Roman"/>
              </a:rPr>
              <a:t> </a:t>
            </a:r>
            <a:r>
              <a:rPr lang="en-US" sz="1400" b="1" spc="-15" dirty="0">
                <a:latin typeface="Times New Roman"/>
                <a:cs typeface="Times New Roman"/>
              </a:rPr>
              <a:t>h</a:t>
            </a:r>
            <a:r>
              <a:rPr lang="en-US" sz="1400" b="1" dirty="0">
                <a:latin typeface="Times New Roman"/>
                <a:cs typeface="Times New Roman"/>
              </a:rPr>
              <a:t>o</a:t>
            </a:r>
            <a:r>
              <a:rPr lang="en-US" sz="1400" b="1" spc="-10" dirty="0">
                <a:latin typeface="Times New Roman"/>
                <a:cs typeface="Times New Roman"/>
              </a:rPr>
              <a:t>m</a:t>
            </a:r>
            <a:r>
              <a:rPr lang="en-US" sz="1400" b="1" dirty="0">
                <a:latin typeface="Times New Roman"/>
                <a:cs typeface="Times New Roman"/>
              </a:rPr>
              <a:t>e</a:t>
            </a:r>
            <a:r>
              <a:rPr lang="en-US" sz="1400" b="1" spc="-85" dirty="0">
                <a:latin typeface="Times New Roman"/>
                <a:cs typeface="Times New Roman"/>
              </a:rPr>
              <a:t> </a:t>
            </a:r>
            <a:r>
              <a:rPr lang="en-US" sz="1400" b="1" dirty="0">
                <a:latin typeface="Times New Roman"/>
                <a:cs typeface="Times New Roman"/>
              </a:rPr>
              <a:t>app</a:t>
            </a:r>
            <a:r>
              <a:rPr lang="en-US" sz="1400" b="1" spc="-10" dirty="0">
                <a:latin typeface="Times New Roman"/>
                <a:cs typeface="Times New Roman"/>
              </a:rPr>
              <a:t>l</a:t>
            </a:r>
            <a:r>
              <a:rPr lang="en-US" sz="1400" b="1" dirty="0">
                <a:latin typeface="Times New Roman"/>
                <a:cs typeface="Times New Roman"/>
              </a:rPr>
              <a:t>i</a:t>
            </a:r>
            <a:r>
              <a:rPr lang="en-US" sz="1400" b="1" spc="-15" dirty="0">
                <a:latin typeface="Times New Roman"/>
                <a:cs typeface="Times New Roman"/>
              </a:rPr>
              <a:t>c</a:t>
            </a:r>
            <a:r>
              <a:rPr lang="en-US" sz="1400" b="1" dirty="0">
                <a:latin typeface="Times New Roman"/>
                <a:cs typeface="Times New Roman"/>
              </a:rPr>
              <a:t>a</a:t>
            </a:r>
            <a:r>
              <a:rPr lang="en-US" sz="1400" b="1" spc="-15" dirty="0">
                <a:latin typeface="Times New Roman"/>
                <a:cs typeface="Times New Roman"/>
              </a:rPr>
              <a:t>t</a:t>
            </a:r>
            <a:r>
              <a:rPr lang="en-US" sz="1400" b="1" dirty="0">
                <a:latin typeface="Times New Roman"/>
                <a:cs typeface="Times New Roman"/>
              </a:rPr>
              <a:t>io</a:t>
            </a:r>
            <a:r>
              <a:rPr lang="en-US" sz="1400" b="1" spc="-15" dirty="0">
                <a:latin typeface="Times New Roman"/>
                <a:cs typeface="Times New Roman"/>
              </a:rPr>
              <a:t>n</a:t>
            </a:r>
            <a:r>
              <a:rPr lang="en-US" sz="1400" b="1" dirty="0">
                <a:latin typeface="Times New Roman"/>
                <a:cs typeface="Times New Roman"/>
              </a:rPr>
              <a:t>s</a:t>
            </a:r>
            <a:r>
              <a:rPr lang="en-US" sz="1400" b="1" spc="-5" dirty="0">
                <a:latin typeface="Times New Roman"/>
                <a:cs typeface="Times New Roman"/>
              </a:rPr>
              <a:t> </a:t>
            </a:r>
            <a:r>
              <a:rPr lang="en-US" sz="1400" b="1" dirty="0">
                <a:latin typeface="Times New Roman"/>
                <a:cs typeface="Times New Roman"/>
              </a:rPr>
              <a:t>?</a:t>
            </a:r>
            <a:br>
              <a:rPr lang="en-US" sz="1400" dirty="0">
                <a:latin typeface="Times New Roman"/>
                <a:cs typeface="Times New Roman"/>
              </a:rPr>
            </a:br>
            <a:br>
              <a:rPr lang="en-US" sz="1500" dirty="0">
                <a:latin typeface="Times New Roman"/>
                <a:cs typeface="Times New Roman"/>
              </a:rPr>
            </a:br>
            <a:br>
              <a:rPr lang="en-US" sz="1300" dirty="0">
                <a:latin typeface="Times New Roman"/>
                <a:cs typeface="Times New Roman"/>
              </a:rPr>
            </a:br>
            <a:r>
              <a:rPr lang="en-US" sz="1200" spc="-5" dirty="0">
                <a:latin typeface="Times New Roman"/>
                <a:cs typeface="Times New Roman"/>
              </a:rPr>
              <a:t>We already</a:t>
            </a:r>
            <a:r>
              <a:rPr lang="en-US" sz="1200" dirty="0">
                <a:latin typeface="Times New Roman"/>
                <a:cs typeface="Times New Roman"/>
              </a:rPr>
              <a:t> know</a:t>
            </a:r>
            <a:r>
              <a:rPr lang="en-US" sz="1200" spc="5" dirty="0">
                <a:latin typeface="Times New Roman"/>
                <a:cs typeface="Times New Roman"/>
              </a:rPr>
              <a:t> </a:t>
            </a:r>
            <a:r>
              <a:rPr lang="en-US" sz="1200" spc="-5" dirty="0">
                <a:latin typeface="Times New Roman"/>
                <a:cs typeface="Times New Roman"/>
              </a:rPr>
              <a:t>that</a:t>
            </a:r>
            <a:r>
              <a:rPr lang="en-US" sz="1200" dirty="0">
                <a:latin typeface="Times New Roman"/>
                <a:cs typeface="Times New Roman"/>
              </a:rPr>
              <a:t> the</a:t>
            </a:r>
            <a:r>
              <a:rPr lang="en-US" sz="1200" spc="-5" dirty="0">
                <a:latin typeface="Times New Roman"/>
                <a:cs typeface="Times New Roman"/>
              </a:rPr>
              <a:t> </a:t>
            </a:r>
            <a:r>
              <a:rPr lang="en-US" sz="1200" dirty="0">
                <a:latin typeface="Times New Roman"/>
                <a:cs typeface="Times New Roman"/>
              </a:rPr>
              <a:t>Home Automation </a:t>
            </a:r>
            <a:r>
              <a:rPr lang="en-US" sz="1200" spc="-5" dirty="0">
                <a:latin typeface="Times New Roman"/>
                <a:cs typeface="Times New Roman"/>
              </a:rPr>
              <a:t>is</a:t>
            </a:r>
            <a:r>
              <a:rPr lang="en-US" sz="1200" dirty="0">
                <a:latin typeface="Times New Roman"/>
                <a:cs typeface="Times New Roman"/>
              </a:rPr>
              <a:t> an</a:t>
            </a:r>
            <a:r>
              <a:rPr lang="en-US" sz="1200" spc="5" dirty="0">
                <a:latin typeface="Times New Roman"/>
                <a:cs typeface="Times New Roman"/>
              </a:rPr>
              <a:t> </a:t>
            </a:r>
            <a:r>
              <a:rPr lang="en-US" sz="1200" spc="-5" dirty="0">
                <a:latin typeface="Times New Roman"/>
                <a:cs typeface="Times New Roman"/>
              </a:rPr>
              <a:t>exciting</a:t>
            </a:r>
            <a:r>
              <a:rPr lang="en-US" sz="1200" dirty="0">
                <a:latin typeface="Times New Roman"/>
                <a:cs typeface="Times New Roman"/>
              </a:rPr>
              <a:t> </a:t>
            </a:r>
            <a:r>
              <a:rPr lang="en-US" sz="1200" spc="-5" dirty="0">
                <a:latin typeface="Times New Roman"/>
                <a:cs typeface="Times New Roman"/>
              </a:rPr>
              <a:t>way</a:t>
            </a:r>
            <a:r>
              <a:rPr lang="en-US" sz="1200" dirty="0">
                <a:latin typeface="Times New Roman"/>
                <a:cs typeface="Times New Roman"/>
              </a:rPr>
              <a:t> to</a:t>
            </a:r>
            <a:r>
              <a:rPr lang="en-US" sz="1200" spc="5" dirty="0">
                <a:latin typeface="Times New Roman"/>
                <a:cs typeface="Times New Roman"/>
              </a:rPr>
              <a:t> </a:t>
            </a:r>
            <a:r>
              <a:rPr lang="en-US" sz="1200" spc="-5" dirty="0">
                <a:latin typeface="Times New Roman"/>
                <a:cs typeface="Times New Roman"/>
              </a:rPr>
              <a:t>interact</a:t>
            </a:r>
            <a:r>
              <a:rPr lang="en-US" sz="1200" dirty="0">
                <a:latin typeface="Times New Roman"/>
                <a:cs typeface="Times New Roman"/>
              </a:rPr>
              <a:t> with our home </a:t>
            </a:r>
            <a:r>
              <a:rPr lang="en-US" sz="1200" spc="5" dirty="0">
                <a:latin typeface="Times New Roman"/>
                <a:cs typeface="Times New Roman"/>
              </a:rPr>
              <a:t> </a:t>
            </a:r>
            <a:r>
              <a:rPr lang="en-US" sz="1200" spc="-5" dirty="0">
                <a:latin typeface="Times New Roman"/>
                <a:cs typeface="Times New Roman"/>
              </a:rPr>
              <a:t>environment</a:t>
            </a:r>
            <a:r>
              <a:rPr lang="en-US" sz="1200" spc="10" dirty="0">
                <a:latin typeface="Times New Roman"/>
                <a:cs typeface="Times New Roman"/>
              </a:rPr>
              <a:t> </a:t>
            </a:r>
            <a:r>
              <a:rPr lang="en-US" sz="1200" spc="-5" dirty="0">
                <a:latin typeface="Times New Roman"/>
                <a:cs typeface="Times New Roman"/>
              </a:rPr>
              <a:t>and</a:t>
            </a:r>
            <a:r>
              <a:rPr lang="en-US" sz="1200" spc="15" dirty="0">
                <a:latin typeface="Times New Roman"/>
                <a:cs typeface="Times New Roman"/>
              </a:rPr>
              <a:t> </a:t>
            </a:r>
            <a:r>
              <a:rPr lang="en-US" sz="1200" spc="-5" dirty="0">
                <a:latin typeface="Times New Roman"/>
                <a:cs typeface="Times New Roman"/>
              </a:rPr>
              <a:t>we</a:t>
            </a:r>
            <a:r>
              <a:rPr lang="en-US" sz="1200" spc="40" dirty="0">
                <a:latin typeface="Times New Roman"/>
                <a:cs typeface="Times New Roman"/>
              </a:rPr>
              <a:t> </a:t>
            </a:r>
            <a:r>
              <a:rPr lang="en-US" sz="1200" spc="-5" dirty="0">
                <a:latin typeface="Times New Roman"/>
                <a:cs typeface="Times New Roman"/>
              </a:rPr>
              <a:t>can</a:t>
            </a:r>
            <a:r>
              <a:rPr lang="en-US" sz="1200" spc="75" dirty="0">
                <a:latin typeface="Times New Roman"/>
                <a:cs typeface="Times New Roman"/>
              </a:rPr>
              <a:t> </a:t>
            </a:r>
            <a:r>
              <a:rPr lang="en-US" sz="1200" spc="-5" dirty="0">
                <a:latin typeface="Times New Roman"/>
                <a:cs typeface="Times New Roman"/>
              </a:rPr>
              <a:t>attain</a:t>
            </a:r>
            <a:r>
              <a:rPr lang="en-US" sz="1200" spc="15" dirty="0">
                <a:latin typeface="Times New Roman"/>
                <a:cs typeface="Times New Roman"/>
              </a:rPr>
              <a:t> </a:t>
            </a:r>
            <a:r>
              <a:rPr lang="en-US" sz="1200" spc="-5" dirty="0">
                <a:latin typeface="Times New Roman"/>
                <a:cs typeface="Times New Roman"/>
              </a:rPr>
              <a:t>higher</a:t>
            </a:r>
            <a:r>
              <a:rPr lang="en-US" sz="1200" dirty="0">
                <a:latin typeface="Times New Roman"/>
                <a:cs typeface="Times New Roman"/>
              </a:rPr>
              <a:t> </a:t>
            </a:r>
            <a:r>
              <a:rPr lang="en-US" sz="1200" spc="-5" dirty="0">
                <a:latin typeface="Times New Roman"/>
                <a:cs typeface="Times New Roman"/>
              </a:rPr>
              <a:t>level</a:t>
            </a:r>
            <a:r>
              <a:rPr lang="en-US" sz="1200" spc="10" dirty="0">
                <a:latin typeface="Times New Roman"/>
                <a:cs typeface="Times New Roman"/>
              </a:rPr>
              <a:t> </a:t>
            </a:r>
            <a:r>
              <a:rPr lang="en-US" sz="1200" dirty="0">
                <a:latin typeface="Times New Roman"/>
                <a:cs typeface="Times New Roman"/>
              </a:rPr>
              <a:t>of</a:t>
            </a:r>
            <a:r>
              <a:rPr lang="en-US" sz="1200" spc="35" dirty="0">
                <a:latin typeface="Times New Roman"/>
                <a:cs typeface="Times New Roman"/>
              </a:rPr>
              <a:t> </a:t>
            </a:r>
            <a:r>
              <a:rPr lang="en-US" sz="1200" dirty="0">
                <a:latin typeface="Times New Roman"/>
                <a:cs typeface="Times New Roman"/>
              </a:rPr>
              <a:t>relaxation</a:t>
            </a:r>
            <a:r>
              <a:rPr lang="en-US" sz="1200" spc="15" dirty="0">
                <a:latin typeface="Times New Roman"/>
                <a:cs typeface="Times New Roman"/>
              </a:rPr>
              <a:t> </a:t>
            </a:r>
            <a:r>
              <a:rPr lang="en-US" sz="1200" spc="-5" dirty="0">
                <a:latin typeface="Times New Roman"/>
                <a:cs typeface="Times New Roman"/>
              </a:rPr>
              <a:t>and</a:t>
            </a:r>
            <a:r>
              <a:rPr lang="en-US" sz="1200" spc="30" dirty="0">
                <a:latin typeface="Times New Roman"/>
                <a:cs typeface="Times New Roman"/>
              </a:rPr>
              <a:t> </a:t>
            </a:r>
            <a:r>
              <a:rPr lang="en-US" sz="1200" spc="-5" dirty="0">
                <a:latin typeface="Times New Roman"/>
                <a:cs typeface="Times New Roman"/>
              </a:rPr>
              <a:t>convenience</a:t>
            </a:r>
            <a:r>
              <a:rPr lang="en-US" sz="1200" spc="75" dirty="0">
                <a:latin typeface="Times New Roman"/>
                <a:cs typeface="Times New Roman"/>
              </a:rPr>
              <a:t> </a:t>
            </a:r>
            <a:r>
              <a:rPr lang="en-US" sz="1200" dirty="0">
                <a:latin typeface="Times New Roman"/>
                <a:cs typeface="Times New Roman"/>
              </a:rPr>
              <a:t>with</a:t>
            </a:r>
            <a:r>
              <a:rPr lang="en-US" sz="1200" spc="15" dirty="0">
                <a:latin typeface="Times New Roman"/>
                <a:cs typeface="Times New Roman"/>
              </a:rPr>
              <a:t> </a:t>
            </a:r>
            <a:r>
              <a:rPr lang="en-US" sz="1200" dirty="0">
                <a:latin typeface="Times New Roman"/>
                <a:cs typeface="Times New Roman"/>
              </a:rPr>
              <a:t>the</a:t>
            </a:r>
            <a:r>
              <a:rPr lang="en-US" sz="1200" spc="10" dirty="0">
                <a:latin typeface="Times New Roman"/>
                <a:cs typeface="Times New Roman"/>
              </a:rPr>
              <a:t> </a:t>
            </a:r>
            <a:r>
              <a:rPr lang="en-US" sz="1200" spc="-5" dirty="0">
                <a:latin typeface="Times New Roman"/>
                <a:cs typeface="Times New Roman"/>
              </a:rPr>
              <a:t>help</a:t>
            </a:r>
            <a:r>
              <a:rPr lang="en-US" sz="1200" spc="10" dirty="0">
                <a:latin typeface="Times New Roman"/>
                <a:cs typeface="Times New Roman"/>
              </a:rPr>
              <a:t> </a:t>
            </a:r>
            <a:r>
              <a:rPr lang="en-US" sz="1200" dirty="0">
                <a:latin typeface="Times New Roman"/>
                <a:cs typeface="Times New Roman"/>
              </a:rPr>
              <a:t>of </a:t>
            </a:r>
            <a:r>
              <a:rPr lang="en-US" sz="1200" spc="5" dirty="0">
                <a:latin typeface="Times New Roman"/>
                <a:cs typeface="Times New Roman"/>
              </a:rPr>
              <a:t> </a:t>
            </a:r>
            <a:r>
              <a:rPr lang="en-US" sz="1200" spc="-5" dirty="0">
                <a:latin typeface="Times New Roman"/>
                <a:cs typeface="Times New Roman"/>
              </a:rPr>
              <a:t>IOT</a:t>
            </a:r>
            <a:r>
              <a:rPr lang="en-US" sz="1200" dirty="0">
                <a:latin typeface="Times New Roman"/>
                <a:cs typeface="Times New Roman"/>
              </a:rPr>
              <a:t> . </a:t>
            </a:r>
            <a:r>
              <a:rPr lang="en-US" sz="1200" spc="-5" dirty="0">
                <a:latin typeface="Times New Roman"/>
                <a:cs typeface="Times New Roman"/>
              </a:rPr>
              <a:t>We</a:t>
            </a:r>
            <a:r>
              <a:rPr lang="en-US" sz="1200" spc="5" dirty="0">
                <a:latin typeface="Times New Roman"/>
                <a:cs typeface="Times New Roman"/>
              </a:rPr>
              <a:t> </a:t>
            </a:r>
            <a:r>
              <a:rPr lang="en-US" sz="1200" spc="-5" dirty="0">
                <a:latin typeface="Times New Roman"/>
                <a:cs typeface="Times New Roman"/>
              </a:rPr>
              <a:t>can</a:t>
            </a:r>
            <a:r>
              <a:rPr lang="en-US" sz="1200" dirty="0">
                <a:latin typeface="Times New Roman"/>
                <a:cs typeface="Times New Roman"/>
              </a:rPr>
              <a:t> keep </a:t>
            </a:r>
            <a:r>
              <a:rPr lang="en-US" sz="1200" spc="-5" dirty="0">
                <a:latin typeface="Times New Roman"/>
                <a:cs typeface="Times New Roman"/>
              </a:rPr>
              <a:t>an</a:t>
            </a:r>
            <a:r>
              <a:rPr lang="en-US" sz="1200" spc="10" dirty="0">
                <a:latin typeface="Times New Roman"/>
                <a:cs typeface="Times New Roman"/>
              </a:rPr>
              <a:t> </a:t>
            </a:r>
            <a:r>
              <a:rPr lang="en-US" sz="1200" dirty="0">
                <a:latin typeface="Times New Roman"/>
                <a:cs typeface="Times New Roman"/>
              </a:rPr>
              <a:t>eye</a:t>
            </a:r>
            <a:r>
              <a:rPr lang="en-US" sz="1200" spc="-5" dirty="0">
                <a:latin typeface="Times New Roman"/>
                <a:cs typeface="Times New Roman"/>
              </a:rPr>
              <a:t> </a:t>
            </a:r>
            <a:r>
              <a:rPr lang="en-US" sz="1200" dirty="0">
                <a:latin typeface="Times New Roman"/>
                <a:cs typeface="Times New Roman"/>
              </a:rPr>
              <a:t>on lots of </a:t>
            </a:r>
            <a:r>
              <a:rPr lang="en-US" sz="1200" spc="-5" dirty="0">
                <a:latin typeface="Times New Roman"/>
                <a:cs typeface="Times New Roman"/>
              </a:rPr>
              <a:t>product</a:t>
            </a:r>
            <a:r>
              <a:rPr lang="en-US" sz="1200" dirty="0">
                <a:latin typeface="Times New Roman"/>
                <a:cs typeface="Times New Roman"/>
              </a:rPr>
              <a:t> who</a:t>
            </a:r>
            <a:r>
              <a:rPr lang="en-US" sz="1200" spc="10" dirty="0">
                <a:latin typeface="Times New Roman"/>
                <a:cs typeface="Times New Roman"/>
              </a:rPr>
              <a:t> </a:t>
            </a:r>
            <a:r>
              <a:rPr lang="en-US" sz="1200" dirty="0">
                <a:latin typeface="Times New Roman"/>
                <a:cs typeface="Times New Roman"/>
              </a:rPr>
              <a:t>follow </a:t>
            </a:r>
            <a:r>
              <a:rPr lang="en-US" sz="1200" spc="-5" dirty="0">
                <a:latin typeface="Times New Roman"/>
                <a:cs typeface="Times New Roman"/>
              </a:rPr>
              <a:t>IOT</a:t>
            </a:r>
            <a:r>
              <a:rPr lang="en-US" sz="1200" dirty="0">
                <a:latin typeface="Times New Roman"/>
                <a:cs typeface="Times New Roman"/>
              </a:rPr>
              <a:t> </a:t>
            </a:r>
            <a:r>
              <a:rPr lang="en-US" sz="1200" spc="-5" dirty="0">
                <a:latin typeface="Times New Roman"/>
                <a:cs typeface="Times New Roman"/>
              </a:rPr>
              <a:t>principle</a:t>
            </a:r>
            <a:r>
              <a:rPr lang="en-US" sz="1200" spc="5" dirty="0">
                <a:latin typeface="Times New Roman"/>
                <a:cs typeface="Times New Roman"/>
              </a:rPr>
              <a:t> </a:t>
            </a:r>
            <a:r>
              <a:rPr lang="en-US" sz="1200" spc="-5" dirty="0">
                <a:latin typeface="Times New Roman"/>
                <a:cs typeface="Times New Roman"/>
              </a:rPr>
              <a:t>and</a:t>
            </a:r>
            <a:r>
              <a:rPr lang="en-US" sz="1200" spc="10" dirty="0">
                <a:latin typeface="Times New Roman"/>
                <a:cs typeface="Times New Roman"/>
              </a:rPr>
              <a:t> </a:t>
            </a:r>
            <a:r>
              <a:rPr lang="en-US" sz="1200" dirty="0">
                <a:latin typeface="Times New Roman"/>
                <a:cs typeface="Times New Roman"/>
              </a:rPr>
              <a:t>make</a:t>
            </a:r>
            <a:r>
              <a:rPr lang="en-US" sz="1200" spc="-10" dirty="0">
                <a:latin typeface="Times New Roman"/>
                <a:cs typeface="Times New Roman"/>
              </a:rPr>
              <a:t> </a:t>
            </a:r>
            <a:r>
              <a:rPr lang="en-US" sz="1200" spc="5" dirty="0">
                <a:latin typeface="Times New Roman"/>
                <a:cs typeface="Times New Roman"/>
              </a:rPr>
              <a:t>our</a:t>
            </a:r>
            <a:r>
              <a:rPr lang="en-US" sz="1200" dirty="0">
                <a:latin typeface="Times New Roman"/>
                <a:cs typeface="Times New Roman"/>
              </a:rPr>
              <a:t> </a:t>
            </a:r>
            <a:r>
              <a:rPr lang="en-US" sz="1200" spc="-5" dirty="0">
                <a:latin typeface="Times New Roman"/>
                <a:cs typeface="Times New Roman"/>
              </a:rPr>
              <a:t>work </a:t>
            </a:r>
            <a:r>
              <a:rPr lang="en-US" sz="1200" dirty="0">
                <a:latin typeface="Times New Roman"/>
                <a:cs typeface="Times New Roman"/>
              </a:rPr>
              <a:t> </a:t>
            </a:r>
            <a:r>
              <a:rPr lang="en-US" sz="1200" spc="-5" dirty="0">
                <a:latin typeface="Times New Roman"/>
                <a:cs typeface="Times New Roman"/>
              </a:rPr>
              <a:t>easier</a:t>
            </a:r>
            <a:r>
              <a:rPr lang="en-US" sz="1200" spc="10" dirty="0">
                <a:latin typeface="Times New Roman"/>
                <a:cs typeface="Times New Roman"/>
              </a:rPr>
              <a:t> </a:t>
            </a:r>
            <a:r>
              <a:rPr lang="en-US" sz="1200" spc="-5" dirty="0">
                <a:latin typeface="Times New Roman"/>
                <a:cs typeface="Times New Roman"/>
              </a:rPr>
              <a:t>ex-</a:t>
            </a:r>
            <a:r>
              <a:rPr lang="en-US" sz="1200" dirty="0">
                <a:latin typeface="Times New Roman"/>
                <a:cs typeface="Times New Roman"/>
              </a:rPr>
              <a:t> </a:t>
            </a:r>
            <a:r>
              <a:rPr lang="en-US" sz="1200" spc="-5" dirty="0">
                <a:latin typeface="Times New Roman"/>
                <a:cs typeface="Times New Roman"/>
              </a:rPr>
              <a:t>SMART</a:t>
            </a:r>
            <a:r>
              <a:rPr lang="en-US" sz="1200" spc="10" dirty="0">
                <a:latin typeface="Times New Roman"/>
                <a:cs typeface="Times New Roman"/>
              </a:rPr>
              <a:t> </a:t>
            </a:r>
            <a:r>
              <a:rPr lang="en-US" sz="1200" spc="-5" dirty="0">
                <a:latin typeface="Times New Roman"/>
                <a:cs typeface="Times New Roman"/>
              </a:rPr>
              <a:t>WATCHES</a:t>
            </a:r>
            <a:r>
              <a:rPr lang="en-US" sz="1200" spc="5" dirty="0">
                <a:latin typeface="Times New Roman"/>
                <a:cs typeface="Times New Roman"/>
              </a:rPr>
              <a:t> </a:t>
            </a:r>
            <a:r>
              <a:rPr lang="en-US" sz="1200" dirty="0">
                <a:latin typeface="Times New Roman"/>
                <a:cs typeface="Times New Roman"/>
              </a:rPr>
              <a:t>,</a:t>
            </a:r>
            <a:r>
              <a:rPr lang="en-US" sz="1200" spc="10" dirty="0">
                <a:latin typeface="Times New Roman"/>
                <a:cs typeface="Times New Roman"/>
              </a:rPr>
              <a:t> </a:t>
            </a:r>
            <a:r>
              <a:rPr lang="en-US" sz="1200" spc="-5" dirty="0">
                <a:latin typeface="Times New Roman"/>
                <a:cs typeface="Times New Roman"/>
              </a:rPr>
              <a:t>SMART</a:t>
            </a:r>
            <a:r>
              <a:rPr lang="en-US" sz="1200" spc="5" dirty="0">
                <a:latin typeface="Times New Roman"/>
                <a:cs typeface="Times New Roman"/>
              </a:rPr>
              <a:t> </a:t>
            </a:r>
            <a:r>
              <a:rPr lang="en-US" sz="1200" spc="-5" dirty="0">
                <a:latin typeface="Times New Roman"/>
                <a:cs typeface="Times New Roman"/>
              </a:rPr>
              <a:t>DOOR</a:t>
            </a:r>
            <a:r>
              <a:rPr lang="en-US" sz="1200" spc="10" dirty="0">
                <a:latin typeface="Times New Roman"/>
                <a:cs typeface="Times New Roman"/>
              </a:rPr>
              <a:t> </a:t>
            </a:r>
            <a:r>
              <a:rPr lang="en-US" sz="1200" dirty="0">
                <a:latin typeface="Times New Roman"/>
                <a:cs typeface="Times New Roman"/>
              </a:rPr>
              <a:t>LOCKER</a:t>
            </a:r>
            <a:r>
              <a:rPr lang="en-US" sz="1200" spc="5" dirty="0">
                <a:latin typeface="Times New Roman"/>
                <a:cs typeface="Times New Roman"/>
              </a:rPr>
              <a:t> </a:t>
            </a:r>
            <a:r>
              <a:rPr lang="en-US" sz="1200" dirty="0">
                <a:latin typeface="Times New Roman"/>
                <a:cs typeface="Times New Roman"/>
              </a:rPr>
              <a:t>,</a:t>
            </a:r>
            <a:r>
              <a:rPr lang="en-US" sz="1200" spc="10" dirty="0">
                <a:latin typeface="Times New Roman"/>
                <a:cs typeface="Times New Roman"/>
              </a:rPr>
              <a:t> </a:t>
            </a:r>
            <a:r>
              <a:rPr lang="en-US" sz="1200" spc="-5" dirty="0">
                <a:latin typeface="Times New Roman"/>
                <a:cs typeface="Times New Roman"/>
              </a:rPr>
              <a:t>SMART</a:t>
            </a:r>
            <a:r>
              <a:rPr lang="en-US" sz="1200" spc="5" dirty="0">
                <a:latin typeface="Times New Roman"/>
                <a:cs typeface="Times New Roman"/>
              </a:rPr>
              <a:t> </a:t>
            </a:r>
            <a:r>
              <a:rPr lang="en-US" sz="1200" spc="-5" dirty="0">
                <a:latin typeface="Times New Roman"/>
                <a:cs typeface="Times New Roman"/>
              </a:rPr>
              <a:t>SPEAKERS</a:t>
            </a:r>
            <a:r>
              <a:rPr lang="en-US" sz="1200" spc="15" dirty="0">
                <a:latin typeface="Times New Roman"/>
                <a:cs typeface="Times New Roman"/>
              </a:rPr>
              <a:t> </a:t>
            </a:r>
            <a:r>
              <a:rPr lang="en-US" sz="1200" dirty="0">
                <a:latin typeface="Times New Roman"/>
                <a:cs typeface="Times New Roman"/>
              </a:rPr>
              <a:t>,</a:t>
            </a:r>
            <a:r>
              <a:rPr lang="en-US" sz="1200" spc="5" dirty="0">
                <a:latin typeface="Times New Roman"/>
                <a:cs typeface="Times New Roman"/>
              </a:rPr>
              <a:t> </a:t>
            </a:r>
            <a:r>
              <a:rPr lang="en-US" sz="1200" spc="-5" dirty="0">
                <a:latin typeface="Times New Roman"/>
                <a:cs typeface="Times New Roman"/>
              </a:rPr>
              <a:t>SMART </a:t>
            </a:r>
            <a:r>
              <a:rPr lang="en-US" sz="1200" spc="-285" dirty="0">
                <a:latin typeface="Times New Roman"/>
                <a:cs typeface="Times New Roman"/>
              </a:rPr>
              <a:t> </a:t>
            </a:r>
            <a:r>
              <a:rPr lang="en-US" sz="1200" spc="-5" dirty="0">
                <a:latin typeface="Times New Roman"/>
                <a:cs typeface="Times New Roman"/>
              </a:rPr>
              <a:t>CAMERAS </a:t>
            </a:r>
            <a:r>
              <a:rPr lang="en-US" sz="1200" dirty="0">
                <a:latin typeface="Times New Roman"/>
                <a:cs typeface="Times New Roman"/>
              </a:rPr>
              <a:t>, </a:t>
            </a:r>
            <a:r>
              <a:rPr lang="en-US" sz="1200" spc="-5" dirty="0">
                <a:latin typeface="Times New Roman"/>
                <a:cs typeface="Times New Roman"/>
              </a:rPr>
              <a:t>SMART</a:t>
            </a:r>
            <a:r>
              <a:rPr lang="en-US" sz="1200" dirty="0">
                <a:latin typeface="Times New Roman"/>
                <a:cs typeface="Times New Roman"/>
              </a:rPr>
              <a:t> </a:t>
            </a:r>
            <a:r>
              <a:rPr lang="en-US" sz="1200" spc="-10" dirty="0">
                <a:latin typeface="Times New Roman"/>
                <a:cs typeface="Times New Roman"/>
              </a:rPr>
              <a:t>LED</a:t>
            </a:r>
            <a:r>
              <a:rPr lang="en-US" sz="1200" spc="-5" dirty="0">
                <a:latin typeface="Times New Roman"/>
                <a:cs typeface="Times New Roman"/>
              </a:rPr>
              <a:t> LIGHTS</a:t>
            </a:r>
            <a:r>
              <a:rPr lang="en-US" sz="1200" dirty="0">
                <a:latin typeface="Times New Roman"/>
                <a:cs typeface="Times New Roman"/>
              </a:rPr>
              <a:t> .</a:t>
            </a:r>
            <a:br>
              <a:rPr lang="en-US" sz="1200" dirty="0">
                <a:latin typeface="Times New Roman"/>
                <a:cs typeface="Times New Roman"/>
              </a:rPr>
            </a:br>
            <a:br>
              <a:rPr lang="en-IN" sz="4800"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644785A5-3F73-B8AD-2F47-E2605E4C47B5}"/>
              </a:ext>
            </a:extLst>
          </p:cNvPr>
          <p:cNvSpPr>
            <a:spLocks noGrp="1"/>
          </p:cNvSpPr>
          <p:nvPr>
            <p:ph type="subTitle" idx="1"/>
          </p:nvPr>
        </p:nvSpPr>
        <p:spPr>
          <a:xfrm>
            <a:off x="2266951" y="6496051"/>
            <a:ext cx="5314950" cy="4210050"/>
          </a:xfrm>
        </p:spPr>
        <p:txBody>
          <a:bodyPr>
            <a:normAutofit/>
          </a:bodyPr>
          <a:lstStyle/>
          <a:p>
            <a:pPr marL="285115" lvl="1" indent="-273050">
              <a:lnSpc>
                <a:spcPct val="100000"/>
              </a:lnSpc>
              <a:buAutoNum type="arabicPeriod" startAt="2"/>
              <a:tabLst>
                <a:tab pos="285750" algn="l"/>
              </a:tabLst>
            </a:pPr>
            <a:r>
              <a:rPr lang="en-IN" sz="1400" b="1" spc="-5" dirty="0">
                <a:latin typeface="Times New Roman"/>
                <a:cs typeface="Times New Roman"/>
              </a:rPr>
              <a:t>Features</a:t>
            </a:r>
          </a:p>
          <a:p>
            <a:pPr marL="285115" lvl="1" indent="-273050">
              <a:lnSpc>
                <a:spcPct val="100000"/>
              </a:lnSpc>
              <a:buAutoNum type="arabicPeriod" startAt="2"/>
              <a:tabLst>
                <a:tab pos="285750" algn="l"/>
              </a:tabLst>
            </a:pPr>
            <a:endParaRPr lang="en-IN" sz="1800" dirty="0">
              <a:latin typeface="Times New Roman"/>
              <a:cs typeface="Times New Roman"/>
            </a:endParaRPr>
          </a:p>
          <a:p>
            <a:pPr marL="394970" lvl="2" indent="-382905">
              <a:lnSpc>
                <a:spcPct val="100000"/>
              </a:lnSpc>
              <a:buAutoNum type="arabicPeriod"/>
              <a:tabLst>
                <a:tab pos="395605" algn="l"/>
              </a:tabLst>
            </a:pPr>
            <a:r>
              <a:rPr lang="en-IN" sz="1200" b="1" dirty="0">
                <a:latin typeface="Times New Roman"/>
                <a:cs typeface="Times New Roman"/>
              </a:rPr>
              <a:t>Smart</a:t>
            </a:r>
            <a:r>
              <a:rPr lang="en-IN" sz="1200" b="1" spc="-55" dirty="0">
                <a:latin typeface="Times New Roman"/>
                <a:cs typeface="Times New Roman"/>
              </a:rPr>
              <a:t> </a:t>
            </a:r>
            <a:r>
              <a:rPr lang="en-IN" sz="1200" b="1" spc="-5" dirty="0">
                <a:latin typeface="Times New Roman"/>
                <a:cs typeface="Times New Roman"/>
              </a:rPr>
              <a:t>Energy Consumption</a:t>
            </a:r>
            <a:endParaRPr lang="en-IN" sz="1200" dirty="0">
              <a:latin typeface="Times New Roman"/>
              <a:cs typeface="Times New Roman"/>
            </a:endParaRPr>
          </a:p>
          <a:p>
            <a:pPr>
              <a:lnSpc>
                <a:spcPct val="100000"/>
              </a:lnSpc>
              <a:spcBef>
                <a:spcPts val="5"/>
              </a:spcBef>
            </a:pPr>
            <a:endParaRPr lang="en-IN" sz="1250" dirty="0">
              <a:latin typeface="Times New Roman"/>
              <a:cs typeface="Times New Roman"/>
            </a:endParaRPr>
          </a:p>
          <a:p>
            <a:pPr marL="394970" lvl="2" indent="-382905">
              <a:lnSpc>
                <a:spcPct val="100000"/>
              </a:lnSpc>
              <a:buAutoNum type="arabicPeriod" startAt="2"/>
              <a:tabLst>
                <a:tab pos="395605" algn="l"/>
              </a:tabLst>
            </a:pPr>
            <a:r>
              <a:rPr lang="en-IN" sz="1200" b="1" spc="-5" dirty="0">
                <a:latin typeface="Times New Roman"/>
                <a:cs typeface="Times New Roman"/>
              </a:rPr>
              <a:t>Security</a:t>
            </a:r>
            <a:r>
              <a:rPr lang="en-IN" sz="1200" b="1" spc="-70" dirty="0">
                <a:latin typeface="Times New Roman"/>
                <a:cs typeface="Times New Roman"/>
              </a:rPr>
              <a:t> </a:t>
            </a:r>
            <a:r>
              <a:rPr lang="en-IN" sz="1200" b="1" spc="-5" dirty="0">
                <a:latin typeface="Times New Roman"/>
                <a:cs typeface="Times New Roman"/>
              </a:rPr>
              <a:t>Systems</a:t>
            </a:r>
            <a:endParaRPr lang="en-IN" sz="1200" dirty="0">
              <a:latin typeface="Times New Roman"/>
              <a:cs typeface="Times New Roman"/>
            </a:endParaRPr>
          </a:p>
          <a:p>
            <a:pPr marL="394970" lvl="2" indent="-382905">
              <a:lnSpc>
                <a:spcPct val="100000"/>
              </a:lnSpc>
              <a:spcBef>
                <a:spcPts val="805"/>
              </a:spcBef>
              <a:buAutoNum type="arabicPeriod" startAt="3"/>
              <a:tabLst>
                <a:tab pos="395605" algn="l"/>
              </a:tabLst>
            </a:pPr>
            <a:r>
              <a:rPr lang="en-IN" sz="1200" b="1" dirty="0">
                <a:latin typeface="Times New Roman"/>
                <a:cs typeface="Times New Roman"/>
              </a:rPr>
              <a:t>T</a:t>
            </a:r>
            <a:r>
              <a:rPr lang="en-IN" sz="1200" b="1" spc="-5" dirty="0">
                <a:latin typeface="Times New Roman"/>
                <a:cs typeface="Times New Roman"/>
              </a:rPr>
              <a:t>e</a:t>
            </a:r>
            <a:r>
              <a:rPr lang="en-IN" sz="1200" b="1" spc="5" dirty="0">
                <a:latin typeface="Times New Roman"/>
                <a:cs typeface="Times New Roman"/>
              </a:rPr>
              <a:t>m</a:t>
            </a:r>
            <a:r>
              <a:rPr lang="en-IN" sz="1200" b="1" spc="-5" dirty="0">
                <a:latin typeface="Times New Roman"/>
                <a:cs typeface="Times New Roman"/>
              </a:rPr>
              <a:t>per</a:t>
            </a:r>
            <a:r>
              <a:rPr lang="en-IN" sz="1200" b="1" dirty="0">
                <a:latin typeface="Times New Roman"/>
                <a:cs typeface="Times New Roman"/>
              </a:rPr>
              <a:t>ature</a:t>
            </a:r>
            <a:r>
              <a:rPr lang="en-IN" sz="1200" b="1" spc="-65" dirty="0">
                <a:latin typeface="Times New Roman"/>
                <a:cs typeface="Times New Roman"/>
              </a:rPr>
              <a:t> </a:t>
            </a:r>
            <a:r>
              <a:rPr lang="en-IN" sz="1200" b="1" spc="-5" dirty="0">
                <a:latin typeface="Times New Roman"/>
                <a:cs typeface="Times New Roman"/>
              </a:rPr>
              <a:t>con</a:t>
            </a:r>
            <a:r>
              <a:rPr lang="en-IN" sz="1200" b="1" dirty="0">
                <a:latin typeface="Times New Roman"/>
                <a:cs typeface="Times New Roman"/>
              </a:rPr>
              <a:t>t</a:t>
            </a:r>
            <a:r>
              <a:rPr lang="en-IN" sz="1200" b="1" spc="-10" dirty="0">
                <a:latin typeface="Times New Roman"/>
                <a:cs typeface="Times New Roman"/>
              </a:rPr>
              <a:t>r</a:t>
            </a:r>
            <a:r>
              <a:rPr lang="en-IN" sz="1200" b="1" dirty="0">
                <a:latin typeface="Times New Roman"/>
                <a:cs typeface="Times New Roman"/>
              </a:rPr>
              <a:t>ol</a:t>
            </a:r>
          </a:p>
          <a:p>
            <a:pPr marL="394970" lvl="2" indent="-382905">
              <a:lnSpc>
                <a:spcPct val="100000"/>
              </a:lnSpc>
              <a:spcBef>
                <a:spcPts val="805"/>
              </a:spcBef>
              <a:buAutoNum type="arabicPeriod" startAt="3"/>
              <a:tabLst>
                <a:tab pos="395605" algn="l"/>
              </a:tabLst>
            </a:pPr>
            <a:endParaRPr lang="en-IN" sz="1900" dirty="0">
              <a:latin typeface="Times New Roman"/>
              <a:cs typeface="Times New Roman"/>
            </a:endParaRPr>
          </a:p>
          <a:p>
            <a:pPr marL="394970" lvl="2" indent="-382905">
              <a:lnSpc>
                <a:spcPct val="100000"/>
              </a:lnSpc>
              <a:buAutoNum type="arabicPeriod" startAt="4"/>
              <a:tabLst>
                <a:tab pos="395605" algn="l"/>
              </a:tabLst>
            </a:pPr>
            <a:r>
              <a:rPr lang="en-IN" sz="1200" b="1" dirty="0">
                <a:latin typeface="Times New Roman"/>
                <a:cs typeface="Times New Roman"/>
              </a:rPr>
              <a:t>Fa</a:t>
            </a:r>
            <a:r>
              <a:rPr lang="en-IN" sz="1200" b="1" spc="-10" dirty="0">
                <a:latin typeface="Times New Roman"/>
                <a:cs typeface="Times New Roman"/>
              </a:rPr>
              <a:t>c</a:t>
            </a:r>
            <a:r>
              <a:rPr lang="en-IN" sz="1200" b="1" dirty="0">
                <a:latin typeface="Times New Roman"/>
                <a:cs typeface="Times New Roman"/>
              </a:rPr>
              <a:t>e</a:t>
            </a:r>
            <a:r>
              <a:rPr lang="en-IN" sz="1200" b="1" spc="-65" dirty="0">
                <a:latin typeface="Times New Roman"/>
                <a:cs typeface="Times New Roman"/>
              </a:rPr>
              <a:t> </a:t>
            </a:r>
            <a:r>
              <a:rPr lang="en-IN" sz="1200" b="1" spc="-5" dirty="0">
                <a:latin typeface="Times New Roman"/>
                <a:cs typeface="Times New Roman"/>
              </a:rPr>
              <a:t>R</a:t>
            </a:r>
            <a:r>
              <a:rPr lang="en-IN" sz="1200" b="1" spc="-15" dirty="0">
                <a:latin typeface="Times New Roman"/>
                <a:cs typeface="Times New Roman"/>
              </a:rPr>
              <a:t>e</a:t>
            </a:r>
            <a:r>
              <a:rPr lang="en-IN" sz="1200" b="1" spc="-5" dirty="0">
                <a:latin typeface="Times New Roman"/>
                <a:cs typeface="Times New Roman"/>
              </a:rPr>
              <a:t>c</a:t>
            </a:r>
            <a:r>
              <a:rPr lang="en-IN" sz="1200" b="1" dirty="0">
                <a:latin typeface="Times New Roman"/>
                <a:cs typeface="Times New Roman"/>
              </a:rPr>
              <a:t>ognition</a:t>
            </a:r>
            <a:endParaRPr lang="en-IN" sz="1200" dirty="0">
              <a:latin typeface="Times New Roman"/>
              <a:cs typeface="Times New Roman"/>
            </a:endParaRPr>
          </a:p>
          <a:p>
            <a:pPr marL="394970" lvl="2" indent="-381635">
              <a:spcBef>
                <a:spcPts val="780"/>
              </a:spcBef>
              <a:buFontTx/>
              <a:buAutoNum type="arabicPeriod" startAt="5"/>
              <a:tabLst>
                <a:tab pos="395605" algn="l"/>
              </a:tabLst>
            </a:pPr>
            <a:r>
              <a:rPr lang="en-IN" sz="1200" b="1" dirty="0">
                <a:latin typeface="Times New Roman"/>
                <a:cs typeface="Times New Roman"/>
              </a:rPr>
              <a:t>Ho</a:t>
            </a:r>
            <a:r>
              <a:rPr lang="en-IN" sz="1200" b="1" spc="5" dirty="0">
                <a:latin typeface="Times New Roman"/>
                <a:cs typeface="Times New Roman"/>
              </a:rPr>
              <a:t>m</a:t>
            </a:r>
            <a:r>
              <a:rPr lang="en-IN" sz="1200" b="1" dirty="0">
                <a:latin typeface="Times New Roman"/>
                <a:cs typeface="Times New Roman"/>
              </a:rPr>
              <a:t>e</a:t>
            </a:r>
            <a:r>
              <a:rPr lang="en-IN" sz="1200" b="1" spc="-40" dirty="0">
                <a:latin typeface="Times New Roman"/>
                <a:cs typeface="Times New Roman"/>
              </a:rPr>
              <a:t> </a:t>
            </a:r>
            <a:r>
              <a:rPr lang="en-IN" sz="1200" b="1" spc="-5" dirty="0">
                <a:latin typeface="Times New Roman"/>
                <a:cs typeface="Times New Roman"/>
              </a:rPr>
              <a:t>Auto</a:t>
            </a:r>
            <a:r>
              <a:rPr lang="en-IN" sz="1200" b="1" dirty="0">
                <a:latin typeface="Times New Roman"/>
                <a:cs typeface="Times New Roman"/>
              </a:rPr>
              <a:t>m</a:t>
            </a:r>
            <a:r>
              <a:rPr lang="en-IN" sz="1200" b="1" spc="-5" dirty="0">
                <a:latin typeface="Times New Roman"/>
                <a:cs typeface="Times New Roman"/>
              </a:rPr>
              <a:t>ation</a:t>
            </a:r>
          </a:p>
          <a:p>
            <a:pPr marL="13335" lvl="2">
              <a:spcBef>
                <a:spcPts val="780"/>
              </a:spcBef>
              <a:tabLst>
                <a:tab pos="395605" algn="l"/>
              </a:tabLst>
            </a:pPr>
            <a:r>
              <a:rPr lang="en-IN" dirty="0"/>
              <a:t>                                </a:t>
            </a:r>
          </a:p>
          <a:p>
            <a:pPr marL="13335" lvl="2">
              <a:spcBef>
                <a:spcPts val="780"/>
              </a:spcBef>
              <a:tabLst>
                <a:tab pos="395605" algn="l"/>
              </a:tabLst>
            </a:pPr>
            <a:r>
              <a:rPr lang="en-IN" dirty="0"/>
              <a:t>                                 </a:t>
            </a:r>
          </a:p>
          <a:p>
            <a:pPr marL="13335" lvl="2">
              <a:spcBef>
                <a:spcPts val="780"/>
              </a:spcBef>
              <a:tabLst>
                <a:tab pos="395605" algn="l"/>
              </a:tabLst>
            </a:pPr>
            <a:r>
              <a:rPr lang="en-IN" dirty="0"/>
              <a:t>                           </a:t>
            </a:r>
          </a:p>
        </p:txBody>
      </p:sp>
      <p:pic>
        <p:nvPicPr>
          <p:cNvPr id="4" name="object 6">
            <a:extLst>
              <a:ext uri="{FF2B5EF4-FFF2-40B4-BE49-F238E27FC236}">
                <a16:creationId xmlns:a16="http://schemas.microsoft.com/office/drawing/2014/main" id="{AD157AE7-7EEE-94C4-E660-952D93F30FA2}"/>
              </a:ext>
            </a:extLst>
          </p:cNvPr>
          <p:cNvPicPr/>
          <p:nvPr/>
        </p:nvPicPr>
        <p:blipFill>
          <a:blip r:embed="rId2" cstate="print"/>
          <a:stretch>
            <a:fillRect/>
          </a:stretch>
        </p:blipFill>
        <p:spPr>
          <a:xfrm>
            <a:off x="4248150" y="9505531"/>
            <a:ext cx="1733787" cy="1167533"/>
          </a:xfrm>
          <a:prstGeom prst="rect">
            <a:avLst/>
          </a:prstGeom>
        </p:spPr>
      </p:pic>
    </p:spTree>
    <p:extLst>
      <p:ext uri="{BB962C8B-B14F-4D97-AF65-F5344CB8AC3E}">
        <p14:creationId xmlns:p14="http://schemas.microsoft.com/office/powerpoint/2010/main" val="353822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FB3C-397D-8CCA-E7EF-F9156BF810DE}"/>
              </a:ext>
            </a:extLst>
          </p:cNvPr>
          <p:cNvSpPr>
            <a:spLocks noGrp="1"/>
          </p:cNvSpPr>
          <p:nvPr>
            <p:ph type="ctrTitle"/>
          </p:nvPr>
        </p:nvSpPr>
        <p:spPr/>
        <p:txBody>
          <a:bodyPr>
            <a:normAutofit fontScale="90000"/>
          </a:bodyPr>
          <a:lstStyle/>
          <a:p>
            <a:pPr marL="12065" lvl="2">
              <a:spcBef>
                <a:spcPts val="805"/>
              </a:spcBef>
              <a:tabLst>
                <a:tab pos="395605" algn="l"/>
              </a:tabLst>
            </a:pPr>
            <a:r>
              <a:rPr lang="en-IN" b="1" dirty="0">
                <a:latin typeface="Times New Roman"/>
                <a:cs typeface="Times New Roman"/>
              </a:rPr>
              <a:t> PROBLEM STATEMENT</a:t>
            </a:r>
            <a:br>
              <a:rPr lang="en-IN" b="1" dirty="0">
                <a:latin typeface="Times New Roman"/>
                <a:cs typeface="Times New Roman"/>
              </a:rPr>
            </a:br>
            <a:r>
              <a:rPr lang="en-IN" b="1" dirty="0">
                <a:latin typeface="Times New Roman"/>
                <a:cs typeface="Times New Roman"/>
              </a:rPr>
              <a:t>------------------------------------------------------------------------------</a:t>
            </a:r>
            <a:br>
              <a:rPr lang="en-IN" b="1" dirty="0">
                <a:latin typeface="Times New Roman"/>
                <a:cs typeface="Times New Roman"/>
              </a:rPr>
            </a:br>
            <a:r>
              <a:rPr lang="en-IN" sz="1200" b="1" dirty="0">
                <a:latin typeface="Times New Roman"/>
                <a:cs typeface="Times New Roman"/>
              </a:rPr>
              <a:t>First of all </a:t>
            </a:r>
            <a:r>
              <a:rPr lang="en-IN" sz="1200" b="1" dirty="0" err="1">
                <a:latin typeface="Times New Roman"/>
                <a:cs typeface="Times New Roman"/>
              </a:rPr>
              <a:t>i</a:t>
            </a:r>
            <a:r>
              <a:rPr lang="en-IN" sz="1200" b="1" dirty="0">
                <a:latin typeface="Times New Roman"/>
                <a:cs typeface="Times New Roman"/>
              </a:rPr>
              <a:t> want to tell you that </a:t>
            </a:r>
            <a:r>
              <a:rPr lang="en-IN" sz="1200" b="1" dirty="0" err="1">
                <a:latin typeface="Times New Roman"/>
                <a:cs typeface="Times New Roman"/>
              </a:rPr>
              <a:t>i</a:t>
            </a:r>
            <a:r>
              <a:rPr lang="en-IN" sz="1200" b="1" dirty="0">
                <a:latin typeface="Times New Roman"/>
                <a:cs typeface="Times New Roman"/>
              </a:rPr>
              <a:t> made my mini project on the topic SMART HOME APPLICATIONS in which I have described how we can manage our home appliances with the help of our mobile phones with the help of Bluetooth and WIFI connectivity so that we can control our devices freely from anywhere.</a:t>
            </a:r>
            <a:br>
              <a:rPr lang="en-IN" sz="1200" b="1" dirty="0">
                <a:latin typeface="Times New Roman"/>
                <a:cs typeface="Times New Roman"/>
              </a:rPr>
            </a:br>
            <a:r>
              <a:rPr lang="en-IN" b="1" dirty="0">
                <a:latin typeface="Times New Roman"/>
                <a:cs typeface="Times New Roman"/>
              </a:rPr>
              <a:t>PROBLEM FACED BY PEOPLES</a:t>
            </a:r>
            <a:br>
              <a:rPr lang="en-IN" b="1" dirty="0">
                <a:latin typeface="Times New Roman"/>
                <a:cs typeface="Times New Roman"/>
              </a:rPr>
            </a:br>
            <a:r>
              <a:rPr lang="en-IN" b="1" dirty="0">
                <a:latin typeface="Times New Roman"/>
                <a:cs typeface="Times New Roman"/>
              </a:rPr>
              <a:t>----------------------------------------------</a:t>
            </a:r>
            <a:br>
              <a:rPr lang="en-IN" b="1" dirty="0">
                <a:latin typeface="Times New Roman"/>
                <a:cs typeface="Times New Roman"/>
              </a:rPr>
            </a:br>
            <a:r>
              <a:rPr lang="en-IN" sz="1200" b="1" dirty="0">
                <a:latin typeface="Times New Roman"/>
                <a:cs typeface="Times New Roman"/>
              </a:rPr>
              <a:t>Nowadays the life become so busy that we are not able to do our official work properly because of these household work we have to manage with our work . Day by day it’s going to be very tough task to manage our official work with these small household works.</a:t>
            </a:r>
            <a:br>
              <a:rPr lang="en-IN" sz="1200" b="1" dirty="0">
                <a:latin typeface="Times New Roman"/>
                <a:cs typeface="Times New Roman"/>
              </a:rPr>
            </a:br>
            <a:r>
              <a:rPr lang="en-IN" sz="1200" b="1" dirty="0">
                <a:latin typeface="Times New Roman"/>
                <a:cs typeface="Times New Roman"/>
              </a:rPr>
              <a:t>Problems are faced by very old age person and small child also because the both were also not able to do work as both ages require some help to do their work due to our busy life we are not able to fulfil their basic needs .</a:t>
            </a:r>
            <a:br>
              <a:rPr lang="en-IN" sz="1200" b="1" dirty="0">
                <a:latin typeface="Times New Roman"/>
                <a:cs typeface="Times New Roman"/>
              </a:rPr>
            </a:br>
            <a:r>
              <a:rPr lang="en-IN" b="1" dirty="0">
                <a:latin typeface="Times New Roman"/>
                <a:cs typeface="Times New Roman"/>
              </a:rPr>
              <a:t>SOLUTION ARRIVES</a:t>
            </a:r>
            <a:br>
              <a:rPr lang="en-IN" b="1" dirty="0">
                <a:latin typeface="Times New Roman"/>
                <a:cs typeface="Times New Roman"/>
              </a:rPr>
            </a:br>
            <a:r>
              <a:rPr lang="en-IN" sz="1200" b="1" dirty="0">
                <a:latin typeface="Times New Roman"/>
                <a:cs typeface="Times New Roman"/>
              </a:rPr>
              <a:t>--------------------------------------------------</a:t>
            </a:r>
            <a:br>
              <a:rPr lang="en-IN" sz="1200" b="1" dirty="0">
                <a:latin typeface="Times New Roman"/>
                <a:cs typeface="Times New Roman"/>
              </a:rPr>
            </a:br>
            <a:r>
              <a:rPr lang="en-IN" sz="1200" b="1" dirty="0">
                <a:latin typeface="Times New Roman"/>
                <a:cs typeface="Times New Roman"/>
              </a:rPr>
              <a:t>Solution is SMART HOME APPLIACTIONS . These smart home applications makes the life easier , comfortable , </a:t>
            </a:r>
            <a:r>
              <a:rPr lang="en-IN" sz="1200" b="1" dirty="0" err="1">
                <a:latin typeface="Times New Roman"/>
                <a:cs typeface="Times New Roman"/>
              </a:rPr>
              <a:t>convienence</a:t>
            </a:r>
            <a:r>
              <a:rPr lang="en-IN" sz="1200" b="1" dirty="0">
                <a:latin typeface="Times New Roman"/>
                <a:cs typeface="Times New Roman"/>
              </a:rPr>
              <a:t> , </a:t>
            </a:r>
            <a:r>
              <a:rPr lang="en-IN" sz="1200" b="1" dirty="0" err="1">
                <a:latin typeface="Times New Roman"/>
                <a:cs typeface="Times New Roman"/>
              </a:rPr>
              <a:t>relaxable</a:t>
            </a:r>
            <a:r>
              <a:rPr lang="en-IN" sz="1200" b="1" dirty="0">
                <a:latin typeface="Times New Roman"/>
                <a:cs typeface="Times New Roman"/>
              </a:rPr>
              <a:t> , advanced . </a:t>
            </a:r>
            <a:br>
              <a:rPr lang="en-IN" sz="1200" b="1" dirty="0">
                <a:latin typeface="Times New Roman"/>
                <a:cs typeface="Times New Roman"/>
              </a:rPr>
            </a:br>
            <a:r>
              <a:rPr lang="en-US" sz="1200" dirty="0">
                <a:solidFill>
                  <a:srgbClr val="272D39"/>
                </a:solidFill>
                <a:latin typeface="Times New Roman"/>
                <a:cs typeface="Times New Roman"/>
              </a:rPr>
              <a:t>Home </a:t>
            </a:r>
            <a:r>
              <a:rPr lang="en-US" sz="1200" spc="-5" dirty="0">
                <a:solidFill>
                  <a:srgbClr val="272D39"/>
                </a:solidFill>
                <a:latin typeface="Times New Roman"/>
                <a:cs typeface="Times New Roman"/>
              </a:rPr>
              <a:t>automation is constructing automation </a:t>
            </a:r>
            <a:r>
              <a:rPr lang="en-US" sz="1200" dirty="0">
                <a:solidFill>
                  <a:srgbClr val="272D39"/>
                </a:solidFill>
                <a:latin typeface="Times New Roman"/>
                <a:cs typeface="Times New Roman"/>
              </a:rPr>
              <a:t>for a </a:t>
            </a:r>
            <a:r>
              <a:rPr lang="en-US" sz="1200" spc="-5" dirty="0">
                <a:solidFill>
                  <a:srgbClr val="272D39"/>
                </a:solidFill>
                <a:latin typeface="Times New Roman"/>
                <a:cs typeface="Times New Roman"/>
              </a:rPr>
              <a:t>domestic, mentioned as </a:t>
            </a:r>
            <a:r>
              <a:rPr lang="en-US" sz="1200" dirty="0">
                <a:solidFill>
                  <a:srgbClr val="272D39"/>
                </a:solidFill>
                <a:latin typeface="Times New Roman"/>
                <a:cs typeface="Times New Roman"/>
              </a:rPr>
              <a:t>a </a:t>
            </a:r>
            <a:r>
              <a:rPr lang="en-US" sz="1200" spc="-5" dirty="0">
                <a:solidFill>
                  <a:srgbClr val="272D39"/>
                </a:solidFill>
                <a:latin typeface="Times New Roman"/>
                <a:cs typeface="Times New Roman"/>
              </a:rPr>
              <a:t>sensible home </a:t>
            </a:r>
            <a:r>
              <a:rPr lang="en-US" sz="1200" dirty="0">
                <a:solidFill>
                  <a:srgbClr val="272D39"/>
                </a:solidFill>
                <a:latin typeface="Times New Roman"/>
                <a:cs typeface="Times New Roman"/>
              </a:rPr>
              <a:t> or </a:t>
            </a:r>
            <a:r>
              <a:rPr lang="en-US" sz="1200" spc="-5" dirty="0">
                <a:solidFill>
                  <a:srgbClr val="272D39"/>
                </a:solidFill>
                <a:latin typeface="Times New Roman"/>
                <a:cs typeface="Times New Roman"/>
              </a:rPr>
              <a:t>smart </a:t>
            </a:r>
            <a:r>
              <a:rPr lang="en-US" sz="1200" dirty="0">
                <a:solidFill>
                  <a:srgbClr val="272D39"/>
                </a:solidFill>
                <a:latin typeface="Times New Roman"/>
                <a:cs typeface="Times New Roman"/>
              </a:rPr>
              <a:t>house. </a:t>
            </a:r>
            <a:r>
              <a:rPr lang="en-US" sz="1200" spc="-10" dirty="0">
                <a:solidFill>
                  <a:srgbClr val="272D39"/>
                </a:solidFill>
                <a:latin typeface="Times New Roman"/>
                <a:cs typeface="Times New Roman"/>
              </a:rPr>
              <a:t>In </a:t>
            </a:r>
            <a:r>
              <a:rPr lang="en-US" sz="1200" dirty="0">
                <a:solidFill>
                  <a:srgbClr val="272D39"/>
                </a:solidFill>
                <a:latin typeface="Times New Roman"/>
                <a:cs typeface="Times New Roman"/>
              </a:rPr>
              <a:t>the </a:t>
            </a:r>
            <a:r>
              <a:rPr lang="en-US" sz="1200" spc="-5" dirty="0">
                <a:solidFill>
                  <a:srgbClr val="272D39"/>
                </a:solidFill>
                <a:latin typeface="Times New Roman"/>
                <a:cs typeface="Times New Roman"/>
              </a:rPr>
              <a:t>IOT home automation </a:t>
            </a:r>
            <a:r>
              <a:rPr lang="en-US" sz="1200" dirty="0">
                <a:solidFill>
                  <a:srgbClr val="272D39"/>
                </a:solidFill>
                <a:latin typeface="Times New Roman"/>
                <a:cs typeface="Times New Roman"/>
              </a:rPr>
              <a:t>ecosystem, you </a:t>
            </a:r>
            <a:r>
              <a:rPr lang="en-US" sz="1200" spc="-5" dirty="0">
                <a:solidFill>
                  <a:srgbClr val="272D39"/>
                </a:solidFill>
                <a:latin typeface="Times New Roman"/>
                <a:cs typeface="Times New Roman"/>
              </a:rPr>
              <a:t>can control </a:t>
            </a:r>
            <a:r>
              <a:rPr lang="en-US" sz="1200" dirty="0">
                <a:solidFill>
                  <a:srgbClr val="272D39"/>
                </a:solidFill>
                <a:latin typeface="Times New Roman"/>
                <a:cs typeface="Times New Roman"/>
              </a:rPr>
              <a:t>your </a:t>
            </a:r>
            <a:r>
              <a:rPr lang="en-US" sz="1200" spc="-5" dirty="0">
                <a:solidFill>
                  <a:srgbClr val="272D39"/>
                </a:solidFill>
                <a:latin typeface="Times New Roman"/>
                <a:cs typeface="Times New Roman"/>
              </a:rPr>
              <a:t>devices </a:t>
            </a:r>
            <a:r>
              <a:rPr lang="en-US" sz="1200" dirty="0">
                <a:solidFill>
                  <a:srgbClr val="272D39"/>
                </a:solidFill>
                <a:latin typeface="Times New Roman"/>
                <a:cs typeface="Times New Roman"/>
              </a:rPr>
              <a:t>like light, </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fan, TV,</a:t>
            </a:r>
            <a:r>
              <a:rPr lang="en-US" sz="1200" spc="20" dirty="0">
                <a:solidFill>
                  <a:srgbClr val="272D39"/>
                </a:solidFill>
                <a:latin typeface="Times New Roman"/>
                <a:cs typeface="Times New Roman"/>
              </a:rPr>
              <a:t> </a:t>
            </a:r>
            <a:r>
              <a:rPr lang="en-US" sz="1200" spc="-5" dirty="0">
                <a:solidFill>
                  <a:srgbClr val="272D39"/>
                </a:solidFill>
                <a:latin typeface="Times New Roman"/>
                <a:cs typeface="Times New Roman"/>
              </a:rPr>
              <a:t>etc.</a:t>
            </a:r>
            <a:br>
              <a:rPr lang="en-US" sz="1200" spc="-5" dirty="0">
                <a:solidFill>
                  <a:srgbClr val="272D39"/>
                </a:solidFill>
                <a:latin typeface="Times New Roman"/>
                <a:cs typeface="Times New Roman"/>
              </a:rPr>
            </a:br>
            <a:r>
              <a:rPr lang="en-US" sz="1200" dirty="0">
                <a:solidFill>
                  <a:srgbClr val="272D39"/>
                </a:solidFill>
                <a:latin typeface="Wingdings"/>
                <a:cs typeface="Wingdings"/>
              </a:rPr>
              <a:t></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A </a:t>
            </a:r>
            <a:r>
              <a:rPr lang="en-US" sz="1200" dirty="0">
                <a:solidFill>
                  <a:srgbClr val="272D39"/>
                </a:solidFill>
                <a:latin typeface="Times New Roman"/>
                <a:cs typeface="Times New Roman"/>
              </a:rPr>
              <a:t>domestic </a:t>
            </a:r>
            <a:r>
              <a:rPr lang="en-US" sz="1200" spc="-5" dirty="0">
                <a:solidFill>
                  <a:srgbClr val="272D39"/>
                </a:solidFill>
                <a:latin typeface="Times New Roman"/>
                <a:cs typeface="Times New Roman"/>
              </a:rPr>
              <a:t>automation system can </a:t>
            </a:r>
            <a:r>
              <a:rPr lang="en-US" sz="1200" dirty="0">
                <a:solidFill>
                  <a:srgbClr val="272D39"/>
                </a:solidFill>
                <a:latin typeface="Times New Roman"/>
                <a:cs typeface="Times New Roman"/>
              </a:rPr>
              <a:t>monitor </a:t>
            </a:r>
            <a:r>
              <a:rPr lang="en-US" sz="1200" spc="-5" dirty="0">
                <a:solidFill>
                  <a:srgbClr val="272D39"/>
                </a:solidFill>
                <a:latin typeface="Times New Roman"/>
                <a:cs typeface="Times New Roman"/>
              </a:rPr>
              <a:t>and/or manage </a:t>
            </a:r>
            <a:r>
              <a:rPr lang="en-US" sz="1200" dirty="0">
                <a:solidFill>
                  <a:srgbClr val="272D39"/>
                </a:solidFill>
                <a:latin typeface="Times New Roman"/>
                <a:cs typeface="Times New Roman"/>
              </a:rPr>
              <a:t>home </a:t>
            </a:r>
            <a:r>
              <a:rPr lang="en-US" sz="1200" spc="-5" dirty="0">
                <a:solidFill>
                  <a:srgbClr val="272D39"/>
                </a:solidFill>
                <a:latin typeface="Times New Roman"/>
                <a:cs typeface="Times New Roman"/>
              </a:rPr>
              <a:t>attributes adore </a:t>
            </a:r>
            <a:r>
              <a:rPr lang="en-US" sz="1200" dirty="0">
                <a:solidFill>
                  <a:srgbClr val="272D39"/>
                </a:solidFill>
                <a:latin typeface="Times New Roman"/>
                <a:cs typeface="Times New Roman"/>
              </a:rPr>
              <a:t>lighting, </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climate,</a:t>
            </a:r>
            <a:r>
              <a:rPr lang="en-US" sz="1200" spc="30" dirty="0">
                <a:solidFill>
                  <a:srgbClr val="272D39"/>
                </a:solidFill>
                <a:latin typeface="Times New Roman"/>
                <a:cs typeface="Times New Roman"/>
              </a:rPr>
              <a:t> </a:t>
            </a:r>
            <a:r>
              <a:rPr lang="en-US" sz="1200" spc="-5" dirty="0">
                <a:solidFill>
                  <a:srgbClr val="272D39"/>
                </a:solidFill>
                <a:latin typeface="Times New Roman"/>
                <a:cs typeface="Times New Roman"/>
              </a:rPr>
              <a:t>enjoyment</a:t>
            </a:r>
            <a:r>
              <a:rPr lang="en-US" sz="1200" spc="60" dirty="0">
                <a:solidFill>
                  <a:srgbClr val="272D39"/>
                </a:solidFill>
                <a:latin typeface="Times New Roman"/>
                <a:cs typeface="Times New Roman"/>
              </a:rPr>
              <a:t> </a:t>
            </a:r>
            <a:r>
              <a:rPr lang="en-US" sz="1200" spc="-5" dirty="0">
                <a:solidFill>
                  <a:srgbClr val="272D39"/>
                </a:solidFill>
                <a:latin typeface="Times New Roman"/>
                <a:cs typeface="Times New Roman"/>
              </a:rPr>
              <a:t>systems,</a:t>
            </a:r>
            <a:r>
              <a:rPr lang="en-US" sz="1200" spc="65" dirty="0">
                <a:solidFill>
                  <a:srgbClr val="272D39"/>
                </a:solidFill>
                <a:latin typeface="Times New Roman"/>
                <a:cs typeface="Times New Roman"/>
              </a:rPr>
              <a:t> </a:t>
            </a:r>
            <a:r>
              <a:rPr lang="en-US" sz="1200" spc="-5" dirty="0">
                <a:solidFill>
                  <a:srgbClr val="272D39"/>
                </a:solidFill>
                <a:latin typeface="Times New Roman"/>
                <a:cs typeface="Times New Roman"/>
              </a:rPr>
              <a:t>and</a:t>
            </a:r>
            <a:r>
              <a:rPr lang="en-US" sz="1200" spc="40" dirty="0">
                <a:solidFill>
                  <a:srgbClr val="272D39"/>
                </a:solidFill>
                <a:latin typeface="Times New Roman"/>
                <a:cs typeface="Times New Roman"/>
              </a:rPr>
              <a:t> </a:t>
            </a:r>
            <a:r>
              <a:rPr lang="en-US" sz="1200" spc="-5" dirty="0">
                <a:solidFill>
                  <a:srgbClr val="272D39"/>
                </a:solidFill>
                <a:latin typeface="Times New Roman"/>
                <a:cs typeface="Times New Roman"/>
              </a:rPr>
              <a:t>appliances.</a:t>
            </a:r>
            <a:r>
              <a:rPr lang="en-US" sz="1200" spc="105" dirty="0">
                <a:solidFill>
                  <a:srgbClr val="272D39"/>
                </a:solidFill>
                <a:latin typeface="Times New Roman"/>
                <a:cs typeface="Times New Roman"/>
              </a:rPr>
              <a:t> </a:t>
            </a:r>
            <a:r>
              <a:rPr lang="en-US" sz="1200" spc="-10" dirty="0">
                <a:solidFill>
                  <a:srgbClr val="272D39"/>
                </a:solidFill>
                <a:latin typeface="Times New Roman"/>
                <a:cs typeface="Times New Roman"/>
              </a:rPr>
              <a:t>It</a:t>
            </a:r>
            <a:r>
              <a:rPr lang="en-US" sz="1200" spc="60" dirty="0">
                <a:solidFill>
                  <a:srgbClr val="272D39"/>
                </a:solidFill>
                <a:latin typeface="Times New Roman"/>
                <a:cs typeface="Times New Roman"/>
              </a:rPr>
              <a:t> </a:t>
            </a:r>
            <a:r>
              <a:rPr lang="en-US" sz="1200" spc="-5" dirty="0">
                <a:solidFill>
                  <a:srgbClr val="272D39"/>
                </a:solidFill>
                <a:latin typeface="Times New Roman"/>
                <a:cs typeface="Times New Roman"/>
              </a:rPr>
              <a:t>is</a:t>
            </a:r>
            <a:r>
              <a:rPr lang="en-US" sz="1200" spc="45" dirty="0">
                <a:solidFill>
                  <a:srgbClr val="272D39"/>
                </a:solidFill>
                <a:latin typeface="Times New Roman"/>
                <a:cs typeface="Times New Roman"/>
              </a:rPr>
              <a:t> </a:t>
            </a:r>
            <a:r>
              <a:rPr lang="en-US" sz="1200" spc="-5" dirty="0">
                <a:solidFill>
                  <a:srgbClr val="272D39"/>
                </a:solidFill>
                <a:latin typeface="Times New Roman"/>
                <a:cs typeface="Times New Roman"/>
              </a:rPr>
              <a:t>very</a:t>
            </a:r>
            <a:r>
              <a:rPr lang="en-US" sz="1200" spc="10" dirty="0">
                <a:solidFill>
                  <a:srgbClr val="272D39"/>
                </a:solidFill>
                <a:latin typeface="Times New Roman"/>
                <a:cs typeface="Times New Roman"/>
              </a:rPr>
              <a:t> </a:t>
            </a:r>
            <a:r>
              <a:rPr lang="en-US" sz="1200" spc="-5" dirty="0">
                <a:solidFill>
                  <a:srgbClr val="272D39"/>
                </a:solidFill>
                <a:latin typeface="Times New Roman"/>
                <a:cs typeface="Times New Roman"/>
              </a:rPr>
              <a:t>helpful</a:t>
            </a:r>
            <a:r>
              <a:rPr lang="en-US" sz="1200" spc="45" dirty="0">
                <a:solidFill>
                  <a:srgbClr val="272D39"/>
                </a:solidFill>
                <a:latin typeface="Times New Roman"/>
                <a:cs typeface="Times New Roman"/>
              </a:rPr>
              <a:t> </a:t>
            </a:r>
            <a:r>
              <a:rPr lang="en-US" sz="1200" dirty="0">
                <a:solidFill>
                  <a:srgbClr val="272D39"/>
                </a:solidFill>
                <a:latin typeface="Times New Roman"/>
                <a:cs typeface="Times New Roman"/>
              </a:rPr>
              <a:t>to</a:t>
            </a:r>
            <a:r>
              <a:rPr lang="en-US" sz="1200" spc="45" dirty="0">
                <a:solidFill>
                  <a:srgbClr val="272D39"/>
                </a:solidFill>
                <a:latin typeface="Times New Roman"/>
                <a:cs typeface="Times New Roman"/>
              </a:rPr>
              <a:t> </a:t>
            </a:r>
            <a:r>
              <a:rPr lang="en-US" sz="1200" spc="-5" dirty="0">
                <a:solidFill>
                  <a:srgbClr val="272D39"/>
                </a:solidFill>
                <a:latin typeface="Times New Roman"/>
                <a:cs typeface="Times New Roman"/>
              </a:rPr>
              <a:t>control</a:t>
            </a:r>
            <a:r>
              <a:rPr lang="en-US" sz="1200" spc="60" dirty="0">
                <a:solidFill>
                  <a:srgbClr val="272D39"/>
                </a:solidFill>
                <a:latin typeface="Times New Roman"/>
                <a:cs typeface="Times New Roman"/>
              </a:rPr>
              <a:t> </a:t>
            </a:r>
            <a:r>
              <a:rPr lang="en-US" sz="1200" dirty="0">
                <a:solidFill>
                  <a:srgbClr val="272D39"/>
                </a:solidFill>
                <a:latin typeface="Times New Roman"/>
                <a:cs typeface="Times New Roman"/>
              </a:rPr>
              <a:t>your home</a:t>
            </a:r>
            <a:r>
              <a:rPr lang="en-US" sz="1200" spc="30" dirty="0">
                <a:solidFill>
                  <a:srgbClr val="272D39"/>
                </a:solidFill>
                <a:latin typeface="Times New Roman"/>
                <a:cs typeface="Times New Roman"/>
              </a:rPr>
              <a:t> </a:t>
            </a:r>
            <a:r>
              <a:rPr lang="en-US" sz="1200" spc="-5" dirty="0">
                <a:solidFill>
                  <a:srgbClr val="272D39"/>
                </a:solidFill>
                <a:latin typeface="Times New Roman"/>
                <a:cs typeface="Times New Roman"/>
              </a:rPr>
              <a:t>devices.</a:t>
            </a:r>
            <a:br>
              <a:rPr lang="en-US" sz="1200" dirty="0">
                <a:latin typeface="Times New Roman"/>
                <a:cs typeface="Times New Roman"/>
              </a:rPr>
            </a:br>
            <a:r>
              <a:rPr lang="en-US" sz="1200" dirty="0">
                <a:solidFill>
                  <a:srgbClr val="272D39"/>
                </a:solidFill>
                <a:latin typeface="Wingdings"/>
                <a:cs typeface="Wingdings"/>
              </a:rPr>
              <a:t></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It’s </a:t>
            </a:r>
            <a:r>
              <a:rPr lang="en-US" sz="1200" dirty="0">
                <a:solidFill>
                  <a:srgbClr val="272D39"/>
                </a:solidFill>
                <a:latin typeface="Times New Roman"/>
                <a:cs typeface="Times New Roman"/>
              </a:rPr>
              <a:t>going to in addition </a:t>
            </a:r>
            <a:r>
              <a:rPr lang="en-US" sz="1200" spc="-5" dirty="0">
                <a:solidFill>
                  <a:srgbClr val="272D39"/>
                </a:solidFill>
                <a:latin typeface="Times New Roman"/>
                <a:cs typeface="Times New Roman"/>
              </a:rPr>
              <a:t>incorporates </a:t>
            </a:r>
            <a:r>
              <a:rPr lang="en-US" sz="1200" dirty="0">
                <a:solidFill>
                  <a:srgbClr val="272D39"/>
                </a:solidFill>
                <a:latin typeface="Times New Roman"/>
                <a:cs typeface="Times New Roman"/>
              </a:rPr>
              <a:t>domestic </a:t>
            </a:r>
            <a:r>
              <a:rPr lang="en-US" sz="1200" spc="-5" dirty="0">
                <a:solidFill>
                  <a:srgbClr val="272D39"/>
                </a:solidFill>
                <a:latin typeface="Times New Roman"/>
                <a:cs typeface="Times New Roman"/>
              </a:rPr>
              <a:t>security such as access management and </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alarm</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systems.</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Once</a:t>
            </a:r>
            <a:r>
              <a:rPr lang="en-US" sz="1200" dirty="0">
                <a:solidFill>
                  <a:srgbClr val="272D39"/>
                </a:solidFill>
                <a:latin typeface="Times New Roman"/>
                <a:cs typeface="Times New Roman"/>
              </a:rPr>
              <a:t> it</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coupled</a:t>
            </a:r>
            <a:r>
              <a:rPr lang="en-US" sz="1200" dirty="0">
                <a:solidFill>
                  <a:srgbClr val="272D39"/>
                </a:solidFill>
                <a:latin typeface="Times New Roman"/>
                <a:cs typeface="Times New Roman"/>
              </a:rPr>
              <a:t> with</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the</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internet,</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domestic</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gadgets</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are</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a</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very</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important </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constituent</a:t>
            </a:r>
            <a:r>
              <a:rPr lang="en-US" sz="1200" spc="20" dirty="0">
                <a:solidFill>
                  <a:srgbClr val="272D39"/>
                </a:solidFill>
                <a:latin typeface="Times New Roman"/>
                <a:cs typeface="Times New Roman"/>
              </a:rPr>
              <a:t> </a:t>
            </a:r>
            <a:r>
              <a:rPr lang="en-US" sz="1200" dirty="0">
                <a:solidFill>
                  <a:srgbClr val="272D39"/>
                </a:solidFill>
                <a:latin typeface="Times New Roman"/>
                <a:cs typeface="Times New Roman"/>
              </a:rPr>
              <a:t>of</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the</a:t>
            </a:r>
            <a:r>
              <a:rPr lang="en-US" sz="1200" spc="20" dirty="0">
                <a:solidFill>
                  <a:srgbClr val="272D39"/>
                </a:solidFill>
                <a:latin typeface="Times New Roman"/>
                <a:cs typeface="Times New Roman"/>
              </a:rPr>
              <a:t> </a:t>
            </a:r>
            <a:r>
              <a:rPr lang="en-US" sz="1200" spc="-5" dirty="0">
                <a:solidFill>
                  <a:srgbClr val="272D39"/>
                </a:solidFill>
                <a:latin typeface="Times New Roman"/>
                <a:cs typeface="Times New Roman"/>
              </a:rPr>
              <a:t>Internet</a:t>
            </a:r>
            <a:r>
              <a:rPr lang="en-US" sz="1200" spc="40" dirty="0">
                <a:solidFill>
                  <a:srgbClr val="272D39"/>
                </a:solidFill>
                <a:latin typeface="Times New Roman"/>
                <a:cs typeface="Times New Roman"/>
              </a:rPr>
              <a:t> </a:t>
            </a:r>
            <a:r>
              <a:rPr lang="en-US" sz="1200" dirty="0">
                <a:solidFill>
                  <a:srgbClr val="272D39"/>
                </a:solidFill>
                <a:latin typeface="Times New Roman"/>
                <a:cs typeface="Times New Roman"/>
              </a:rPr>
              <a:t>of</a:t>
            </a:r>
            <a:r>
              <a:rPr lang="en-US" sz="1200" spc="20" dirty="0">
                <a:solidFill>
                  <a:srgbClr val="272D39"/>
                </a:solidFill>
                <a:latin typeface="Times New Roman"/>
                <a:cs typeface="Times New Roman"/>
              </a:rPr>
              <a:t> </a:t>
            </a:r>
            <a:r>
              <a:rPr lang="en-US" sz="1200" dirty="0">
                <a:solidFill>
                  <a:srgbClr val="272D39"/>
                </a:solidFill>
                <a:latin typeface="Times New Roman"/>
                <a:cs typeface="Times New Roman"/>
              </a:rPr>
              <a:t>Things.</a:t>
            </a:r>
            <a:br>
              <a:rPr lang="en-US" sz="1200" dirty="0">
                <a:latin typeface="Times New Roman"/>
                <a:cs typeface="Times New Roman"/>
              </a:rPr>
            </a:br>
            <a:r>
              <a:rPr lang="en-US" sz="1200" dirty="0">
                <a:solidFill>
                  <a:srgbClr val="272D39"/>
                </a:solidFill>
                <a:latin typeface="Wingdings"/>
                <a:cs typeface="Wingdings"/>
              </a:rPr>
              <a:t></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A</a:t>
            </a:r>
            <a:r>
              <a:rPr lang="en-US" sz="1200" dirty="0">
                <a:solidFill>
                  <a:srgbClr val="272D39"/>
                </a:solidFill>
                <a:latin typeface="Times New Roman"/>
                <a:cs typeface="Times New Roman"/>
              </a:rPr>
              <a:t> domestic</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automation</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system</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usually</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connects</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controlled</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devices</a:t>
            </a:r>
            <a:r>
              <a:rPr lang="en-US" sz="1200" dirty="0">
                <a:solidFill>
                  <a:srgbClr val="272D39"/>
                </a:solidFill>
                <a:latin typeface="Times New Roman"/>
                <a:cs typeface="Times New Roman"/>
              </a:rPr>
              <a:t> to</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a</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central</a:t>
            </a:r>
            <a:r>
              <a:rPr lang="en-US" sz="1200" dirty="0">
                <a:solidFill>
                  <a:srgbClr val="272D39"/>
                </a:solidFill>
                <a:latin typeface="Times New Roman"/>
                <a:cs typeface="Times New Roman"/>
              </a:rPr>
              <a:t> hub</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or </a:t>
            </a:r>
            <a:r>
              <a:rPr lang="en-US" sz="1200" spc="-285" dirty="0">
                <a:solidFill>
                  <a:srgbClr val="272D39"/>
                </a:solidFill>
                <a:latin typeface="Times New Roman"/>
                <a:cs typeface="Times New Roman"/>
              </a:rPr>
              <a:t> </a:t>
            </a:r>
            <a:r>
              <a:rPr lang="en-US" sz="1200" spc="-5" dirty="0">
                <a:solidFill>
                  <a:srgbClr val="272D39"/>
                </a:solidFill>
                <a:latin typeface="Times New Roman"/>
                <a:cs typeface="Times New Roman"/>
              </a:rPr>
              <a:t>gateway.</a:t>
            </a:r>
            <a:br>
              <a:rPr lang="en-US" sz="1200" dirty="0">
                <a:latin typeface="Times New Roman"/>
                <a:cs typeface="Times New Roman"/>
              </a:rPr>
            </a:br>
            <a:r>
              <a:rPr lang="en-US" sz="1200" dirty="0">
                <a:solidFill>
                  <a:srgbClr val="272D39"/>
                </a:solidFill>
                <a:latin typeface="Wingdings"/>
                <a:cs typeface="Wingdings"/>
              </a:rPr>
              <a:t></a:t>
            </a:r>
            <a:r>
              <a:rPr lang="en-US" sz="1200" dirty="0">
                <a:solidFill>
                  <a:srgbClr val="272D39"/>
                </a:solidFill>
                <a:latin typeface="Times New Roman"/>
                <a:cs typeface="Times New Roman"/>
              </a:rPr>
              <a:t> The </a:t>
            </a:r>
            <a:r>
              <a:rPr lang="en-US" sz="1200" spc="-5" dirty="0">
                <a:solidFill>
                  <a:srgbClr val="272D39"/>
                </a:solidFill>
                <a:latin typeface="Times New Roman"/>
                <a:cs typeface="Times New Roman"/>
              </a:rPr>
              <a:t>program </a:t>
            </a:r>
            <a:r>
              <a:rPr lang="en-US" sz="1200" dirty="0">
                <a:solidFill>
                  <a:srgbClr val="272D39"/>
                </a:solidFill>
                <a:latin typeface="Times New Roman"/>
                <a:cs typeface="Times New Roman"/>
              </a:rPr>
              <a:t>for control of the </a:t>
            </a:r>
            <a:r>
              <a:rPr lang="en-US" sz="1200" spc="-5" dirty="0">
                <a:solidFill>
                  <a:srgbClr val="272D39"/>
                </a:solidFill>
                <a:latin typeface="Times New Roman"/>
                <a:cs typeface="Times New Roman"/>
              </a:rPr>
              <a:t>system </a:t>
            </a:r>
            <a:r>
              <a:rPr lang="en-US" sz="1200" dirty="0">
                <a:solidFill>
                  <a:srgbClr val="272D39"/>
                </a:solidFill>
                <a:latin typeface="Times New Roman"/>
                <a:cs typeface="Times New Roman"/>
              </a:rPr>
              <a:t>makes </a:t>
            </a:r>
            <a:r>
              <a:rPr lang="en-US" sz="1200" spc="-5" dirty="0">
                <a:solidFill>
                  <a:srgbClr val="272D39"/>
                </a:solidFill>
                <a:latin typeface="Times New Roman"/>
                <a:cs typeface="Times New Roman"/>
              </a:rPr>
              <a:t>use </a:t>
            </a:r>
            <a:r>
              <a:rPr lang="en-US" sz="1200" dirty="0">
                <a:solidFill>
                  <a:srgbClr val="272D39"/>
                </a:solidFill>
                <a:latin typeface="Times New Roman"/>
                <a:cs typeface="Times New Roman"/>
              </a:rPr>
              <a:t>of both wall-mounted </a:t>
            </a:r>
            <a:r>
              <a:rPr lang="en-US" sz="1200" spc="-5" dirty="0">
                <a:solidFill>
                  <a:srgbClr val="272D39"/>
                </a:solidFill>
                <a:latin typeface="Times New Roman"/>
                <a:cs typeface="Times New Roman"/>
              </a:rPr>
              <a:t>terminals, tablet </a:t>
            </a:r>
            <a:r>
              <a:rPr lang="en-US" sz="1200" dirty="0">
                <a:solidFill>
                  <a:srgbClr val="272D39"/>
                </a:solidFill>
                <a:latin typeface="Times New Roman"/>
                <a:cs typeface="Times New Roman"/>
              </a:rPr>
              <a:t>or </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desktop</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computers,</a:t>
            </a:r>
            <a:r>
              <a:rPr lang="en-US" sz="1200" dirty="0">
                <a:solidFill>
                  <a:srgbClr val="272D39"/>
                </a:solidFill>
                <a:latin typeface="Times New Roman"/>
                <a:cs typeface="Times New Roman"/>
              </a:rPr>
              <a:t> a</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smartphone</a:t>
            </a:r>
            <a:r>
              <a:rPr lang="en-US" sz="1200" dirty="0">
                <a:solidFill>
                  <a:srgbClr val="272D39"/>
                </a:solidFill>
                <a:latin typeface="Times New Roman"/>
                <a:cs typeface="Times New Roman"/>
              </a:rPr>
              <a:t> </a:t>
            </a:r>
            <a:r>
              <a:rPr lang="en-US" sz="1200" spc="-5" dirty="0">
                <a:solidFill>
                  <a:srgbClr val="272D39"/>
                </a:solidFill>
                <a:latin typeface="Times New Roman"/>
                <a:cs typeface="Times New Roman"/>
              </a:rPr>
              <a:t>application,</a:t>
            </a:r>
            <a:r>
              <a:rPr lang="en-US" sz="1200" dirty="0">
                <a:solidFill>
                  <a:srgbClr val="272D39"/>
                </a:solidFill>
                <a:latin typeface="Times New Roman"/>
                <a:cs typeface="Times New Roman"/>
              </a:rPr>
              <a:t> or</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an</a:t>
            </a:r>
            <a:r>
              <a:rPr lang="en-US" sz="1200" dirty="0">
                <a:solidFill>
                  <a:srgbClr val="272D39"/>
                </a:solidFill>
                <a:latin typeface="Times New Roman"/>
                <a:cs typeface="Times New Roman"/>
              </a:rPr>
              <a:t> online</a:t>
            </a:r>
            <a:r>
              <a:rPr lang="en-US" sz="1200" spc="5" dirty="0">
                <a:solidFill>
                  <a:srgbClr val="272D39"/>
                </a:solidFill>
                <a:latin typeface="Times New Roman"/>
                <a:cs typeface="Times New Roman"/>
              </a:rPr>
              <a:t> </a:t>
            </a:r>
            <a:r>
              <a:rPr lang="en-US" sz="1200" spc="-5" dirty="0">
                <a:solidFill>
                  <a:srgbClr val="272D39"/>
                </a:solidFill>
                <a:latin typeface="Times New Roman"/>
                <a:cs typeface="Times New Roman"/>
              </a:rPr>
              <a:t>interface</a:t>
            </a:r>
            <a:r>
              <a:rPr lang="en-US" sz="1200" dirty="0">
                <a:solidFill>
                  <a:srgbClr val="272D39"/>
                </a:solidFill>
                <a:latin typeface="Times New Roman"/>
                <a:cs typeface="Times New Roman"/>
              </a:rPr>
              <a:t> that</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may</a:t>
            </a:r>
            <a:r>
              <a:rPr lang="en-US" sz="1200" spc="5" dirty="0">
                <a:solidFill>
                  <a:srgbClr val="272D39"/>
                </a:solidFill>
                <a:latin typeface="Times New Roman"/>
                <a:cs typeface="Times New Roman"/>
              </a:rPr>
              <a:t> </a:t>
            </a:r>
            <a:r>
              <a:rPr lang="en-US" sz="1200" dirty="0">
                <a:solidFill>
                  <a:srgbClr val="272D39"/>
                </a:solidFill>
                <a:latin typeface="Times New Roman"/>
                <a:cs typeface="Times New Roman"/>
              </a:rPr>
              <a:t>even</a:t>
            </a:r>
            <a:r>
              <a:rPr lang="en-US" sz="1200" spc="5" dirty="0">
                <a:solidFill>
                  <a:srgbClr val="272D39"/>
                </a:solidFill>
                <a:latin typeface="Times New Roman"/>
                <a:cs typeface="Times New Roman"/>
              </a:rPr>
              <a:t> </a:t>
            </a:r>
            <a:r>
              <a:rPr lang="en-US" sz="1200" spc="10" dirty="0">
                <a:solidFill>
                  <a:srgbClr val="272D39"/>
                </a:solidFill>
                <a:latin typeface="Times New Roman"/>
                <a:cs typeface="Times New Roman"/>
              </a:rPr>
              <a:t>be </a:t>
            </a:r>
            <a:r>
              <a:rPr lang="en-US" sz="1200" spc="15" dirty="0">
                <a:solidFill>
                  <a:srgbClr val="272D39"/>
                </a:solidFill>
                <a:latin typeface="Times New Roman"/>
                <a:cs typeface="Times New Roman"/>
              </a:rPr>
              <a:t> </a:t>
            </a:r>
            <a:r>
              <a:rPr lang="en-US" sz="1200" spc="-5" dirty="0">
                <a:solidFill>
                  <a:srgbClr val="272D39"/>
                </a:solidFill>
                <a:latin typeface="Times New Roman"/>
                <a:cs typeface="Times New Roman"/>
              </a:rPr>
              <a:t>approachable</a:t>
            </a:r>
            <a:r>
              <a:rPr lang="en-US" sz="1200" spc="-25" dirty="0">
                <a:solidFill>
                  <a:srgbClr val="272D39"/>
                </a:solidFill>
                <a:latin typeface="Times New Roman"/>
                <a:cs typeface="Times New Roman"/>
              </a:rPr>
              <a:t> </a:t>
            </a:r>
            <a:r>
              <a:rPr lang="en-US" sz="1200" spc="-5" dirty="0">
                <a:solidFill>
                  <a:srgbClr val="272D39"/>
                </a:solidFill>
                <a:latin typeface="Times New Roman"/>
                <a:cs typeface="Times New Roman"/>
              </a:rPr>
              <a:t>off-site</a:t>
            </a:r>
            <a:r>
              <a:rPr lang="en-US" sz="1200" spc="20" dirty="0">
                <a:solidFill>
                  <a:srgbClr val="272D39"/>
                </a:solidFill>
                <a:latin typeface="Times New Roman"/>
                <a:cs typeface="Times New Roman"/>
              </a:rPr>
              <a:t> </a:t>
            </a:r>
            <a:r>
              <a:rPr lang="en-US" sz="1200" dirty="0">
                <a:solidFill>
                  <a:srgbClr val="272D39"/>
                </a:solidFill>
                <a:latin typeface="Times New Roman"/>
                <a:cs typeface="Times New Roman"/>
              </a:rPr>
              <a:t>through</a:t>
            </a:r>
            <a:r>
              <a:rPr lang="en-US" sz="1200" spc="25" dirty="0">
                <a:solidFill>
                  <a:srgbClr val="272D39"/>
                </a:solidFill>
                <a:latin typeface="Times New Roman"/>
                <a:cs typeface="Times New Roman"/>
              </a:rPr>
              <a:t> </a:t>
            </a:r>
            <a:r>
              <a:rPr lang="en-US" sz="1200" dirty="0">
                <a:solidFill>
                  <a:srgbClr val="272D39"/>
                </a:solidFill>
                <a:latin typeface="Times New Roman"/>
                <a:cs typeface="Times New Roman"/>
              </a:rPr>
              <a:t>the</a:t>
            </a:r>
            <a:r>
              <a:rPr lang="en-US" sz="1200" spc="20" dirty="0">
                <a:solidFill>
                  <a:srgbClr val="272D39"/>
                </a:solidFill>
                <a:latin typeface="Times New Roman"/>
                <a:cs typeface="Times New Roman"/>
              </a:rPr>
              <a:t> </a:t>
            </a:r>
            <a:r>
              <a:rPr lang="en-US" sz="1200" spc="-5" dirty="0">
                <a:solidFill>
                  <a:srgbClr val="272D39"/>
                </a:solidFill>
                <a:latin typeface="Times New Roman"/>
                <a:cs typeface="Times New Roman"/>
              </a:rPr>
              <a:t>Internet.</a:t>
            </a:r>
            <a:endParaRPr lang="en-IN" dirty="0"/>
          </a:p>
        </p:txBody>
      </p:sp>
      <p:sp>
        <p:nvSpPr>
          <p:cNvPr id="3" name="Subtitle 2">
            <a:extLst>
              <a:ext uri="{FF2B5EF4-FFF2-40B4-BE49-F238E27FC236}">
                <a16:creationId xmlns:a16="http://schemas.microsoft.com/office/drawing/2014/main" id="{9F92A75F-AA02-4690-0F6A-5099BD00A8D8}"/>
              </a:ext>
            </a:extLst>
          </p:cNvPr>
          <p:cNvSpPr>
            <a:spLocks noGrp="1"/>
          </p:cNvSpPr>
          <p:nvPr>
            <p:ph type="subTitle" idx="1"/>
          </p:nvPr>
        </p:nvSpPr>
        <p:spPr/>
        <p:txBody>
          <a:bodyPr>
            <a:normAutofit fontScale="25000" lnSpcReduction="20000"/>
          </a:bodyPr>
          <a:lstStyle/>
          <a:p>
            <a:pPr marL="12065" lvl="2">
              <a:spcBef>
                <a:spcPts val="805"/>
              </a:spcBef>
              <a:tabLst>
                <a:tab pos="395605" algn="l"/>
              </a:tabLst>
            </a:pPr>
            <a:r>
              <a:rPr lang="en-US" sz="3000" b="1" dirty="0">
                <a:latin typeface="Times New Roman"/>
                <a:cs typeface="Times New Roman"/>
              </a:rPr>
              <a:t>SOME PLENTY INTRODUCTION  OF MY PROJECT</a:t>
            </a:r>
          </a:p>
          <a:p>
            <a:pPr marL="12065" lvl="2">
              <a:spcBef>
                <a:spcPts val="805"/>
              </a:spcBef>
              <a:tabLst>
                <a:tab pos="395605" algn="l"/>
              </a:tabLst>
            </a:pPr>
            <a:r>
              <a:rPr lang="en-US" sz="3000" b="1" dirty="0">
                <a:latin typeface="Times New Roman"/>
                <a:cs typeface="Times New Roman"/>
              </a:rPr>
              <a:t>----------------------------------------------------------------------------</a:t>
            </a:r>
          </a:p>
          <a:p>
            <a:pPr marL="12065" lvl="2">
              <a:spcBef>
                <a:spcPts val="805"/>
              </a:spcBef>
              <a:tabLst>
                <a:tab pos="395605" algn="l"/>
              </a:tabLst>
            </a:pPr>
            <a:r>
              <a:rPr lang="en-US" sz="3000" b="1" dirty="0">
                <a:latin typeface="Times New Roman"/>
                <a:cs typeface="Times New Roman"/>
              </a:rPr>
              <a:t>My mini project is based on SMART HOME APPLICATIONS USING ARDUINO (SET)</a:t>
            </a:r>
          </a:p>
          <a:p>
            <a:pPr marL="183515" lvl="2" indent="-171450">
              <a:spcBef>
                <a:spcPts val="805"/>
              </a:spcBef>
              <a:buFont typeface="Wingdings" panose="05000000000000000000" pitchFamily="2" charset="2"/>
              <a:buChar char="à"/>
              <a:tabLst>
                <a:tab pos="395605" algn="l"/>
              </a:tabLst>
            </a:pPr>
            <a:r>
              <a:rPr lang="en-IN" sz="3000" b="1" dirty="0">
                <a:latin typeface="Times New Roman"/>
                <a:cs typeface="Times New Roman"/>
                <a:sym typeface="Wingdings" panose="05000000000000000000" pitchFamily="2" charset="2"/>
              </a:rPr>
              <a:t>My project is based on both HARDWARE and SOFTWARE </a:t>
            </a:r>
          </a:p>
          <a:p>
            <a:pPr marL="183515" lvl="2" indent="-171450">
              <a:spcBef>
                <a:spcPts val="805"/>
              </a:spcBef>
              <a:buFont typeface="Wingdings" panose="05000000000000000000" pitchFamily="2" charset="2"/>
              <a:buChar char="à"/>
              <a:tabLst>
                <a:tab pos="395605" algn="l"/>
              </a:tabLst>
            </a:pPr>
            <a:r>
              <a:rPr lang="en-IN" sz="3000" b="1" dirty="0">
                <a:latin typeface="Times New Roman"/>
                <a:cs typeface="Times New Roman"/>
                <a:sym typeface="Wingdings" panose="05000000000000000000" pitchFamily="2" charset="2"/>
              </a:rPr>
              <a:t>In hardware it requires various components like – ARDUINO , BLUETOOTH MODULE HC-05 , RELAY MODULE , WIRES , BUBLBS , LAPTOP , USB CABLE etc</a:t>
            </a:r>
          </a:p>
          <a:p>
            <a:pPr marL="183515" lvl="2" indent="-171450">
              <a:spcBef>
                <a:spcPts val="805"/>
              </a:spcBef>
              <a:buFont typeface="Wingdings" panose="05000000000000000000" pitchFamily="2" charset="2"/>
              <a:buChar char="à"/>
              <a:tabLst>
                <a:tab pos="395605" algn="l"/>
              </a:tabLst>
            </a:pPr>
            <a:r>
              <a:rPr lang="en-IN" sz="3000" b="1" dirty="0">
                <a:latin typeface="Times New Roman"/>
                <a:cs typeface="Times New Roman"/>
                <a:sym typeface="Wingdings" panose="05000000000000000000" pitchFamily="2" charset="2"/>
              </a:rPr>
              <a:t>In software it requires ARDUINO IDE software for coding which have to put in our Arduino . This software mainly follow c , C ++ , JAVA languages etc .</a:t>
            </a:r>
          </a:p>
          <a:p>
            <a:pPr marL="183515" lvl="2" indent="-171450">
              <a:spcBef>
                <a:spcPts val="805"/>
              </a:spcBef>
              <a:buFont typeface="Wingdings" panose="05000000000000000000" pitchFamily="2" charset="2"/>
              <a:buChar char="à"/>
              <a:tabLst>
                <a:tab pos="395605" algn="l"/>
              </a:tabLst>
            </a:pPr>
            <a:r>
              <a:rPr lang="en-IN" sz="3000" b="1" dirty="0">
                <a:latin typeface="Times New Roman"/>
                <a:cs typeface="Times New Roman"/>
                <a:sym typeface="Wingdings" panose="05000000000000000000" pitchFamily="2" charset="2"/>
              </a:rPr>
              <a:t> This Arduino is filled with code with the help of laptop</a:t>
            </a:r>
          </a:p>
          <a:p>
            <a:pPr marL="183515" lvl="2" indent="-171450">
              <a:spcBef>
                <a:spcPts val="805"/>
              </a:spcBef>
              <a:buFont typeface="Wingdings" panose="05000000000000000000" pitchFamily="2" charset="2"/>
              <a:buChar char="à"/>
              <a:tabLst>
                <a:tab pos="395605" algn="l"/>
              </a:tabLst>
            </a:pPr>
            <a:r>
              <a:rPr lang="en-IN" sz="3000" b="1" dirty="0">
                <a:latin typeface="Times New Roman"/>
                <a:cs typeface="Times New Roman"/>
                <a:sym typeface="Wingdings" panose="05000000000000000000" pitchFamily="2" charset="2"/>
              </a:rPr>
              <a:t>This work is complete with the help of mobile application with the help of </a:t>
            </a:r>
            <a:r>
              <a:rPr lang="en-IN" sz="3000" b="1" dirty="0" err="1">
                <a:latin typeface="Times New Roman"/>
                <a:cs typeface="Times New Roman"/>
                <a:sym typeface="Wingdings" panose="05000000000000000000" pitchFamily="2" charset="2"/>
              </a:rPr>
              <a:t>bluetooth</a:t>
            </a:r>
            <a:r>
              <a:rPr lang="en-IN" sz="3000" b="1" dirty="0">
                <a:latin typeface="Times New Roman"/>
                <a:cs typeface="Times New Roman"/>
                <a:sym typeface="Wingdings" panose="05000000000000000000" pitchFamily="2" charset="2"/>
              </a:rPr>
              <a:t> connectivity with Bluetooth module HC -05</a:t>
            </a:r>
          </a:p>
          <a:p>
            <a:endParaRPr lang="en-IN" dirty="0"/>
          </a:p>
        </p:txBody>
      </p:sp>
    </p:spTree>
    <p:extLst>
      <p:ext uri="{BB962C8B-B14F-4D97-AF65-F5344CB8AC3E}">
        <p14:creationId xmlns:p14="http://schemas.microsoft.com/office/powerpoint/2010/main" val="131879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66286" y="10278871"/>
            <a:ext cx="16573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Times New Roman"/>
                <a:cs typeface="Times New Roman"/>
              </a:rPr>
              <a:t>13</a:t>
            </a:r>
            <a:endParaRPr sz="1100">
              <a:latin typeface="Times New Roman"/>
              <a:cs typeface="Times New Roman"/>
            </a:endParaRPr>
          </a:p>
        </p:txBody>
      </p:sp>
      <p:sp>
        <p:nvSpPr>
          <p:cNvPr id="3" name="object 3"/>
          <p:cNvSpPr/>
          <p:nvPr/>
        </p:nvSpPr>
        <p:spPr>
          <a:xfrm>
            <a:off x="1988820" y="5736590"/>
            <a:ext cx="1189355" cy="128270"/>
          </a:xfrm>
          <a:custGeom>
            <a:avLst/>
            <a:gdLst/>
            <a:ahLst/>
            <a:cxnLst/>
            <a:rect l="l" t="t" r="r" b="b"/>
            <a:pathLst>
              <a:path w="1189355" h="128270">
                <a:moveTo>
                  <a:pt x="76200" y="33020"/>
                </a:moveTo>
                <a:lnTo>
                  <a:pt x="75565" y="42545"/>
                </a:lnTo>
                <a:lnTo>
                  <a:pt x="1188085" y="128270"/>
                </a:lnTo>
                <a:lnTo>
                  <a:pt x="1189355" y="118745"/>
                </a:lnTo>
                <a:lnTo>
                  <a:pt x="76200" y="33020"/>
                </a:lnTo>
                <a:close/>
              </a:path>
              <a:path w="1189355" h="128270">
                <a:moveTo>
                  <a:pt x="78740" y="0"/>
                </a:moveTo>
                <a:lnTo>
                  <a:pt x="0" y="32385"/>
                </a:lnTo>
                <a:lnTo>
                  <a:pt x="73025" y="76200"/>
                </a:lnTo>
                <a:lnTo>
                  <a:pt x="75565" y="42545"/>
                </a:lnTo>
                <a:lnTo>
                  <a:pt x="62865" y="41910"/>
                </a:lnTo>
                <a:lnTo>
                  <a:pt x="63500" y="32385"/>
                </a:lnTo>
                <a:lnTo>
                  <a:pt x="76200" y="32385"/>
                </a:lnTo>
                <a:lnTo>
                  <a:pt x="78740" y="0"/>
                </a:lnTo>
                <a:close/>
              </a:path>
              <a:path w="1189355" h="128270">
                <a:moveTo>
                  <a:pt x="63500" y="32385"/>
                </a:moveTo>
                <a:lnTo>
                  <a:pt x="62865" y="41910"/>
                </a:lnTo>
                <a:lnTo>
                  <a:pt x="75565" y="42545"/>
                </a:lnTo>
                <a:lnTo>
                  <a:pt x="76200" y="33020"/>
                </a:lnTo>
                <a:lnTo>
                  <a:pt x="63500" y="32385"/>
                </a:lnTo>
                <a:close/>
              </a:path>
              <a:path w="1189355" h="128270">
                <a:moveTo>
                  <a:pt x="76200" y="32385"/>
                </a:moveTo>
                <a:lnTo>
                  <a:pt x="63500" y="32385"/>
                </a:lnTo>
                <a:lnTo>
                  <a:pt x="76200" y="33020"/>
                </a:lnTo>
                <a:lnTo>
                  <a:pt x="76200" y="32385"/>
                </a:lnTo>
                <a:close/>
              </a:path>
            </a:pathLst>
          </a:custGeom>
          <a:solidFill>
            <a:srgbClr val="000000"/>
          </a:solidFill>
        </p:spPr>
        <p:txBody>
          <a:bodyPr wrap="square" lIns="0" tIns="0" rIns="0" bIns="0" rtlCol="0"/>
          <a:lstStyle/>
          <a:p>
            <a:endParaRPr/>
          </a:p>
        </p:txBody>
      </p:sp>
      <p:sp>
        <p:nvSpPr>
          <p:cNvPr id="4" name="object 4"/>
          <p:cNvSpPr txBox="1"/>
          <p:nvPr/>
        </p:nvSpPr>
        <p:spPr>
          <a:xfrm>
            <a:off x="3187064" y="5424170"/>
            <a:ext cx="771525" cy="852169"/>
          </a:xfrm>
          <a:prstGeom prst="rect">
            <a:avLst/>
          </a:prstGeom>
          <a:ln w="6096">
            <a:solidFill>
              <a:srgbClr val="000000"/>
            </a:solidFill>
          </a:ln>
        </p:spPr>
        <p:txBody>
          <a:bodyPr vert="horz" wrap="square" lIns="0" tIns="0" rIns="0" bIns="0" rtlCol="0">
            <a:spAutoFit/>
          </a:bodyPr>
          <a:lstStyle/>
          <a:p>
            <a:pPr marL="68580">
              <a:lnSpc>
                <a:spcPts val="1395"/>
              </a:lnSpc>
            </a:pPr>
            <a:r>
              <a:rPr sz="1200" b="1" spc="-5" dirty="0">
                <a:latin typeface="Times New Roman"/>
                <a:cs typeface="Times New Roman"/>
              </a:rPr>
              <a:t>Bulb</a:t>
            </a:r>
            <a:endParaRPr sz="1200">
              <a:latin typeface="Times New Roman"/>
              <a:cs typeface="Times New Roman"/>
            </a:endParaRPr>
          </a:p>
        </p:txBody>
      </p:sp>
      <p:sp>
        <p:nvSpPr>
          <p:cNvPr id="5" name="object 5"/>
          <p:cNvSpPr txBox="1"/>
          <p:nvPr/>
        </p:nvSpPr>
        <p:spPr>
          <a:xfrm>
            <a:off x="929639" y="5226050"/>
            <a:ext cx="1066800" cy="1468120"/>
          </a:xfrm>
          <a:prstGeom prst="rect">
            <a:avLst/>
          </a:prstGeom>
          <a:ln w="6096">
            <a:solidFill>
              <a:srgbClr val="000000"/>
            </a:solidFill>
          </a:ln>
        </p:spPr>
        <p:txBody>
          <a:bodyPr vert="horz" wrap="square" lIns="0" tIns="4445" rIns="0" bIns="0" rtlCol="0">
            <a:spAutoFit/>
          </a:bodyPr>
          <a:lstStyle/>
          <a:p>
            <a:pPr marL="68580" marR="381000">
              <a:lnSpc>
                <a:spcPts val="1380"/>
              </a:lnSpc>
              <a:spcBef>
                <a:spcPts val="35"/>
              </a:spcBef>
            </a:pPr>
            <a:r>
              <a:rPr sz="1200" dirty="0">
                <a:latin typeface="Times New Roman"/>
                <a:cs typeface="Times New Roman"/>
              </a:rPr>
              <a:t>Ext</a:t>
            </a:r>
            <a:r>
              <a:rPr sz="1200" spc="-5" dirty="0">
                <a:latin typeface="Times New Roman"/>
                <a:cs typeface="Times New Roman"/>
              </a:rPr>
              <a:t>e</a:t>
            </a:r>
            <a:r>
              <a:rPr sz="1200" dirty="0">
                <a:latin typeface="Times New Roman"/>
                <a:cs typeface="Times New Roman"/>
              </a:rPr>
              <a:t>nsion  </a:t>
            </a:r>
            <a:r>
              <a:rPr sz="1200" spc="-5" dirty="0">
                <a:latin typeface="Times New Roman"/>
                <a:cs typeface="Times New Roman"/>
              </a:rPr>
              <a:t>Board</a:t>
            </a:r>
            <a:endParaRPr sz="1200">
              <a:latin typeface="Times New Roman"/>
              <a:cs typeface="Times New Roman"/>
            </a:endParaRPr>
          </a:p>
        </p:txBody>
      </p:sp>
      <p:sp>
        <p:nvSpPr>
          <p:cNvPr id="6" name="object 6"/>
          <p:cNvSpPr/>
          <p:nvPr/>
        </p:nvSpPr>
        <p:spPr>
          <a:xfrm>
            <a:off x="1727835" y="8585200"/>
            <a:ext cx="847725" cy="339725"/>
          </a:xfrm>
          <a:custGeom>
            <a:avLst/>
            <a:gdLst/>
            <a:ahLst/>
            <a:cxnLst/>
            <a:rect l="l" t="t" r="r" b="b"/>
            <a:pathLst>
              <a:path w="847725" h="339725">
                <a:moveTo>
                  <a:pt x="774700" y="308610"/>
                </a:moveTo>
                <a:lnTo>
                  <a:pt x="762634" y="339725"/>
                </a:lnTo>
                <a:lnTo>
                  <a:pt x="847725" y="332105"/>
                </a:lnTo>
                <a:lnTo>
                  <a:pt x="831214" y="313689"/>
                </a:lnTo>
                <a:lnTo>
                  <a:pt x="786764" y="313689"/>
                </a:lnTo>
                <a:lnTo>
                  <a:pt x="774700" y="308610"/>
                </a:lnTo>
                <a:close/>
              </a:path>
              <a:path w="847725" h="339725">
                <a:moveTo>
                  <a:pt x="778509" y="299719"/>
                </a:moveTo>
                <a:lnTo>
                  <a:pt x="774700" y="308610"/>
                </a:lnTo>
                <a:lnTo>
                  <a:pt x="786764" y="313689"/>
                </a:lnTo>
                <a:lnTo>
                  <a:pt x="789939" y="304800"/>
                </a:lnTo>
                <a:lnTo>
                  <a:pt x="778509" y="299719"/>
                </a:lnTo>
                <a:close/>
              </a:path>
              <a:path w="847725" h="339725">
                <a:moveTo>
                  <a:pt x="790575" y="268605"/>
                </a:moveTo>
                <a:lnTo>
                  <a:pt x="778509" y="299719"/>
                </a:lnTo>
                <a:lnTo>
                  <a:pt x="789939" y="304800"/>
                </a:lnTo>
                <a:lnTo>
                  <a:pt x="786764" y="313689"/>
                </a:lnTo>
                <a:lnTo>
                  <a:pt x="831214" y="313689"/>
                </a:lnTo>
                <a:lnTo>
                  <a:pt x="790575" y="268605"/>
                </a:lnTo>
                <a:close/>
              </a:path>
              <a:path w="847725" h="339725">
                <a:moveTo>
                  <a:pt x="3809" y="0"/>
                </a:moveTo>
                <a:lnTo>
                  <a:pt x="0" y="8889"/>
                </a:lnTo>
                <a:lnTo>
                  <a:pt x="774700" y="308610"/>
                </a:lnTo>
                <a:lnTo>
                  <a:pt x="778509" y="299719"/>
                </a:lnTo>
                <a:lnTo>
                  <a:pt x="3809" y="0"/>
                </a:lnTo>
                <a:close/>
              </a:path>
            </a:pathLst>
          </a:custGeom>
          <a:solidFill>
            <a:srgbClr val="000000"/>
          </a:solidFill>
        </p:spPr>
        <p:txBody>
          <a:bodyPr wrap="square" lIns="0" tIns="0" rIns="0" bIns="0" rtlCol="0"/>
          <a:lstStyle/>
          <a:p>
            <a:endParaRPr/>
          </a:p>
        </p:txBody>
      </p:sp>
      <p:sp>
        <p:nvSpPr>
          <p:cNvPr id="7" name="object 7"/>
          <p:cNvSpPr txBox="1"/>
          <p:nvPr/>
        </p:nvSpPr>
        <p:spPr>
          <a:xfrm>
            <a:off x="2569845" y="7776844"/>
            <a:ext cx="2188845" cy="2286635"/>
          </a:xfrm>
          <a:prstGeom prst="rect">
            <a:avLst/>
          </a:prstGeom>
          <a:ln w="6096">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a:lnSpc>
                <a:spcPct val="100000"/>
              </a:lnSpc>
              <a:spcBef>
                <a:spcPts val="5"/>
              </a:spcBef>
            </a:pPr>
            <a:endParaRPr sz="1050">
              <a:latin typeface="Times New Roman"/>
              <a:cs typeface="Times New Roman"/>
            </a:endParaRPr>
          </a:p>
          <a:p>
            <a:pPr marL="68580">
              <a:lnSpc>
                <a:spcPct val="100000"/>
              </a:lnSpc>
            </a:pPr>
            <a:r>
              <a:rPr sz="1200" b="1" spc="-5" dirty="0">
                <a:latin typeface="Times New Roman"/>
                <a:cs typeface="Times New Roman"/>
              </a:rPr>
              <a:t>AEDUINO</a:t>
            </a:r>
            <a:r>
              <a:rPr sz="1200" b="1" spc="-40" dirty="0">
                <a:latin typeface="Times New Roman"/>
                <a:cs typeface="Times New Roman"/>
              </a:rPr>
              <a:t> </a:t>
            </a:r>
            <a:r>
              <a:rPr sz="1200" b="1" spc="-10" dirty="0">
                <a:latin typeface="Times New Roman"/>
                <a:cs typeface="Times New Roman"/>
              </a:rPr>
              <a:t>UNO</a:t>
            </a:r>
            <a:endParaRPr sz="1200">
              <a:latin typeface="Times New Roman"/>
              <a:cs typeface="Times New Roman"/>
            </a:endParaRPr>
          </a:p>
        </p:txBody>
      </p:sp>
      <p:sp>
        <p:nvSpPr>
          <p:cNvPr id="8" name="object 8"/>
          <p:cNvSpPr txBox="1"/>
          <p:nvPr/>
        </p:nvSpPr>
        <p:spPr>
          <a:xfrm>
            <a:off x="671830" y="7043419"/>
            <a:ext cx="1052195" cy="2202815"/>
          </a:xfrm>
          <a:prstGeom prst="rect">
            <a:avLst/>
          </a:prstGeom>
          <a:ln w="6096">
            <a:solidFill>
              <a:srgbClr val="000000"/>
            </a:solidFill>
          </a:ln>
        </p:spPr>
        <p:txBody>
          <a:bodyPr vert="horz" wrap="square" lIns="0" tIns="6350" rIns="0" bIns="0" rtlCol="0">
            <a:spAutoFit/>
          </a:bodyPr>
          <a:lstStyle/>
          <a:p>
            <a:pPr marL="132715" marR="382905">
              <a:lnSpc>
                <a:spcPts val="1150"/>
              </a:lnSpc>
              <a:spcBef>
                <a:spcPts val="50"/>
              </a:spcBef>
            </a:pPr>
            <a:r>
              <a:rPr sz="1000" b="1" spc="-10" dirty="0">
                <a:latin typeface="Times New Roman"/>
                <a:cs typeface="Times New Roman"/>
              </a:rPr>
              <a:t>B</a:t>
            </a:r>
            <a:r>
              <a:rPr sz="1000" b="1" spc="-5" dirty="0">
                <a:latin typeface="Times New Roman"/>
                <a:cs typeface="Times New Roman"/>
              </a:rPr>
              <a:t>luet</a:t>
            </a:r>
            <a:r>
              <a:rPr sz="1000" b="1" dirty="0">
                <a:latin typeface="Times New Roman"/>
                <a:cs typeface="Times New Roman"/>
              </a:rPr>
              <a:t>oo</a:t>
            </a:r>
            <a:r>
              <a:rPr sz="1000" b="1" spc="-5" dirty="0">
                <a:latin typeface="Times New Roman"/>
                <a:cs typeface="Times New Roman"/>
              </a:rPr>
              <a:t>th  </a:t>
            </a:r>
            <a:r>
              <a:rPr sz="1000" b="1" dirty="0">
                <a:latin typeface="Times New Roman"/>
                <a:cs typeface="Times New Roman"/>
              </a:rPr>
              <a:t>Hc-05</a:t>
            </a:r>
            <a:endParaRPr sz="1000" dirty="0">
              <a:latin typeface="Times New Roman"/>
              <a:cs typeface="Times New Roman"/>
            </a:endParaRPr>
          </a:p>
        </p:txBody>
      </p:sp>
      <p:sp>
        <p:nvSpPr>
          <p:cNvPr id="9" name="object 9"/>
          <p:cNvSpPr txBox="1"/>
          <p:nvPr/>
        </p:nvSpPr>
        <p:spPr>
          <a:xfrm>
            <a:off x="731316" y="957863"/>
            <a:ext cx="6315075" cy="596265"/>
          </a:xfrm>
          <a:prstGeom prst="rect">
            <a:avLst/>
          </a:prstGeom>
        </p:spPr>
        <p:txBody>
          <a:bodyPr vert="horz" wrap="square" lIns="0" tIns="36830" rIns="0" bIns="0" rtlCol="0">
            <a:spAutoFit/>
          </a:bodyPr>
          <a:lstStyle/>
          <a:p>
            <a:pPr marL="30480">
              <a:lnSpc>
                <a:spcPct val="100000"/>
              </a:lnSpc>
              <a:spcBef>
                <a:spcPts val="290"/>
              </a:spcBef>
            </a:pPr>
            <a:r>
              <a:rPr sz="1600" b="1" spc="-5" dirty="0">
                <a:latin typeface="Times New Roman"/>
                <a:cs typeface="Times New Roman"/>
              </a:rPr>
              <a:t>Chapter</a:t>
            </a:r>
            <a:r>
              <a:rPr sz="1600" b="1" spc="-70" dirty="0">
                <a:latin typeface="Times New Roman"/>
                <a:cs typeface="Times New Roman"/>
              </a:rPr>
              <a:t> </a:t>
            </a:r>
            <a:r>
              <a:rPr sz="1600" b="1" spc="-5" dirty="0">
                <a:latin typeface="Times New Roman"/>
                <a:cs typeface="Times New Roman"/>
              </a:rPr>
              <a:t>3</a:t>
            </a:r>
            <a:endParaRPr sz="1600" dirty="0">
              <a:latin typeface="Times New Roman"/>
              <a:cs typeface="Times New Roman"/>
            </a:endParaRPr>
          </a:p>
          <a:p>
            <a:pPr marL="12700">
              <a:lnSpc>
                <a:spcPct val="100000"/>
              </a:lnSpc>
              <a:spcBef>
                <a:spcPts val="220"/>
              </a:spcBef>
              <a:tabLst>
                <a:tab pos="1657350" algn="l"/>
                <a:tab pos="6301740" algn="l"/>
              </a:tabLst>
            </a:pPr>
            <a:r>
              <a:rPr sz="1800" b="1" u="heavy" dirty="0">
                <a:uFill>
                  <a:solidFill>
                    <a:srgbClr val="000000"/>
                  </a:solidFill>
                </a:uFill>
                <a:latin typeface="Times New Roman"/>
                <a:cs typeface="Times New Roman"/>
              </a:rPr>
              <a:t> 	</a:t>
            </a:r>
            <a:r>
              <a:rPr sz="1800" b="1" u="heavy" spc="-5" dirty="0">
                <a:uFill>
                  <a:solidFill>
                    <a:srgbClr val="000000"/>
                  </a:solidFill>
                </a:uFill>
                <a:latin typeface="Times New Roman"/>
                <a:cs typeface="Times New Roman"/>
              </a:rPr>
              <a:t>METHODOLOGY	</a:t>
            </a:r>
            <a:endParaRPr sz="1800" dirty="0">
              <a:latin typeface="Times New Roman"/>
              <a:cs typeface="Times New Roman"/>
            </a:endParaRPr>
          </a:p>
        </p:txBody>
      </p:sp>
      <p:sp>
        <p:nvSpPr>
          <p:cNvPr id="10" name="object 10"/>
          <p:cNvSpPr txBox="1"/>
          <p:nvPr/>
        </p:nvSpPr>
        <p:spPr>
          <a:xfrm>
            <a:off x="749604" y="2003806"/>
            <a:ext cx="6264910" cy="2867660"/>
          </a:xfrm>
          <a:prstGeom prst="rect">
            <a:avLst/>
          </a:prstGeom>
        </p:spPr>
        <p:txBody>
          <a:bodyPr vert="horz" wrap="square" lIns="0" tIns="12700" rIns="0" bIns="0" rtlCol="0">
            <a:spAutoFit/>
          </a:bodyPr>
          <a:lstStyle/>
          <a:p>
            <a:pPr marL="280670" lvl="1" indent="-268605">
              <a:lnSpc>
                <a:spcPct val="100000"/>
              </a:lnSpc>
              <a:spcBef>
                <a:spcPts val="100"/>
              </a:spcBef>
              <a:buAutoNum type="arabicPeriod"/>
              <a:tabLst>
                <a:tab pos="281305" algn="l"/>
              </a:tabLst>
            </a:pPr>
            <a:r>
              <a:rPr sz="1400" b="1" spc="-5" dirty="0">
                <a:latin typeface="Times New Roman"/>
                <a:cs typeface="Times New Roman"/>
              </a:rPr>
              <a:t>OVERVIEW</a:t>
            </a:r>
            <a:endParaRPr sz="1400" dirty="0">
              <a:latin typeface="Times New Roman"/>
              <a:cs typeface="Times New Roman"/>
            </a:endParaRPr>
          </a:p>
          <a:p>
            <a:pPr marL="12700" marR="37465">
              <a:lnSpc>
                <a:spcPct val="95800"/>
              </a:lnSpc>
              <a:spcBef>
                <a:spcPts val="1245"/>
              </a:spcBef>
            </a:pPr>
            <a:r>
              <a:rPr sz="1200" spc="-5" dirty="0">
                <a:latin typeface="Times New Roman"/>
                <a:cs typeface="Times New Roman"/>
              </a:rPr>
              <a:t>First</a:t>
            </a:r>
            <a:r>
              <a:rPr sz="1200" dirty="0">
                <a:latin typeface="Times New Roman"/>
                <a:cs typeface="Times New Roman"/>
              </a:rPr>
              <a:t> of </a:t>
            </a:r>
            <a:r>
              <a:rPr sz="1200" spc="-5" dirty="0">
                <a:latin typeface="Times New Roman"/>
                <a:cs typeface="Times New Roman"/>
              </a:rPr>
              <a:t>all</a:t>
            </a:r>
            <a:r>
              <a:rPr sz="1200" spc="10" dirty="0">
                <a:latin typeface="Times New Roman"/>
                <a:cs typeface="Times New Roman"/>
              </a:rPr>
              <a:t> </a:t>
            </a:r>
            <a:r>
              <a:rPr sz="1200" dirty="0">
                <a:latin typeface="Times New Roman"/>
                <a:cs typeface="Times New Roman"/>
              </a:rPr>
              <a:t>I</a:t>
            </a:r>
            <a:r>
              <a:rPr sz="1200" spc="-15" dirty="0">
                <a:latin typeface="Times New Roman"/>
                <a:cs typeface="Times New Roman"/>
              </a:rPr>
              <a:t> </a:t>
            </a:r>
            <a:r>
              <a:rPr sz="1200" dirty="0">
                <a:latin typeface="Times New Roman"/>
                <a:cs typeface="Times New Roman"/>
              </a:rPr>
              <a:t>want to give</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overview</a:t>
            </a:r>
            <a:r>
              <a:rPr sz="1200" spc="5" dirty="0">
                <a:latin typeface="Times New Roman"/>
                <a:cs typeface="Times New Roman"/>
              </a:rPr>
              <a:t> </a:t>
            </a:r>
            <a:r>
              <a:rPr sz="1200" spc="-5" dirty="0">
                <a:latin typeface="Times New Roman"/>
                <a:cs typeface="Times New Roman"/>
              </a:rPr>
              <a:t>what</a:t>
            </a:r>
            <a:r>
              <a:rPr sz="1200" spc="15" dirty="0">
                <a:latin typeface="Times New Roman"/>
                <a:cs typeface="Times New Roman"/>
              </a:rPr>
              <a:t> </a:t>
            </a:r>
            <a:r>
              <a:rPr sz="1200" dirty="0">
                <a:latin typeface="Times New Roman"/>
                <a:cs typeface="Times New Roman"/>
              </a:rPr>
              <a:t>I</a:t>
            </a:r>
            <a:r>
              <a:rPr sz="1200" spc="-20" dirty="0">
                <a:latin typeface="Times New Roman"/>
                <a:cs typeface="Times New Roman"/>
              </a:rPr>
              <a:t> </a:t>
            </a:r>
            <a:r>
              <a:rPr sz="1200" dirty="0">
                <a:latin typeface="Times New Roman"/>
                <a:cs typeface="Times New Roman"/>
              </a:rPr>
              <a:t>have</a:t>
            </a:r>
            <a:r>
              <a:rPr sz="1200" spc="5" dirty="0">
                <a:latin typeface="Times New Roman"/>
                <a:cs typeface="Times New Roman"/>
              </a:rPr>
              <a:t> </a:t>
            </a:r>
            <a:r>
              <a:rPr sz="1200" dirty="0">
                <a:latin typeface="Times New Roman"/>
                <a:cs typeface="Times New Roman"/>
              </a:rPr>
              <a:t>done in my mini</a:t>
            </a:r>
            <a:r>
              <a:rPr sz="1200" spc="5" dirty="0">
                <a:latin typeface="Times New Roman"/>
                <a:cs typeface="Times New Roman"/>
              </a:rPr>
              <a:t> </a:t>
            </a:r>
            <a:r>
              <a:rPr sz="1200" spc="-5" dirty="0">
                <a:latin typeface="Times New Roman"/>
                <a:cs typeface="Times New Roman"/>
              </a:rPr>
              <a:t>project</a:t>
            </a:r>
            <a:r>
              <a:rPr sz="1200" dirty="0">
                <a:latin typeface="Times New Roman"/>
                <a:cs typeface="Times New Roman"/>
              </a:rPr>
              <a:t> </a:t>
            </a:r>
            <a:r>
              <a:rPr sz="1200" spc="-5" dirty="0">
                <a:latin typeface="Times New Roman"/>
                <a:cs typeface="Times New Roman"/>
              </a:rPr>
              <a:t>named</a:t>
            </a:r>
            <a:r>
              <a:rPr sz="1200" spc="20"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spc="-5" dirty="0">
                <a:latin typeface="Times New Roman"/>
                <a:cs typeface="Times New Roman"/>
              </a:rPr>
              <a:t>SMART</a:t>
            </a:r>
            <a:r>
              <a:rPr sz="1200" dirty="0">
                <a:latin typeface="Times New Roman"/>
                <a:cs typeface="Times New Roman"/>
              </a:rPr>
              <a:t> HOME </a:t>
            </a:r>
            <a:r>
              <a:rPr sz="1200" spc="-285" dirty="0">
                <a:latin typeface="Times New Roman"/>
                <a:cs typeface="Times New Roman"/>
              </a:rPr>
              <a:t> </a:t>
            </a:r>
            <a:r>
              <a:rPr sz="1200" spc="-5" dirty="0">
                <a:latin typeface="Times New Roman"/>
                <a:cs typeface="Times New Roman"/>
              </a:rPr>
              <a:t>APPLICATIONS</a:t>
            </a:r>
            <a:r>
              <a:rPr sz="1200" dirty="0">
                <a:latin typeface="Times New Roman"/>
                <a:cs typeface="Times New Roman"/>
              </a:rPr>
              <a:t> .</a:t>
            </a:r>
            <a:r>
              <a:rPr sz="1200" spc="15" dirty="0">
                <a:latin typeface="Times New Roman"/>
                <a:cs typeface="Times New Roman"/>
              </a:rPr>
              <a:t> </a:t>
            </a:r>
            <a:r>
              <a:rPr sz="1200" dirty="0">
                <a:latin typeface="Times New Roman"/>
                <a:cs typeface="Times New Roman"/>
              </a:rPr>
              <a:t>I</a:t>
            </a:r>
            <a:r>
              <a:rPr sz="1200" spc="-15" dirty="0">
                <a:latin typeface="Times New Roman"/>
                <a:cs typeface="Times New Roman"/>
              </a:rPr>
              <a:t> </a:t>
            </a:r>
            <a:r>
              <a:rPr sz="1200" dirty="0">
                <a:latin typeface="Times New Roman"/>
                <a:cs typeface="Times New Roman"/>
              </a:rPr>
              <a:t>have</a:t>
            </a:r>
            <a:r>
              <a:rPr sz="1200" spc="-5" dirty="0">
                <a:latin typeface="Times New Roman"/>
                <a:cs typeface="Times New Roman"/>
              </a:rPr>
              <a:t> completed</a:t>
            </a:r>
            <a:r>
              <a:rPr sz="1200" spc="5" dirty="0">
                <a:latin typeface="Times New Roman"/>
                <a:cs typeface="Times New Roman"/>
              </a:rPr>
              <a:t> </a:t>
            </a:r>
            <a:r>
              <a:rPr sz="1200" dirty="0">
                <a:latin typeface="Times New Roman"/>
                <a:cs typeface="Times New Roman"/>
              </a:rPr>
              <a:t>my</a:t>
            </a:r>
            <a:r>
              <a:rPr sz="1200" spc="5" dirty="0">
                <a:latin typeface="Times New Roman"/>
                <a:cs typeface="Times New Roman"/>
              </a:rPr>
              <a:t> </a:t>
            </a:r>
            <a:r>
              <a:rPr sz="1200" dirty="0">
                <a:latin typeface="Times New Roman"/>
                <a:cs typeface="Times New Roman"/>
              </a:rPr>
              <a:t>mini </a:t>
            </a:r>
            <a:r>
              <a:rPr sz="1200" spc="-5" dirty="0">
                <a:latin typeface="Times New Roman"/>
                <a:cs typeface="Times New Roman"/>
              </a:rPr>
              <a:t>project</a:t>
            </a:r>
            <a:r>
              <a:rPr sz="1200" spc="5" dirty="0">
                <a:latin typeface="Times New Roman"/>
                <a:cs typeface="Times New Roman"/>
              </a:rPr>
              <a:t> </a:t>
            </a:r>
            <a:r>
              <a:rPr sz="1200" dirty="0">
                <a:latin typeface="Times New Roman"/>
                <a:cs typeface="Times New Roman"/>
              </a:rPr>
              <a:t>by</a:t>
            </a:r>
            <a:r>
              <a:rPr sz="1200" spc="5" dirty="0">
                <a:latin typeface="Times New Roman"/>
                <a:cs typeface="Times New Roman"/>
              </a:rPr>
              <a:t> </a:t>
            </a:r>
            <a:r>
              <a:rPr sz="1200" spc="-5" dirty="0">
                <a:latin typeface="Times New Roman"/>
                <a:cs typeface="Times New Roman"/>
              </a:rPr>
              <a:t>operating</a:t>
            </a:r>
            <a:r>
              <a:rPr sz="1200" dirty="0">
                <a:latin typeface="Times New Roman"/>
                <a:cs typeface="Times New Roman"/>
              </a:rPr>
              <a:t> </a:t>
            </a:r>
            <a:r>
              <a:rPr sz="1200" spc="-5" dirty="0">
                <a:latin typeface="Times New Roman"/>
                <a:cs typeface="Times New Roman"/>
              </a:rPr>
              <a:t>smart</a:t>
            </a:r>
            <a:r>
              <a:rPr sz="1200" spc="5" dirty="0">
                <a:latin typeface="Times New Roman"/>
                <a:cs typeface="Times New Roman"/>
              </a:rPr>
              <a:t> </a:t>
            </a:r>
            <a:r>
              <a:rPr sz="1200" dirty="0">
                <a:latin typeface="Times New Roman"/>
                <a:cs typeface="Times New Roman"/>
              </a:rPr>
              <a:t>home</a:t>
            </a:r>
            <a:r>
              <a:rPr sz="1200" spc="5" dirty="0">
                <a:latin typeface="Times New Roman"/>
                <a:cs typeface="Times New Roman"/>
              </a:rPr>
              <a:t> </a:t>
            </a:r>
            <a:r>
              <a:rPr sz="1200" spc="-5" dirty="0">
                <a:latin typeface="Times New Roman"/>
                <a:cs typeface="Times New Roman"/>
              </a:rPr>
              <a:t>appliances</a:t>
            </a:r>
            <a:r>
              <a:rPr sz="1200" spc="5" dirty="0">
                <a:latin typeface="Times New Roman"/>
                <a:cs typeface="Times New Roman"/>
              </a:rPr>
              <a:t> </a:t>
            </a:r>
            <a:r>
              <a:rPr sz="1200" dirty="0">
                <a:latin typeface="Times New Roman"/>
                <a:cs typeface="Times New Roman"/>
              </a:rPr>
              <a:t>using </a:t>
            </a:r>
            <a:r>
              <a:rPr sz="1200" spc="5" dirty="0">
                <a:latin typeface="Times New Roman"/>
                <a:cs typeface="Times New Roman"/>
              </a:rPr>
              <a:t> </a:t>
            </a:r>
            <a:r>
              <a:rPr sz="1200" spc="-5" dirty="0">
                <a:latin typeface="Times New Roman"/>
                <a:cs typeface="Times New Roman"/>
              </a:rPr>
              <a:t>ARDUINO UNO</a:t>
            </a:r>
            <a:r>
              <a:rPr sz="1200" dirty="0">
                <a:latin typeface="Times New Roman"/>
                <a:cs typeface="Times New Roman"/>
              </a:rPr>
              <a:t> BOARD</a:t>
            </a:r>
            <a:r>
              <a:rPr sz="1200" spc="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spc="-5" dirty="0">
                <a:latin typeface="Times New Roman"/>
                <a:cs typeface="Times New Roman"/>
              </a:rPr>
              <a:t>BLUETOOTH</a:t>
            </a:r>
            <a:r>
              <a:rPr sz="1200" spc="-25" dirty="0">
                <a:latin typeface="Times New Roman"/>
                <a:cs typeface="Times New Roman"/>
              </a:rPr>
              <a:t> </a:t>
            </a:r>
            <a:r>
              <a:rPr sz="1200" spc="-5" dirty="0">
                <a:latin typeface="Times New Roman"/>
                <a:cs typeface="Times New Roman"/>
              </a:rPr>
              <a:t>HC</a:t>
            </a:r>
            <a:r>
              <a:rPr sz="1200" dirty="0">
                <a:latin typeface="Times New Roman"/>
                <a:cs typeface="Times New Roman"/>
              </a:rPr>
              <a:t> –</a:t>
            </a:r>
            <a:r>
              <a:rPr sz="1200" spc="10" dirty="0">
                <a:latin typeface="Times New Roman"/>
                <a:cs typeface="Times New Roman"/>
              </a:rPr>
              <a:t> </a:t>
            </a:r>
            <a:r>
              <a:rPr sz="1200" dirty="0">
                <a:latin typeface="Times New Roman"/>
                <a:cs typeface="Times New Roman"/>
              </a:rPr>
              <a:t>05</a:t>
            </a:r>
            <a:r>
              <a:rPr sz="1200" spc="5" dirty="0">
                <a:latin typeface="Times New Roman"/>
                <a:cs typeface="Times New Roman"/>
              </a:rPr>
              <a:t> </a:t>
            </a:r>
            <a:r>
              <a:rPr sz="1200" dirty="0">
                <a:latin typeface="Times New Roman"/>
                <a:cs typeface="Times New Roman"/>
              </a:rPr>
              <a:t>, 4 </a:t>
            </a:r>
            <a:r>
              <a:rPr sz="1200" spc="-5" dirty="0">
                <a:latin typeface="Times New Roman"/>
                <a:cs typeface="Times New Roman"/>
              </a:rPr>
              <a:t>CHANNEL</a:t>
            </a:r>
            <a:r>
              <a:rPr sz="1200" spc="5" dirty="0">
                <a:latin typeface="Times New Roman"/>
                <a:cs typeface="Times New Roman"/>
              </a:rPr>
              <a:t> </a:t>
            </a:r>
            <a:r>
              <a:rPr sz="1200" dirty="0">
                <a:latin typeface="Times New Roman"/>
                <a:cs typeface="Times New Roman"/>
              </a:rPr>
              <a:t>RELAY</a:t>
            </a:r>
            <a:r>
              <a:rPr sz="1200" spc="-5" dirty="0">
                <a:latin typeface="Times New Roman"/>
                <a:cs typeface="Times New Roman"/>
              </a:rPr>
              <a:t> BOARD</a:t>
            </a:r>
            <a:r>
              <a:rPr sz="1200" spc="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spc="-5" dirty="0">
                <a:latin typeface="Times New Roman"/>
                <a:cs typeface="Times New Roman"/>
              </a:rPr>
              <a:t>MALE</a:t>
            </a:r>
            <a:endParaRPr sz="1200" dirty="0">
              <a:latin typeface="Times New Roman"/>
              <a:cs typeface="Times New Roman"/>
            </a:endParaRPr>
          </a:p>
          <a:p>
            <a:pPr marL="12700" marR="5080">
              <a:lnSpc>
                <a:spcPct val="95900"/>
              </a:lnSpc>
            </a:pP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FEMALE</a:t>
            </a:r>
            <a:r>
              <a:rPr sz="1200" spc="10" dirty="0">
                <a:latin typeface="Times New Roman"/>
                <a:cs typeface="Times New Roman"/>
              </a:rPr>
              <a:t> </a:t>
            </a:r>
            <a:r>
              <a:rPr sz="1200" spc="-5" dirty="0">
                <a:latin typeface="Times New Roman"/>
                <a:cs typeface="Times New Roman"/>
              </a:rPr>
              <a:t>JUMPER</a:t>
            </a:r>
            <a:r>
              <a:rPr sz="1200" spc="10" dirty="0">
                <a:latin typeface="Times New Roman"/>
                <a:cs typeface="Times New Roman"/>
              </a:rPr>
              <a:t> </a:t>
            </a:r>
            <a:r>
              <a:rPr sz="1200" spc="-5" dirty="0">
                <a:latin typeface="Times New Roman"/>
                <a:cs typeface="Times New Roman"/>
              </a:rPr>
              <a:t>WIRES</a:t>
            </a:r>
            <a:r>
              <a:rPr sz="1200" spc="1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spc="-5" dirty="0">
                <a:latin typeface="Times New Roman"/>
                <a:cs typeface="Times New Roman"/>
              </a:rPr>
              <a:t>LAPTOP</a:t>
            </a:r>
            <a:r>
              <a:rPr sz="1200" spc="1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spc="-5" dirty="0">
                <a:latin typeface="Times New Roman"/>
                <a:cs typeface="Times New Roman"/>
              </a:rPr>
              <a:t>CODE</a:t>
            </a:r>
            <a:r>
              <a:rPr sz="1200" spc="10" dirty="0">
                <a:latin typeface="Times New Roman"/>
                <a:cs typeface="Times New Roman"/>
              </a:rPr>
              <a:t> </a:t>
            </a:r>
            <a:r>
              <a:rPr sz="1200" spc="-5" dirty="0">
                <a:latin typeface="Times New Roman"/>
                <a:cs typeface="Times New Roman"/>
              </a:rPr>
              <a:t>(programmed</a:t>
            </a:r>
            <a:r>
              <a:rPr sz="1200" spc="10"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dirty="0">
                <a:latin typeface="Times New Roman"/>
                <a:cs typeface="Times New Roman"/>
              </a:rPr>
              <a:t>c</a:t>
            </a:r>
            <a:r>
              <a:rPr sz="1200" spc="10" dirty="0">
                <a:latin typeface="Times New Roman"/>
                <a:cs typeface="Times New Roman"/>
              </a:rPr>
              <a:t> </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c</a:t>
            </a:r>
            <a:r>
              <a:rPr sz="1200" spc="5" dirty="0">
                <a:latin typeface="Times New Roman"/>
                <a:cs typeface="Times New Roman"/>
              </a:rPr>
              <a:t> </a:t>
            </a:r>
            <a:r>
              <a:rPr sz="1200" spc="-5" dirty="0">
                <a:latin typeface="Times New Roman"/>
                <a:cs typeface="Times New Roman"/>
              </a:rPr>
              <a:t>++</a:t>
            </a:r>
            <a:r>
              <a:rPr sz="1200" spc="5" dirty="0">
                <a:latin typeface="Times New Roman"/>
                <a:cs typeface="Times New Roman"/>
              </a:rPr>
              <a:t> </a:t>
            </a:r>
            <a:r>
              <a:rPr sz="1200" spc="-5" dirty="0">
                <a:latin typeface="Times New Roman"/>
                <a:cs typeface="Times New Roman"/>
              </a:rPr>
              <a:t>language)</a:t>
            </a:r>
            <a:r>
              <a:rPr sz="1200" spc="10" dirty="0">
                <a:latin typeface="Times New Roman"/>
                <a:cs typeface="Times New Roman"/>
              </a:rPr>
              <a:t> </a:t>
            </a:r>
            <a:r>
              <a:rPr sz="1200" dirty="0">
                <a:latin typeface="Times New Roman"/>
                <a:cs typeface="Times New Roman"/>
              </a:rPr>
              <a:t>,</a:t>
            </a:r>
            <a:r>
              <a:rPr sz="1200" spc="15" dirty="0">
                <a:latin typeface="Times New Roman"/>
                <a:cs typeface="Times New Roman"/>
              </a:rPr>
              <a:t> </a:t>
            </a:r>
            <a:r>
              <a:rPr sz="1200" spc="-5" dirty="0">
                <a:latin typeface="Times New Roman"/>
                <a:cs typeface="Times New Roman"/>
              </a:rPr>
              <a:t>USB </a:t>
            </a:r>
            <a:r>
              <a:rPr sz="1200" dirty="0">
                <a:latin typeface="Times New Roman"/>
                <a:cs typeface="Times New Roman"/>
              </a:rPr>
              <a:t> </a:t>
            </a:r>
            <a:r>
              <a:rPr sz="1200" spc="-5" dirty="0">
                <a:latin typeface="Times New Roman"/>
                <a:cs typeface="Times New Roman"/>
              </a:rPr>
              <a:t>Cable</a:t>
            </a:r>
            <a:r>
              <a:rPr sz="1200" dirty="0">
                <a:latin typeface="Times New Roman"/>
                <a:cs typeface="Times New Roman"/>
              </a:rPr>
              <a:t> </a:t>
            </a:r>
            <a:r>
              <a:rPr sz="1200" spc="-5" dirty="0">
                <a:latin typeface="Times New Roman"/>
                <a:cs typeface="Times New Roman"/>
              </a:rPr>
              <a:t>wire </a:t>
            </a:r>
            <a:r>
              <a:rPr sz="1200" dirty="0">
                <a:latin typeface="Times New Roman"/>
                <a:cs typeface="Times New Roman"/>
              </a:rPr>
              <a:t>,</a:t>
            </a:r>
            <a:r>
              <a:rPr sz="1200" spc="5" dirty="0">
                <a:latin typeface="Times New Roman"/>
                <a:cs typeface="Times New Roman"/>
              </a:rPr>
              <a:t> </a:t>
            </a:r>
            <a:r>
              <a:rPr sz="1200" spc="-5" dirty="0">
                <a:latin typeface="Times New Roman"/>
                <a:cs typeface="Times New Roman"/>
              </a:rPr>
              <a:t>BULB</a:t>
            </a:r>
            <a:r>
              <a:rPr sz="1200" spc="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spc="-5" dirty="0">
                <a:latin typeface="Times New Roman"/>
                <a:cs typeface="Times New Roman"/>
              </a:rPr>
              <a:t>EXTENSION</a:t>
            </a:r>
            <a:r>
              <a:rPr sz="1200" spc="5" dirty="0">
                <a:latin typeface="Times New Roman"/>
                <a:cs typeface="Times New Roman"/>
              </a:rPr>
              <a:t> </a:t>
            </a:r>
            <a:r>
              <a:rPr sz="1200" spc="-5" dirty="0">
                <a:latin typeface="Times New Roman"/>
                <a:cs typeface="Times New Roman"/>
              </a:rPr>
              <a:t>BOARD</a:t>
            </a:r>
            <a:r>
              <a:rPr sz="1200" spc="5" dirty="0">
                <a:latin typeface="Times New Roman"/>
                <a:cs typeface="Times New Roman"/>
              </a:rPr>
              <a:t> </a:t>
            </a:r>
            <a:r>
              <a:rPr sz="1200" spc="-5" dirty="0">
                <a:latin typeface="Times New Roman"/>
                <a:cs typeface="Times New Roman"/>
              </a:rPr>
              <a:t>etc</a:t>
            </a:r>
            <a:r>
              <a:rPr sz="1200" spc="5"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I</a:t>
            </a:r>
            <a:r>
              <a:rPr sz="1200" spc="-15" dirty="0">
                <a:latin typeface="Times New Roman"/>
                <a:cs typeface="Times New Roman"/>
              </a:rPr>
              <a:t> </a:t>
            </a:r>
            <a:r>
              <a:rPr sz="1200" dirty="0">
                <a:latin typeface="Times New Roman"/>
                <a:cs typeface="Times New Roman"/>
              </a:rPr>
              <a:t>have made the</a:t>
            </a:r>
            <a:r>
              <a:rPr sz="1200" spc="5" dirty="0">
                <a:latin typeface="Times New Roman"/>
                <a:cs typeface="Times New Roman"/>
              </a:rPr>
              <a:t> </a:t>
            </a:r>
            <a:r>
              <a:rPr sz="1200" spc="-5" dirty="0">
                <a:latin typeface="Times New Roman"/>
                <a:cs typeface="Times New Roman"/>
              </a:rPr>
              <a:t>circuit</a:t>
            </a:r>
            <a:r>
              <a:rPr sz="1200" spc="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spc="-5" dirty="0">
                <a:latin typeface="Times New Roman"/>
                <a:cs typeface="Times New Roman"/>
              </a:rPr>
              <a:t>such</a:t>
            </a:r>
            <a:r>
              <a:rPr sz="1200" spc="5" dirty="0">
                <a:latin typeface="Times New Roman"/>
                <a:cs typeface="Times New Roman"/>
              </a:rPr>
              <a:t> </a:t>
            </a:r>
            <a:r>
              <a:rPr sz="1200" dirty="0">
                <a:latin typeface="Times New Roman"/>
                <a:cs typeface="Times New Roman"/>
              </a:rPr>
              <a:t>a </a:t>
            </a:r>
            <a:r>
              <a:rPr sz="1200" spc="-5" dirty="0">
                <a:latin typeface="Times New Roman"/>
                <a:cs typeface="Times New Roman"/>
              </a:rPr>
              <a:t>way</a:t>
            </a:r>
            <a:r>
              <a:rPr sz="1200" spc="5" dirty="0">
                <a:latin typeface="Times New Roman"/>
                <a:cs typeface="Times New Roman"/>
              </a:rPr>
              <a:t> </a:t>
            </a:r>
            <a:r>
              <a:rPr sz="1200" dirty="0">
                <a:latin typeface="Times New Roman"/>
                <a:cs typeface="Times New Roman"/>
              </a:rPr>
              <a:t>that</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circuit </a:t>
            </a:r>
            <a:r>
              <a:rPr sz="1200" spc="-285" dirty="0">
                <a:latin typeface="Times New Roman"/>
                <a:cs typeface="Times New Roman"/>
              </a:rPr>
              <a:t> </a:t>
            </a:r>
            <a:r>
              <a:rPr sz="1200" spc="-5" dirty="0">
                <a:latin typeface="Times New Roman"/>
                <a:cs typeface="Times New Roman"/>
              </a:rPr>
              <a:t>has</a:t>
            </a:r>
            <a:r>
              <a:rPr sz="1200" dirty="0">
                <a:latin typeface="Times New Roman"/>
                <a:cs typeface="Times New Roman"/>
              </a:rPr>
              <a:t> no </a:t>
            </a:r>
            <a:r>
              <a:rPr sz="1200" spc="-5" dirty="0">
                <a:latin typeface="Times New Roman"/>
                <a:cs typeface="Times New Roman"/>
              </a:rPr>
              <a:t>error</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no</a:t>
            </a:r>
            <a:r>
              <a:rPr sz="1200" spc="5" dirty="0">
                <a:latin typeface="Times New Roman"/>
                <a:cs typeface="Times New Roman"/>
              </a:rPr>
              <a:t> </a:t>
            </a:r>
            <a:r>
              <a:rPr sz="1200" spc="-5" dirty="0">
                <a:latin typeface="Times New Roman"/>
                <a:cs typeface="Times New Roman"/>
              </a:rPr>
              <a:t>error</a:t>
            </a:r>
            <a:r>
              <a:rPr sz="1200" spc="5" dirty="0">
                <a:latin typeface="Times New Roman"/>
                <a:cs typeface="Times New Roman"/>
              </a:rPr>
              <a:t> </a:t>
            </a:r>
            <a:r>
              <a:rPr sz="1200" dirty="0">
                <a:latin typeface="Times New Roman"/>
                <a:cs typeface="Times New Roman"/>
              </a:rPr>
              <a:t>in the</a:t>
            </a:r>
            <a:r>
              <a:rPr sz="1200" spc="-5" dirty="0">
                <a:latin typeface="Times New Roman"/>
                <a:cs typeface="Times New Roman"/>
              </a:rPr>
              <a:t> programming</a:t>
            </a:r>
            <a:r>
              <a:rPr sz="1200" dirty="0">
                <a:latin typeface="Times New Roman"/>
                <a:cs typeface="Times New Roman"/>
              </a:rPr>
              <a:t> code</a:t>
            </a:r>
            <a:r>
              <a:rPr sz="1200" spc="5" dirty="0">
                <a:latin typeface="Times New Roman"/>
                <a:cs typeface="Times New Roman"/>
              </a:rPr>
              <a:t> </a:t>
            </a:r>
            <a:r>
              <a:rPr sz="1200" dirty="0">
                <a:latin typeface="Times New Roman"/>
                <a:cs typeface="Times New Roman"/>
              </a:rPr>
              <a:t>. I</a:t>
            </a:r>
            <a:r>
              <a:rPr sz="1200" spc="-20" dirty="0">
                <a:latin typeface="Times New Roman"/>
                <a:cs typeface="Times New Roman"/>
              </a:rPr>
              <a:t> </a:t>
            </a:r>
            <a:r>
              <a:rPr sz="1200" dirty="0">
                <a:latin typeface="Times New Roman"/>
                <a:cs typeface="Times New Roman"/>
              </a:rPr>
              <a:t>have</a:t>
            </a:r>
            <a:r>
              <a:rPr sz="1200" spc="-5" dirty="0">
                <a:latin typeface="Times New Roman"/>
                <a:cs typeface="Times New Roman"/>
              </a:rPr>
              <a:t> </a:t>
            </a:r>
            <a:r>
              <a:rPr sz="1200" dirty="0">
                <a:latin typeface="Times New Roman"/>
                <a:cs typeface="Times New Roman"/>
              </a:rPr>
              <a:t>made the connection which I</a:t>
            </a:r>
            <a:r>
              <a:rPr sz="1200" spc="-10" dirty="0">
                <a:latin typeface="Times New Roman"/>
                <a:cs typeface="Times New Roman"/>
              </a:rPr>
              <a:t> </a:t>
            </a:r>
            <a:r>
              <a:rPr sz="1200" spc="-5" dirty="0">
                <a:latin typeface="Times New Roman"/>
                <a:cs typeface="Times New Roman"/>
              </a:rPr>
              <a:t>am</a:t>
            </a:r>
            <a:r>
              <a:rPr sz="1200" spc="5" dirty="0">
                <a:latin typeface="Times New Roman"/>
                <a:cs typeface="Times New Roman"/>
              </a:rPr>
              <a:t> </a:t>
            </a:r>
            <a:r>
              <a:rPr sz="1200" dirty="0">
                <a:latin typeface="Times New Roman"/>
                <a:cs typeface="Times New Roman"/>
              </a:rPr>
              <a:t>going to </a:t>
            </a:r>
            <a:r>
              <a:rPr sz="1200" spc="5" dirty="0">
                <a:latin typeface="Times New Roman"/>
                <a:cs typeface="Times New Roman"/>
              </a:rPr>
              <a:t> </a:t>
            </a:r>
            <a:r>
              <a:rPr sz="1200" spc="-5" dirty="0">
                <a:latin typeface="Times New Roman"/>
                <a:cs typeface="Times New Roman"/>
              </a:rPr>
              <a:t>show</a:t>
            </a:r>
            <a:r>
              <a:rPr sz="1200" spc="10" dirty="0">
                <a:latin typeface="Times New Roman"/>
                <a:cs typeface="Times New Roman"/>
              </a:rPr>
              <a:t> </a:t>
            </a:r>
            <a:r>
              <a:rPr sz="1200" spc="-5" dirty="0">
                <a:latin typeface="Times New Roman"/>
                <a:cs typeface="Times New Roman"/>
              </a:rPr>
              <a:t>below</a:t>
            </a:r>
            <a:r>
              <a:rPr sz="1200" spc="25" dirty="0">
                <a:latin typeface="Times New Roman"/>
                <a:cs typeface="Times New Roman"/>
              </a:rPr>
              <a:t> </a:t>
            </a:r>
            <a:r>
              <a:rPr sz="1200" dirty="0">
                <a:latin typeface="Times New Roman"/>
                <a:cs typeface="Times New Roman"/>
              </a:rPr>
              <a:t>in</a:t>
            </a:r>
            <a:r>
              <a:rPr sz="1200" spc="30" dirty="0">
                <a:latin typeface="Times New Roman"/>
                <a:cs typeface="Times New Roman"/>
              </a:rPr>
              <a:t> </a:t>
            </a:r>
            <a:r>
              <a:rPr sz="1200" dirty="0">
                <a:latin typeface="Times New Roman"/>
                <a:cs typeface="Times New Roman"/>
              </a:rPr>
              <a:t>my</a:t>
            </a:r>
            <a:r>
              <a:rPr sz="1200" spc="25" dirty="0">
                <a:latin typeface="Times New Roman"/>
                <a:cs typeface="Times New Roman"/>
              </a:rPr>
              <a:t> </a:t>
            </a:r>
            <a:r>
              <a:rPr sz="1200" spc="-5" dirty="0">
                <a:latin typeface="Times New Roman"/>
                <a:cs typeface="Times New Roman"/>
              </a:rPr>
              <a:t>methodology</a:t>
            </a:r>
            <a:r>
              <a:rPr sz="1200" spc="35" dirty="0">
                <a:latin typeface="Times New Roman"/>
                <a:cs typeface="Times New Roman"/>
              </a:rPr>
              <a:t> </a:t>
            </a:r>
            <a:r>
              <a:rPr sz="1200" spc="-5" dirty="0">
                <a:latin typeface="Times New Roman"/>
                <a:cs typeface="Times New Roman"/>
              </a:rPr>
              <a:t>and</a:t>
            </a:r>
            <a:r>
              <a:rPr sz="1200" spc="25" dirty="0">
                <a:latin typeface="Times New Roman"/>
                <a:cs typeface="Times New Roman"/>
              </a:rPr>
              <a:t> </a:t>
            </a:r>
            <a:r>
              <a:rPr sz="1200" dirty="0">
                <a:latin typeface="Times New Roman"/>
                <a:cs typeface="Times New Roman"/>
              </a:rPr>
              <a:t>i</a:t>
            </a:r>
            <a:r>
              <a:rPr sz="1200" spc="30" dirty="0">
                <a:latin typeface="Times New Roman"/>
                <a:cs typeface="Times New Roman"/>
              </a:rPr>
              <a:t> </a:t>
            </a:r>
            <a:r>
              <a:rPr sz="1200" spc="-5" dirty="0">
                <a:latin typeface="Times New Roman"/>
                <a:cs typeface="Times New Roman"/>
              </a:rPr>
              <a:t>also</a:t>
            </a:r>
            <a:r>
              <a:rPr sz="1200" spc="30" dirty="0">
                <a:latin typeface="Times New Roman"/>
                <a:cs typeface="Times New Roman"/>
              </a:rPr>
              <a:t> </a:t>
            </a:r>
            <a:r>
              <a:rPr sz="1200" spc="-5" dirty="0">
                <a:latin typeface="Times New Roman"/>
                <a:cs typeface="Times New Roman"/>
              </a:rPr>
              <a:t>used</a:t>
            </a:r>
            <a:r>
              <a:rPr sz="1200" spc="30" dirty="0">
                <a:latin typeface="Times New Roman"/>
                <a:cs typeface="Times New Roman"/>
              </a:rPr>
              <a:t> </a:t>
            </a:r>
            <a:r>
              <a:rPr sz="1200" spc="-5" dirty="0">
                <a:latin typeface="Times New Roman"/>
                <a:cs typeface="Times New Roman"/>
              </a:rPr>
              <a:t>ARDUINO</a:t>
            </a:r>
            <a:r>
              <a:rPr sz="1200" spc="65" dirty="0">
                <a:latin typeface="Times New Roman"/>
                <a:cs typeface="Times New Roman"/>
              </a:rPr>
              <a:t> </a:t>
            </a:r>
            <a:r>
              <a:rPr sz="1200" spc="-10" dirty="0">
                <a:latin typeface="Times New Roman"/>
                <a:cs typeface="Times New Roman"/>
              </a:rPr>
              <a:t>IDE</a:t>
            </a:r>
            <a:r>
              <a:rPr sz="1200" spc="25" dirty="0">
                <a:latin typeface="Times New Roman"/>
                <a:cs typeface="Times New Roman"/>
              </a:rPr>
              <a:t> </a:t>
            </a:r>
            <a:r>
              <a:rPr sz="1200" spc="-5" dirty="0">
                <a:latin typeface="Times New Roman"/>
                <a:cs typeface="Times New Roman"/>
              </a:rPr>
              <a:t>software</a:t>
            </a:r>
            <a:r>
              <a:rPr sz="1200" spc="20" dirty="0">
                <a:latin typeface="Times New Roman"/>
                <a:cs typeface="Times New Roman"/>
              </a:rPr>
              <a:t> </a:t>
            </a:r>
            <a:r>
              <a:rPr sz="1200" spc="5" dirty="0">
                <a:latin typeface="Times New Roman"/>
                <a:cs typeface="Times New Roman"/>
              </a:rPr>
              <a:t>to</a:t>
            </a:r>
            <a:r>
              <a:rPr sz="1200" spc="30" dirty="0">
                <a:latin typeface="Times New Roman"/>
                <a:cs typeface="Times New Roman"/>
              </a:rPr>
              <a:t> </a:t>
            </a:r>
            <a:r>
              <a:rPr sz="1200" spc="-5" dirty="0">
                <a:latin typeface="Times New Roman"/>
                <a:cs typeface="Times New Roman"/>
              </a:rPr>
              <a:t>program</a:t>
            </a:r>
            <a:r>
              <a:rPr sz="1200" spc="25" dirty="0">
                <a:latin typeface="Times New Roman"/>
                <a:cs typeface="Times New Roman"/>
              </a:rPr>
              <a:t> </a:t>
            </a:r>
            <a:r>
              <a:rPr sz="1200" dirty="0">
                <a:latin typeface="Times New Roman"/>
                <a:cs typeface="Times New Roman"/>
              </a:rPr>
              <a:t>my</a:t>
            </a:r>
            <a:r>
              <a:rPr sz="1200" spc="30" dirty="0">
                <a:latin typeface="Times New Roman"/>
                <a:cs typeface="Times New Roman"/>
              </a:rPr>
              <a:t> </a:t>
            </a:r>
            <a:r>
              <a:rPr sz="1200" spc="-5" dirty="0">
                <a:latin typeface="Times New Roman"/>
                <a:cs typeface="Times New Roman"/>
              </a:rPr>
              <a:t>code</a:t>
            </a:r>
            <a:r>
              <a:rPr sz="1200" spc="30" dirty="0">
                <a:latin typeface="Times New Roman"/>
                <a:cs typeface="Times New Roman"/>
              </a:rPr>
              <a:t> </a:t>
            </a:r>
            <a:r>
              <a:rPr sz="1200" spc="-5" dirty="0">
                <a:latin typeface="Times New Roman"/>
                <a:cs typeface="Times New Roman"/>
              </a:rPr>
              <a:t>and </a:t>
            </a:r>
            <a:r>
              <a:rPr sz="1200" dirty="0">
                <a:latin typeface="Times New Roman"/>
                <a:cs typeface="Times New Roman"/>
              </a:rPr>
              <a:t> put it in</a:t>
            </a:r>
            <a:r>
              <a:rPr sz="1200" spc="5" dirty="0">
                <a:latin typeface="Times New Roman"/>
                <a:cs typeface="Times New Roman"/>
              </a:rPr>
              <a:t> </a:t>
            </a:r>
            <a:r>
              <a:rPr sz="1200" dirty="0">
                <a:latin typeface="Times New Roman"/>
                <a:cs typeface="Times New Roman"/>
              </a:rPr>
              <a:t>my </a:t>
            </a:r>
            <a:r>
              <a:rPr sz="1200" spc="-5" dirty="0">
                <a:latin typeface="Times New Roman"/>
                <a:cs typeface="Times New Roman"/>
              </a:rPr>
              <a:t>Bluetooth</a:t>
            </a:r>
            <a:r>
              <a:rPr sz="1200" spc="5" dirty="0">
                <a:latin typeface="Times New Roman"/>
                <a:cs typeface="Times New Roman"/>
              </a:rPr>
              <a:t> </a:t>
            </a:r>
            <a:r>
              <a:rPr sz="1200" spc="-5" dirty="0">
                <a:latin typeface="Times New Roman"/>
                <a:cs typeface="Times New Roman"/>
              </a:rPr>
              <a:t>module</a:t>
            </a:r>
            <a:r>
              <a:rPr sz="1200"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after</a:t>
            </a:r>
            <a:r>
              <a:rPr sz="1200" dirty="0">
                <a:latin typeface="Times New Roman"/>
                <a:cs typeface="Times New Roman"/>
              </a:rPr>
              <a:t> </a:t>
            </a:r>
            <a:r>
              <a:rPr sz="1200" spc="-5" dirty="0">
                <a:latin typeface="Times New Roman"/>
                <a:cs typeface="Times New Roman"/>
              </a:rPr>
              <a:t>that</a:t>
            </a:r>
            <a:r>
              <a:rPr sz="1200" spc="15" dirty="0">
                <a:latin typeface="Times New Roman"/>
                <a:cs typeface="Times New Roman"/>
              </a:rPr>
              <a:t> </a:t>
            </a:r>
            <a:r>
              <a:rPr sz="1200" dirty="0">
                <a:latin typeface="Times New Roman"/>
                <a:cs typeface="Times New Roman"/>
              </a:rPr>
              <a:t>I</a:t>
            </a:r>
            <a:r>
              <a:rPr sz="1200" spc="-20" dirty="0">
                <a:latin typeface="Times New Roman"/>
                <a:cs typeface="Times New Roman"/>
              </a:rPr>
              <a:t> </a:t>
            </a:r>
            <a:r>
              <a:rPr sz="1200" spc="-5" dirty="0">
                <a:latin typeface="Times New Roman"/>
                <a:cs typeface="Times New Roman"/>
              </a:rPr>
              <a:t>connected</a:t>
            </a:r>
            <a:r>
              <a:rPr sz="1200" spc="5" dirty="0">
                <a:latin typeface="Times New Roman"/>
                <a:cs typeface="Times New Roman"/>
              </a:rPr>
              <a:t> </a:t>
            </a:r>
            <a:r>
              <a:rPr sz="1200" spc="-5" dirty="0">
                <a:latin typeface="Times New Roman"/>
                <a:cs typeface="Times New Roman"/>
              </a:rPr>
              <a:t>that</a:t>
            </a:r>
            <a:r>
              <a:rPr sz="1200" dirty="0">
                <a:latin typeface="Times New Roman"/>
                <a:cs typeface="Times New Roman"/>
              </a:rPr>
              <a:t> Bluetooth</a:t>
            </a:r>
            <a:r>
              <a:rPr sz="1200" spc="5" dirty="0">
                <a:latin typeface="Times New Roman"/>
                <a:cs typeface="Times New Roman"/>
              </a:rPr>
              <a:t> </a:t>
            </a:r>
            <a:r>
              <a:rPr sz="1200" dirty="0">
                <a:latin typeface="Times New Roman"/>
                <a:cs typeface="Times New Roman"/>
              </a:rPr>
              <a:t>with my mobile phone</a:t>
            </a:r>
            <a:r>
              <a:rPr sz="1200" spc="-5" dirty="0">
                <a:latin typeface="Times New Roman"/>
                <a:cs typeface="Times New Roman"/>
              </a:rPr>
              <a:t> and </a:t>
            </a:r>
            <a:r>
              <a:rPr sz="1200" dirty="0">
                <a:latin typeface="Times New Roman"/>
                <a:cs typeface="Times New Roman"/>
              </a:rPr>
              <a:t> </a:t>
            </a:r>
            <a:r>
              <a:rPr sz="1200" spc="-5" dirty="0">
                <a:latin typeface="Times New Roman"/>
                <a:cs typeface="Times New Roman"/>
              </a:rPr>
              <a:t>download</a:t>
            </a:r>
            <a:r>
              <a:rPr sz="1200" dirty="0">
                <a:latin typeface="Times New Roman"/>
                <a:cs typeface="Times New Roman"/>
              </a:rPr>
              <a:t> a</a:t>
            </a:r>
            <a:r>
              <a:rPr sz="1200" spc="-5" dirty="0">
                <a:latin typeface="Times New Roman"/>
                <a:cs typeface="Times New Roman"/>
              </a:rPr>
              <a:t> certain</a:t>
            </a:r>
            <a:r>
              <a:rPr sz="1200" spc="5" dirty="0">
                <a:latin typeface="Times New Roman"/>
                <a:cs typeface="Times New Roman"/>
              </a:rPr>
              <a:t> </a:t>
            </a:r>
            <a:r>
              <a:rPr sz="1200" dirty="0">
                <a:latin typeface="Times New Roman"/>
                <a:cs typeface="Times New Roman"/>
              </a:rPr>
              <a:t>application</a:t>
            </a:r>
            <a:r>
              <a:rPr sz="1200" spc="5" dirty="0">
                <a:latin typeface="Times New Roman"/>
                <a:cs typeface="Times New Roman"/>
              </a:rPr>
              <a:t> </a:t>
            </a:r>
            <a:r>
              <a:rPr sz="1200" spc="-5" dirty="0">
                <a:latin typeface="Times New Roman"/>
                <a:cs typeface="Times New Roman"/>
              </a:rPr>
              <a:t>which</a:t>
            </a:r>
            <a:r>
              <a:rPr sz="1200" spc="10" dirty="0">
                <a:latin typeface="Times New Roman"/>
                <a:cs typeface="Times New Roman"/>
              </a:rPr>
              <a:t> </a:t>
            </a:r>
            <a:r>
              <a:rPr sz="1200" spc="-5" dirty="0">
                <a:latin typeface="Times New Roman"/>
                <a:cs typeface="Times New Roman"/>
              </a:rPr>
              <a:t>allows</a:t>
            </a:r>
            <a:r>
              <a:rPr sz="1200" spc="5" dirty="0">
                <a:latin typeface="Times New Roman"/>
                <a:cs typeface="Times New Roman"/>
              </a:rPr>
              <a:t> </a:t>
            </a:r>
            <a:r>
              <a:rPr sz="1200" dirty="0">
                <a:latin typeface="Times New Roman"/>
                <a:cs typeface="Times New Roman"/>
              </a:rPr>
              <a:t>to </a:t>
            </a:r>
            <a:r>
              <a:rPr sz="1200" spc="-5" dirty="0">
                <a:latin typeface="Times New Roman"/>
                <a:cs typeface="Times New Roman"/>
              </a:rPr>
              <a:t>connect</a:t>
            </a:r>
            <a:r>
              <a:rPr sz="1200" spc="5" dirty="0">
                <a:latin typeface="Times New Roman"/>
                <a:cs typeface="Times New Roman"/>
              </a:rPr>
              <a:t> </a:t>
            </a:r>
            <a:r>
              <a:rPr sz="1200" dirty="0">
                <a:latin typeface="Times New Roman"/>
                <a:cs typeface="Times New Roman"/>
              </a:rPr>
              <a:t>my mobile phone</a:t>
            </a:r>
            <a:r>
              <a:rPr sz="1200" spc="-10" dirty="0">
                <a:latin typeface="Times New Roman"/>
                <a:cs typeface="Times New Roman"/>
              </a:rPr>
              <a:t> </a:t>
            </a:r>
            <a:r>
              <a:rPr sz="1200" dirty="0">
                <a:latin typeface="Times New Roman"/>
                <a:cs typeface="Times New Roman"/>
              </a:rPr>
              <a:t>with Bluetooth</a:t>
            </a:r>
            <a:r>
              <a:rPr sz="1200" spc="5" dirty="0">
                <a:latin typeface="Times New Roman"/>
                <a:cs typeface="Times New Roman"/>
              </a:rPr>
              <a:t> </a:t>
            </a:r>
            <a:r>
              <a:rPr sz="1200" spc="-5" dirty="0">
                <a:latin typeface="Times New Roman"/>
                <a:cs typeface="Times New Roman"/>
              </a:rPr>
              <a:t>module.</a:t>
            </a:r>
            <a:endParaRPr sz="1200" dirty="0">
              <a:latin typeface="Times New Roman"/>
              <a:cs typeface="Times New Roman"/>
            </a:endParaRPr>
          </a:p>
          <a:p>
            <a:pPr marL="12700" marR="5080">
              <a:lnSpc>
                <a:spcPts val="1380"/>
              </a:lnSpc>
              <a:spcBef>
                <a:spcPts val="35"/>
              </a:spcBef>
            </a:pPr>
            <a:r>
              <a:rPr sz="1200" spc="-5" dirty="0">
                <a:latin typeface="Times New Roman"/>
                <a:cs typeface="Times New Roman"/>
              </a:rPr>
              <a:t>After</a:t>
            </a:r>
            <a:r>
              <a:rPr sz="1200" spc="-10" dirty="0">
                <a:latin typeface="Times New Roman"/>
                <a:cs typeface="Times New Roman"/>
              </a:rPr>
              <a:t> </a:t>
            </a:r>
            <a:r>
              <a:rPr sz="1200" dirty="0">
                <a:latin typeface="Times New Roman"/>
                <a:cs typeface="Times New Roman"/>
              </a:rPr>
              <a:t>that</a:t>
            </a:r>
            <a:r>
              <a:rPr sz="1200" spc="5" dirty="0">
                <a:latin typeface="Times New Roman"/>
                <a:cs typeface="Times New Roman"/>
              </a:rPr>
              <a:t> </a:t>
            </a:r>
            <a:r>
              <a:rPr sz="1200" dirty="0">
                <a:latin typeface="Times New Roman"/>
                <a:cs typeface="Times New Roman"/>
              </a:rPr>
              <a:t>with the </a:t>
            </a:r>
            <a:r>
              <a:rPr sz="1200" spc="-5" dirty="0">
                <a:latin typeface="Times New Roman"/>
                <a:cs typeface="Times New Roman"/>
              </a:rPr>
              <a:t>help</a:t>
            </a:r>
            <a:r>
              <a:rPr sz="1200" dirty="0">
                <a:latin typeface="Times New Roman"/>
                <a:cs typeface="Times New Roman"/>
              </a:rPr>
              <a:t> </a:t>
            </a:r>
            <a:r>
              <a:rPr sz="1200" spc="5" dirty="0">
                <a:latin typeface="Times New Roman"/>
                <a:cs typeface="Times New Roman"/>
              </a:rPr>
              <a:t>of </a:t>
            </a:r>
            <a:r>
              <a:rPr sz="1200" spc="-5" dirty="0">
                <a:latin typeface="Times New Roman"/>
                <a:cs typeface="Times New Roman"/>
              </a:rPr>
              <a:t>that</a:t>
            </a:r>
            <a:r>
              <a:rPr sz="1200" dirty="0">
                <a:latin typeface="Times New Roman"/>
                <a:cs typeface="Times New Roman"/>
              </a:rPr>
              <a:t> </a:t>
            </a:r>
            <a:r>
              <a:rPr sz="1200" spc="-5" dirty="0">
                <a:latin typeface="Times New Roman"/>
                <a:cs typeface="Times New Roman"/>
              </a:rPr>
              <a:t>application</a:t>
            </a:r>
            <a:r>
              <a:rPr sz="1200" spc="15" dirty="0">
                <a:latin typeface="Times New Roman"/>
                <a:cs typeface="Times New Roman"/>
              </a:rPr>
              <a:t> </a:t>
            </a:r>
            <a:r>
              <a:rPr sz="1200" dirty="0">
                <a:latin typeface="Times New Roman"/>
                <a:cs typeface="Times New Roman"/>
              </a:rPr>
              <a:t>I</a:t>
            </a:r>
            <a:r>
              <a:rPr sz="1200" spc="-20" dirty="0">
                <a:latin typeface="Times New Roman"/>
                <a:cs typeface="Times New Roman"/>
              </a:rPr>
              <a:t> </a:t>
            </a:r>
            <a:r>
              <a:rPr sz="1200" dirty="0">
                <a:latin typeface="Times New Roman"/>
                <a:cs typeface="Times New Roman"/>
              </a:rPr>
              <a:t>make</a:t>
            </a:r>
            <a:r>
              <a:rPr sz="1200" spc="5" dirty="0">
                <a:latin typeface="Times New Roman"/>
                <a:cs typeface="Times New Roman"/>
              </a:rPr>
              <a:t> </a:t>
            </a:r>
            <a:r>
              <a:rPr sz="1200" dirty="0">
                <a:latin typeface="Times New Roman"/>
                <a:cs typeface="Times New Roman"/>
              </a:rPr>
              <a:t>my home </a:t>
            </a:r>
            <a:r>
              <a:rPr sz="1200" spc="-5" dirty="0">
                <a:latin typeface="Times New Roman"/>
                <a:cs typeface="Times New Roman"/>
              </a:rPr>
              <a:t>appliances</a:t>
            </a:r>
            <a:r>
              <a:rPr sz="1200" dirty="0">
                <a:latin typeface="Times New Roman"/>
                <a:cs typeface="Times New Roman"/>
              </a:rPr>
              <a:t> </a:t>
            </a:r>
            <a:r>
              <a:rPr sz="1200" spc="-5" dirty="0">
                <a:latin typeface="Times New Roman"/>
                <a:cs typeface="Times New Roman"/>
              </a:rPr>
              <a:t>connect</a:t>
            </a:r>
            <a:r>
              <a:rPr sz="1200" spc="5" dirty="0">
                <a:latin typeface="Times New Roman"/>
                <a:cs typeface="Times New Roman"/>
              </a:rPr>
              <a:t> </a:t>
            </a:r>
            <a:r>
              <a:rPr sz="1200" dirty="0">
                <a:latin typeface="Times New Roman"/>
                <a:cs typeface="Times New Roman"/>
              </a:rPr>
              <a:t>with my</a:t>
            </a:r>
            <a:r>
              <a:rPr sz="1200" spc="5" dirty="0">
                <a:latin typeface="Times New Roman"/>
                <a:cs typeface="Times New Roman"/>
              </a:rPr>
              <a:t> </a:t>
            </a:r>
            <a:r>
              <a:rPr sz="1200" dirty="0">
                <a:latin typeface="Times New Roman"/>
                <a:cs typeface="Times New Roman"/>
              </a:rPr>
              <a:t>mobile</a:t>
            </a:r>
            <a:r>
              <a:rPr sz="1200" spc="-5" dirty="0">
                <a:latin typeface="Times New Roman"/>
                <a:cs typeface="Times New Roman"/>
              </a:rPr>
              <a:t> </a:t>
            </a:r>
            <a:r>
              <a:rPr sz="1200" dirty="0">
                <a:latin typeface="Times New Roman"/>
                <a:cs typeface="Times New Roman"/>
              </a:rPr>
              <a:t>phone </a:t>
            </a:r>
            <a:r>
              <a:rPr sz="1200" spc="-28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worked</a:t>
            </a:r>
            <a:r>
              <a:rPr sz="1200" spc="5" dirty="0">
                <a:latin typeface="Times New Roman"/>
                <a:cs typeface="Times New Roman"/>
              </a:rPr>
              <a:t> </a:t>
            </a:r>
            <a:r>
              <a:rPr sz="1200" dirty="0">
                <a:latin typeface="Times New Roman"/>
                <a:cs typeface="Times New Roman"/>
              </a:rPr>
              <a:t>smartly in</a:t>
            </a:r>
            <a:r>
              <a:rPr sz="1200" spc="5" dirty="0">
                <a:latin typeface="Times New Roman"/>
                <a:cs typeface="Times New Roman"/>
              </a:rPr>
              <a:t> </a:t>
            </a:r>
            <a:r>
              <a:rPr sz="1200" spc="-5" dirty="0">
                <a:latin typeface="Times New Roman"/>
                <a:cs typeface="Times New Roman"/>
              </a:rPr>
              <a:t>such</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way</a:t>
            </a:r>
            <a:r>
              <a:rPr sz="1200" spc="5" dirty="0">
                <a:latin typeface="Times New Roman"/>
                <a:cs typeface="Times New Roman"/>
              </a:rPr>
              <a:t> </a:t>
            </a:r>
            <a:r>
              <a:rPr sz="1200" dirty="0">
                <a:latin typeface="Times New Roman"/>
                <a:cs typeface="Times New Roman"/>
              </a:rPr>
              <a:t>that </a:t>
            </a:r>
            <a:r>
              <a:rPr sz="1200" spc="-5" dirty="0">
                <a:latin typeface="Times New Roman"/>
                <a:cs typeface="Times New Roman"/>
              </a:rPr>
              <a:t>when</a:t>
            </a:r>
            <a:r>
              <a:rPr sz="1200" spc="15" dirty="0">
                <a:latin typeface="Times New Roman"/>
                <a:cs typeface="Times New Roman"/>
              </a:rPr>
              <a:t> </a:t>
            </a:r>
            <a:r>
              <a:rPr sz="1200" dirty="0">
                <a:latin typeface="Times New Roman"/>
                <a:cs typeface="Times New Roman"/>
              </a:rPr>
              <a:t>I</a:t>
            </a:r>
            <a:r>
              <a:rPr sz="1200" spc="-15" dirty="0">
                <a:latin typeface="Times New Roman"/>
                <a:cs typeface="Times New Roman"/>
              </a:rPr>
              <a:t> </a:t>
            </a:r>
            <a:r>
              <a:rPr sz="1200" dirty="0">
                <a:latin typeface="Times New Roman"/>
                <a:cs typeface="Times New Roman"/>
              </a:rPr>
              <a:t>on the </a:t>
            </a:r>
            <a:r>
              <a:rPr sz="1200" spc="-5" dirty="0">
                <a:latin typeface="Times New Roman"/>
                <a:cs typeface="Times New Roman"/>
              </a:rPr>
              <a:t>switch</a:t>
            </a:r>
            <a:r>
              <a:rPr sz="1200" dirty="0">
                <a:latin typeface="Times New Roman"/>
                <a:cs typeface="Times New Roman"/>
              </a:rPr>
              <a:t> in</a:t>
            </a:r>
            <a:r>
              <a:rPr sz="1200" spc="5" dirty="0">
                <a:latin typeface="Times New Roman"/>
                <a:cs typeface="Times New Roman"/>
              </a:rPr>
              <a:t> </a:t>
            </a:r>
            <a:r>
              <a:rPr sz="1200" dirty="0">
                <a:latin typeface="Times New Roman"/>
                <a:cs typeface="Times New Roman"/>
              </a:rPr>
              <a:t>the mobile phone</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appliance</a:t>
            </a:r>
            <a:r>
              <a:rPr sz="1200" dirty="0">
                <a:latin typeface="Times New Roman"/>
                <a:cs typeface="Times New Roman"/>
              </a:rPr>
              <a:t> </a:t>
            </a:r>
            <a:r>
              <a:rPr sz="1200" spc="-5" dirty="0">
                <a:latin typeface="Times New Roman"/>
                <a:cs typeface="Times New Roman"/>
              </a:rPr>
              <a:t>which </a:t>
            </a:r>
            <a:r>
              <a:rPr sz="1200" dirty="0">
                <a:latin typeface="Times New Roman"/>
                <a:cs typeface="Times New Roman"/>
              </a:rPr>
              <a:t> </a:t>
            </a:r>
            <a:r>
              <a:rPr sz="1200" spc="-5" dirty="0">
                <a:latin typeface="Times New Roman"/>
                <a:cs typeface="Times New Roman"/>
              </a:rPr>
              <a:t>is connected</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phone</a:t>
            </a:r>
            <a:r>
              <a:rPr sz="1200" spc="-5" dirty="0">
                <a:latin typeface="Times New Roman"/>
                <a:cs typeface="Times New Roman"/>
              </a:rPr>
              <a:t> will</a:t>
            </a:r>
            <a:r>
              <a:rPr sz="1200" dirty="0">
                <a:latin typeface="Times New Roman"/>
                <a:cs typeface="Times New Roman"/>
              </a:rPr>
              <a:t> </a:t>
            </a:r>
            <a:r>
              <a:rPr sz="1200" spc="-5" dirty="0">
                <a:latin typeface="Times New Roman"/>
                <a:cs typeface="Times New Roman"/>
              </a:rPr>
              <a:t>become</a:t>
            </a:r>
            <a:r>
              <a:rPr sz="1200" dirty="0">
                <a:latin typeface="Times New Roman"/>
                <a:cs typeface="Times New Roman"/>
              </a:rPr>
              <a:t> on </a:t>
            </a:r>
            <a:r>
              <a:rPr sz="1200" spc="-5" dirty="0">
                <a:latin typeface="Times New Roman"/>
                <a:cs typeface="Times New Roman"/>
              </a:rPr>
              <a:t>and</a:t>
            </a:r>
            <a:r>
              <a:rPr sz="1200" dirty="0">
                <a:latin typeface="Times New Roman"/>
                <a:cs typeface="Times New Roman"/>
              </a:rPr>
              <a:t> vice-versa</a:t>
            </a:r>
          </a:p>
          <a:p>
            <a:pPr>
              <a:lnSpc>
                <a:spcPct val="100000"/>
              </a:lnSpc>
              <a:spcBef>
                <a:spcPts val="20"/>
              </a:spcBef>
            </a:pPr>
            <a:endParaRPr sz="1000" dirty="0">
              <a:latin typeface="Times New Roman"/>
              <a:cs typeface="Times New Roman"/>
            </a:endParaRPr>
          </a:p>
          <a:p>
            <a:pPr marL="279400" lvl="1" indent="-266700">
              <a:lnSpc>
                <a:spcPct val="100000"/>
              </a:lnSpc>
              <a:buAutoNum type="arabicPeriod" startAt="2"/>
              <a:tabLst>
                <a:tab pos="279400" algn="l"/>
              </a:tabLst>
            </a:pPr>
            <a:r>
              <a:rPr sz="1400" b="1" spc="-5" dirty="0">
                <a:latin typeface="Times New Roman"/>
                <a:cs typeface="Times New Roman"/>
              </a:rPr>
              <a:t>FLOWCHART</a:t>
            </a:r>
            <a:r>
              <a:rPr sz="1400" b="1" spc="-45" dirty="0">
                <a:latin typeface="Times New Roman"/>
                <a:cs typeface="Times New Roman"/>
              </a:rPr>
              <a:t> </a:t>
            </a:r>
            <a:r>
              <a:rPr sz="1400" b="1" dirty="0">
                <a:latin typeface="Times New Roman"/>
                <a:cs typeface="Times New Roman"/>
              </a:rPr>
              <a:t>OF</a:t>
            </a:r>
            <a:r>
              <a:rPr sz="1400" b="1" spc="-55" dirty="0">
                <a:latin typeface="Times New Roman"/>
                <a:cs typeface="Times New Roman"/>
              </a:rPr>
              <a:t> </a:t>
            </a:r>
            <a:r>
              <a:rPr sz="1400" b="1" spc="-5" dirty="0">
                <a:latin typeface="Times New Roman"/>
                <a:cs typeface="Times New Roman"/>
              </a:rPr>
              <a:t>PROCESS</a:t>
            </a:r>
            <a:endParaRPr sz="1400" dirty="0">
              <a:latin typeface="Times New Roman"/>
              <a:cs typeface="Times New Roman"/>
            </a:endParaRPr>
          </a:p>
        </p:txBody>
      </p:sp>
      <p:sp>
        <p:nvSpPr>
          <p:cNvPr id="11" name="object 11"/>
          <p:cNvSpPr/>
          <p:nvPr/>
        </p:nvSpPr>
        <p:spPr>
          <a:xfrm>
            <a:off x="4747259" y="6889750"/>
            <a:ext cx="897255" cy="1353185"/>
          </a:xfrm>
          <a:custGeom>
            <a:avLst/>
            <a:gdLst/>
            <a:ahLst/>
            <a:cxnLst/>
            <a:rect l="l" t="t" r="r" b="b"/>
            <a:pathLst>
              <a:path w="897254" h="1353184">
                <a:moveTo>
                  <a:pt x="851535" y="60960"/>
                </a:moveTo>
                <a:lnTo>
                  <a:pt x="0" y="1347470"/>
                </a:lnTo>
                <a:lnTo>
                  <a:pt x="7619" y="1353185"/>
                </a:lnTo>
                <a:lnTo>
                  <a:pt x="859154" y="66039"/>
                </a:lnTo>
                <a:lnTo>
                  <a:pt x="851535" y="60960"/>
                </a:lnTo>
                <a:close/>
              </a:path>
              <a:path w="897254" h="1353184">
                <a:moveTo>
                  <a:pt x="890904" y="50164"/>
                </a:moveTo>
                <a:lnTo>
                  <a:pt x="858519" y="50164"/>
                </a:lnTo>
                <a:lnTo>
                  <a:pt x="866139" y="55245"/>
                </a:lnTo>
                <a:lnTo>
                  <a:pt x="859154" y="66039"/>
                </a:lnTo>
                <a:lnTo>
                  <a:pt x="887094" y="84454"/>
                </a:lnTo>
                <a:lnTo>
                  <a:pt x="890904" y="50164"/>
                </a:lnTo>
                <a:close/>
              </a:path>
              <a:path w="897254" h="1353184">
                <a:moveTo>
                  <a:pt x="858519" y="50164"/>
                </a:moveTo>
                <a:lnTo>
                  <a:pt x="851535" y="60960"/>
                </a:lnTo>
                <a:lnTo>
                  <a:pt x="859154" y="66039"/>
                </a:lnTo>
                <a:lnTo>
                  <a:pt x="866139" y="55245"/>
                </a:lnTo>
                <a:lnTo>
                  <a:pt x="858519" y="50164"/>
                </a:lnTo>
                <a:close/>
              </a:path>
              <a:path w="897254" h="1353184">
                <a:moveTo>
                  <a:pt x="897254" y="0"/>
                </a:moveTo>
                <a:lnTo>
                  <a:pt x="823594" y="42545"/>
                </a:lnTo>
                <a:lnTo>
                  <a:pt x="851535" y="60960"/>
                </a:lnTo>
                <a:lnTo>
                  <a:pt x="858519" y="50164"/>
                </a:lnTo>
                <a:lnTo>
                  <a:pt x="890904" y="50164"/>
                </a:lnTo>
                <a:lnTo>
                  <a:pt x="897254" y="0"/>
                </a:lnTo>
                <a:close/>
              </a:path>
            </a:pathLst>
          </a:custGeom>
          <a:solidFill>
            <a:srgbClr val="000000"/>
          </a:solidFill>
        </p:spPr>
        <p:txBody>
          <a:bodyPr wrap="square" lIns="0" tIns="0" rIns="0" bIns="0" rtlCol="0"/>
          <a:lstStyle/>
          <a:p>
            <a:endParaRPr/>
          </a:p>
        </p:txBody>
      </p:sp>
      <p:sp>
        <p:nvSpPr>
          <p:cNvPr id="12" name="object 12"/>
          <p:cNvSpPr/>
          <p:nvPr/>
        </p:nvSpPr>
        <p:spPr>
          <a:xfrm>
            <a:off x="3947159" y="5664834"/>
            <a:ext cx="1433830" cy="359410"/>
          </a:xfrm>
          <a:custGeom>
            <a:avLst/>
            <a:gdLst/>
            <a:ahLst/>
            <a:cxnLst/>
            <a:rect l="l" t="t" r="r" b="b"/>
            <a:pathLst>
              <a:path w="1433829" h="359410">
                <a:moveTo>
                  <a:pt x="75564" y="32385"/>
                </a:moveTo>
                <a:lnTo>
                  <a:pt x="73025" y="41275"/>
                </a:lnTo>
                <a:lnTo>
                  <a:pt x="1431289" y="359410"/>
                </a:lnTo>
                <a:lnTo>
                  <a:pt x="1433829" y="349885"/>
                </a:lnTo>
                <a:lnTo>
                  <a:pt x="75564" y="32385"/>
                </a:lnTo>
                <a:close/>
              </a:path>
              <a:path w="1433829" h="359410">
                <a:moveTo>
                  <a:pt x="83185" y="0"/>
                </a:moveTo>
                <a:lnTo>
                  <a:pt x="0" y="19685"/>
                </a:lnTo>
                <a:lnTo>
                  <a:pt x="65404" y="74294"/>
                </a:lnTo>
                <a:lnTo>
                  <a:pt x="73025" y="41275"/>
                </a:lnTo>
                <a:lnTo>
                  <a:pt x="60960" y="38735"/>
                </a:lnTo>
                <a:lnTo>
                  <a:pt x="62864" y="29210"/>
                </a:lnTo>
                <a:lnTo>
                  <a:pt x="76200" y="29210"/>
                </a:lnTo>
                <a:lnTo>
                  <a:pt x="83185" y="0"/>
                </a:lnTo>
                <a:close/>
              </a:path>
              <a:path w="1433829" h="359410">
                <a:moveTo>
                  <a:pt x="62864" y="29210"/>
                </a:moveTo>
                <a:lnTo>
                  <a:pt x="60960" y="38735"/>
                </a:lnTo>
                <a:lnTo>
                  <a:pt x="73025" y="41275"/>
                </a:lnTo>
                <a:lnTo>
                  <a:pt x="75564" y="32385"/>
                </a:lnTo>
                <a:lnTo>
                  <a:pt x="62864" y="29210"/>
                </a:lnTo>
                <a:close/>
              </a:path>
              <a:path w="1433829" h="359410">
                <a:moveTo>
                  <a:pt x="76200" y="29210"/>
                </a:moveTo>
                <a:lnTo>
                  <a:pt x="62864" y="29210"/>
                </a:lnTo>
                <a:lnTo>
                  <a:pt x="75564" y="32385"/>
                </a:lnTo>
                <a:lnTo>
                  <a:pt x="76200" y="29210"/>
                </a:lnTo>
                <a:close/>
              </a:path>
            </a:pathLst>
          </a:custGeom>
          <a:solidFill>
            <a:srgbClr val="000000"/>
          </a:solidFill>
        </p:spPr>
        <p:txBody>
          <a:bodyPr wrap="square" lIns="0" tIns="0" rIns="0" bIns="0" rtlCol="0"/>
          <a:lstStyle/>
          <a:p>
            <a:endParaRPr/>
          </a:p>
        </p:txBody>
      </p:sp>
      <p:sp>
        <p:nvSpPr>
          <p:cNvPr id="13" name="object 13"/>
          <p:cNvSpPr txBox="1"/>
          <p:nvPr/>
        </p:nvSpPr>
        <p:spPr>
          <a:xfrm>
            <a:off x="4877434" y="6013450"/>
            <a:ext cx="1960880" cy="871855"/>
          </a:xfrm>
          <a:prstGeom prst="rect">
            <a:avLst/>
          </a:prstGeom>
          <a:ln w="6096">
            <a:solidFill>
              <a:srgbClr val="000000"/>
            </a:solidFill>
          </a:ln>
        </p:spPr>
        <p:txBody>
          <a:bodyPr vert="horz" wrap="square" lIns="0" tIns="5715" rIns="0" bIns="0" rtlCol="0">
            <a:spAutoFit/>
          </a:bodyPr>
          <a:lstStyle/>
          <a:p>
            <a:pPr marL="71755" marR="814069">
              <a:lnSpc>
                <a:spcPts val="1380"/>
              </a:lnSpc>
              <a:spcBef>
                <a:spcPts val="45"/>
              </a:spcBef>
            </a:pPr>
            <a:r>
              <a:rPr sz="1200" b="1" dirty="0">
                <a:latin typeface="Times New Roman"/>
                <a:cs typeface="Times New Roman"/>
              </a:rPr>
              <a:t>4</a:t>
            </a:r>
            <a:r>
              <a:rPr sz="1200" b="1" spc="-65" dirty="0">
                <a:latin typeface="Times New Roman"/>
                <a:cs typeface="Times New Roman"/>
              </a:rPr>
              <a:t> </a:t>
            </a:r>
            <a:r>
              <a:rPr sz="1200" b="1" spc="-5" dirty="0">
                <a:latin typeface="Times New Roman"/>
                <a:cs typeface="Times New Roman"/>
              </a:rPr>
              <a:t>Channel</a:t>
            </a:r>
            <a:r>
              <a:rPr sz="1200" b="1" spc="-55" dirty="0">
                <a:latin typeface="Times New Roman"/>
                <a:cs typeface="Times New Roman"/>
              </a:rPr>
              <a:t> </a:t>
            </a:r>
            <a:r>
              <a:rPr sz="1200" b="1" spc="-5" dirty="0">
                <a:latin typeface="Times New Roman"/>
                <a:cs typeface="Times New Roman"/>
              </a:rPr>
              <a:t>Relay </a:t>
            </a:r>
            <a:r>
              <a:rPr sz="1200" b="1" spc="-285" dirty="0">
                <a:latin typeface="Times New Roman"/>
                <a:cs typeface="Times New Roman"/>
              </a:rPr>
              <a:t> </a:t>
            </a:r>
            <a:r>
              <a:rPr sz="1200" b="1" spc="-5" dirty="0">
                <a:latin typeface="Times New Roman"/>
                <a:cs typeface="Times New Roman"/>
              </a:rPr>
              <a:t>Board</a:t>
            </a:r>
            <a:endParaRPr sz="1200">
              <a:latin typeface="Times New Roman"/>
              <a:cs typeface="Times New Roman"/>
            </a:endParaRPr>
          </a:p>
        </p:txBody>
      </p:sp>
      <p:pic>
        <p:nvPicPr>
          <p:cNvPr id="14" name="object 14">
            <a:extLst>
              <a:ext uri="{FF2B5EF4-FFF2-40B4-BE49-F238E27FC236}">
                <a16:creationId xmlns:a16="http://schemas.microsoft.com/office/drawing/2014/main" id="{8F7C0924-3A29-80B9-899E-79F527F68C8A}"/>
              </a:ext>
            </a:extLst>
          </p:cNvPr>
          <p:cNvPicPr/>
          <p:nvPr/>
        </p:nvPicPr>
        <p:blipFill>
          <a:blip r:embed="rId2" cstate="print"/>
          <a:stretch>
            <a:fillRect/>
          </a:stretch>
        </p:blipFill>
        <p:spPr>
          <a:xfrm>
            <a:off x="2724150" y="8555987"/>
            <a:ext cx="1904999" cy="1507491"/>
          </a:xfrm>
          <a:prstGeom prst="rect">
            <a:avLst/>
          </a:prstGeom>
        </p:spPr>
      </p:pic>
      <p:pic>
        <p:nvPicPr>
          <p:cNvPr id="15" name="object 16">
            <a:extLst>
              <a:ext uri="{FF2B5EF4-FFF2-40B4-BE49-F238E27FC236}">
                <a16:creationId xmlns:a16="http://schemas.microsoft.com/office/drawing/2014/main" id="{625EE6A6-A464-A67B-D859-0BC8341851F9}"/>
              </a:ext>
            </a:extLst>
          </p:cNvPr>
          <p:cNvPicPr/>
          <p:nvPr/>
        </p:nvPicPr>
        <p:blipFill>
          <a:blip r:embed="rId3" cstate="print"/>
          <a:stretch>
            <a:fillRect/>
          </a:stretch>
        </p:blipFill>
        <p:spPr>
          <a:xfrm rot="5400000">
            <a:off x="506413" y="7882890"/>
            <a:ext cx="1519555" cy="886460"/>
          </a:xfrm>
          <a:prstGeom prst="rect">
            <a:avLst/>
          </a:prstGeom>
        </p:spPr>
      </p:pic>
      <p:pic>
        <p:nvPicPr>
          <p:cNvPr id="19" name="Picture 2" descr="Bulb Images - Free Download on Freepik">
            <a:extLst>
              <a:ext uri="{FF2B5EF4-FFF2-40B4-BE49-F238E27FC236}">
                <a16:creationId xmlns:a16="http://schemas.microsoft.com/office/drawing/2014/main" id="{12FCC371-3C67-DC31-D408-E34A624A47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9739" y="5575185"/>
            <a:ext cx="441211" cy="661964"/>
          </a:xfrm>
          <a:prstGeom prst="rect">
            <a:avLst/>
          </a:prstGeom>
          <a:noFill/>
          <a:extLst>
            <a:ext uri="{909E8E84-426E-40DD-AFC4-6F175D3DCCD1}">
              <a14:hiddenFill xmlns:a14="http://schemas.microsoft.com/office/drawing/2010/main">
                <a:solidFill>
                  <a:srgbClr val="FFFFFF"/>
                </a:solidFill>
              </a14:hiddenFill>
            </a:ext>
          </a:extLst>
        </p:spPr>
      </p:pic>
      <p:pic>
        <p:nvPicPr>
          <p:cNvPr id="20" name="object 15">
            <a:extLst>
              <a:ext uri="{FF2B5EF4-FFF2-40B4-BE49-F238E27FC236}">
                <a16:creationId xmlns:a16="http://schemas.microsoft.com/office/drawing/2014/main" id="{3F0C3554-B9DA-FD82-52EA-2F1558BA1D55}"/>
              </a:ext>
            </a:extLst>
          </p:cNvPr>
          <p:cNvPicPr/>
          <p:nvPr/>
        </p:nvPicPr>
        <p:blipFill>
          <a:blip r:embed="rId5" cstate="print"/>
          <a:stretch>
            <a:fillRect/>
          </a:stretch>
        </p:blipFill>
        <p:spPr>
          <a:xfrm>
            <a:off x="6076950" y="6034949"/>
            <a:ext cx="761364" cy="850356"/>
          </a:xfrm>
          <a:prstGeom prst="rect">
            <a:avLst/>
          </a:prstGeom>
        </p:spPr>
      </p:pic>
      <p:pic>
        <p:nvPicPr>
          <p:cNvPr id="21" name="Picture 2" descr="Havells 240V 6A Four-Way 1440W Extension Board With wire (White)- 1.5 Metre  ( Surge and Spike Guard) : Amazon.in: Home Improvement">
            <a:extLst>
              <a:ext uri="{FF2B5EF4-FFF2-40B4-BE49-F238E27FC236}">
                <a16:creationId xmlns:a16="http://schemas.microsoft.com/office/drawing/2014/main" id="{27D335B5-FA7E-8823-2800-88C0B4ED50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986488" y="5844022"/>
            <a:ext cx="945485" cy="407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59BC-DA7E-7745-CDB5-E0B39FE18628}"/>
              </a:ext>
            </a:extLst>
          </p:cNvPr>
          <p:cNvSpPr>
            <a:spLocks noGrp="1"/>
          </p:cNvSpPr>
          <p:nvPr>
            <p:ph type="ctrTitle"/>
          </p:nvPr>
        </p:nvSpPr>
        <p:spPr/>
        <p:txBody>
          <a:bodyPr/>
          <a:lstStyle/>
          <a:p>
            <a:pPr marL="280670" lvl="1" indent="-268605">
              <a:lnSpc>
                <a:spcPct val="100000"/>
              </a:lnSpc>
              <a:spcBef>
                <a:spcPts val="100"/>
              </a:spcBef>
              <a:buAutoNum type="arabicPeriod"/>
              <a:tabLst>
                <a:tab pos="281305" algn="l"/>
              </a:tabLst>
            </a:pPr>
            <a:r>
              <a:rPr lang="en-IN" sz="4800" b="1" u="heavy" spc="-5" dirty="0">
                <a:uFill>
                  <a:solidFill>
                    <a:srgbClr val="000000"/>
                  </a:solidFill>
                </a:uFill>
                <a:latin typeface="Times New Roman"/>
                <a:cs typeface="Times New Roman"/>
              </a:rPr>
              <a:t>METHODOLOGY</a:t>
            </a:r>
            <a:br>
              <a:rPr lang="en-IN" sz="4800" b="1" u="heavy" spc="-5" dirty="0">
                <a:uFill>
                  <a:solidFill>
                    <a:srgbClr val="000000"/>
                  </a:solidFill>
                </a:uFill>
                <a:latin typeface="Times New Roman"/>
                <a:cs typeface="Times New Roman"/>
              </a:rPr>
            </a:br>
            <a:br>
              <a:rPr lang="en-IN" sz="4800" b="1" u="heavy" spc="-5" dirty="0">
                <a:uFill>
                  <a:solidFill>
                    <a:srgbClr val="000000"/>
                  </a:solidFill>
                </a:uFill>
                <a:latin typeface="Times New Roman"/>
                <a:cs typeface="Times New Roman"/>
              </a:rPr>
            </a:br>
            <a:r>
              <a:rPr lang="en-US" sz="1400" b="1" spc="-5" dirty="0">
                <a:latin typeface="Times New Roman"/>
                <a:cs typeface="Times New Roman"/>
              </a:rPr>
              <a:t>OVERVIEW</a:t>
            </a:r>
            <a:br>
              <a:rPr lang="en-US" sz="1400" dirty="0">
                <a:latin typeface="Times New Roman"/>
                <a:cs typeface="Times New Roman"/>
              </a:rPr>
            </a:br>
            <a:r>
              <a:rPr lang="en-US" sz="1200" spc="-5" dirty="0">
                <a:latin typeface="Times New Roman"/>
                <a:cs typeface="Times New Roman"/>
              </a:rPr>
              <a:t>First</a:t>
            </a:r>
            <a:r>
              <a:rPr lang="en-US" sz="1200" dirty="0">
                <a:latin typeface="Times New Roman"/>
                <a:cs typeface="Times New Roman"/>
              </a:rPr>
              <a:t> of </a:t>
            </a:r>
            <a:r>
              <a:rPr lang="en-US" sz="1200" spc="-5" dirty="0">
                <a:latin typeface="Times New Roman"/>
                <a:cs typeface="Times New Roman"/>
              </a:rPr>
              <a:t>all</a:t>
            </a:r>
            <a:r>
              <a:rPr lang="en-US" sz="1200" spc="10" dirty="0">
                <a:latin typeface="Times New Roman"/>
                <a:cs typeface="Times New Roman"/>
              </a:rPr>
              <a:t> </a:t>
            </a:r>
            <a:r>
              <a:rPr lang="en-US" sz="1200" dirty="0">
                <a:latin typeface="Times New Roman"/>
                <a:cs typeface="Times New Roman"/>
              </a:rPr>
              <a:t>I</a:t>
            </a:r>
            <a:r>
              <a:rPr lang="en-US" sz="1200" spc="-15" dirty="0">
                <a:latin typeface="Times New Roman"/>
                <a:cs typeface="Times New Roman"/>
              </a:rPr>
              <a:t> </a:t>
            </a:r>
            <a:r>
              <a:rPr lang="en-US" sz="1200" dirty="0">
                <a:latin typeface="Times New Roman"/>
                <a:cs typeface="Times New Roman"/>
              </a:rPr>
              <a:t>want to give</a:t>
            </a:r>
            <a:r>
              <a:rPr lang="en-US" sz="1200" spc="5" dirty="0">
                <a:latin typeface="Times New Roman"/>
                <a:cs typeface="Times New Roman"/>
              </a:rPr>
              <a:t> </a:t>
            </a:r>
            <a:r>
              <a:rPr lang="en-US" sz="1200" dirty="0">
                <a:latin typeface="Times New Roman"/>
                <a:cs typeface="Times New Roman"/>
              </a:rPr>
              <a:t>the</a:t>
            </a:r>
            <a:r>
              <a:rPr lang="en-US" sz="1200" spc="-5" dirty="0">
                <a:latin typeface="Times New Roman"/>
                <a:cs typeface="Times New Roman"/>
              </a:rPr>
              <a:t> overview</a:t>
            </a:r>
            <a:r>
              <a:rPr lang="en-US" sz="1200" spc="5" dirty="0">
                <a:latin typeface="Times New Roman"/>
                <a:cs typeface="Times New Roman"/>
              </a:rPr>
              <a:t> </a:t>
            </a:r>
            <a:r>
              <a:rPr lang="en-US" sz="1200" spc="-5" dirty="0">
                <a:latin typeface="Times New Roman"/>
                <a:cs typeface="Times New Roman"/>
              </a:rPr>
              <a:t>what</a:t>
            </a:r>
            <a:r>
              <a:rPr lang="en-US" sz="1200" spc="15" dirty="0">
                <a:latin typeface="Times New Roman"/>
                <a:cs typeface="Times New Roman"/>
              </a:rPr>
              <a:t> </a:t>
            </a:r>
            <a:r>
              <a:rPr lang="en-US" sz="1200" dirty="0">
                <a:latin typeface="Times New Roman"/>
                <a:cs typeface="Times New Roman"/>
              </a:rPr>
              <a:t>I</a:t>
            </a:r>
            <a:r>
              <a:rPr lang="en-US" sz="1200" spc="-20" dirty="0">
                <a:latin typeface="Times New Roman"/>
                <a:cs typeface="Times New Roman"/>
              </a:rPr>
              <a:t> </a:t>
            </a:r>
            <a:r>
              <a:rPr lang="en-US" sz="1200" dirty="0">
                <a:latin typeface="Times New Roman"/>
                <a:cs typeface="Times New Roman"/>
              </a:rPr>
              <a:t>have</a:t>
            </a:r>
            <a:r>
              <a:rPr lang="en-US" sz="1200" spc="5" dirty="0">
                <a:latin typeface="Times New Roman"/>
                <a:cs typeface="Times New Roman"/>
              </a:rPr>
              <a:t> </a:t>
            </a:r>
            <a:r>
              <a:rPr lang="en-US" sz="1200" dirty="0">
                <a:latin typeface="Times New Roman"/>
                <a:cs typeface="Times New Roman"/>
              </a:rPr>
              <a:t>done in my mini</a:t>
            </a:r>
            <a:r>
              <a:rPr lang="en-US" sz="1200" spc="5" dirty="0">
                <a:latin typeface="Times New Roman"/>
                <a:cs typeface="Times New Roman"/>
              </a:rPr>
              <a:t> </a:t>
            </a:r>
            <a:r>
              <a:rPr lang="en-US" sz="1200" spc="-5" dirty="0">
                <a:latin typeface="Times New Roman"/>
                <a:cs typeface="Times New Roman"/>
              </a:rPr>
              <a:t>project</a:t>
            </a:r>
            <a:r>
              <a:rPr lang="en-US" sz="1200" dirty="0">
                <a:latin typeface="Times New Roman"/>
                <a:cs typeface="Times New Roman"/>
              </a:rPr>
              <a:t> </a:t>
            </a:r>
            <a:r>
              <a:rPr lang="en-US" sz="1200" spc="-5" dirty="0">
                <a:latin typeface="Times New Roman"/>
                <a:cs typeface="Times New Roman"/>
              </a:rPr>
              <a:t>named</a:t>
            </a:r>
            <a:r>
              <a:rPr lang="en-US" sz="1200" spc="20" dirty="0">
                <a:latin typeface="Times New Roman"/>
                <a:cs typeface="Times New Roman"/>
              </a:rPr>
              <a:t> </a:t>
            </a:r>
            <a:r>
              <a:rPr lang="en-US" sz="1200" dirty="0">
                <a:latin typeface="Times New Roman"/>
                <a:cs typeface="Times New Roman"/>
              </a:rPr>
              <a:t>–</a:t>
            </a:r>
            <a:r>
              <a:rPr lang="en-US" sz="1200" spc="5" dirty="0">
                <a:latin typeface="Times New Roman"/>
                <a:cs typeface="Times New Roman"/>
              </a:rPr>
              <a:t> </a:t>
            </a:r>
            <a:r>
              <a:rPr lang="en-US" sz="1200" spc="-5" dirty="0">
                <a:latin typeface="Times New Roman"/>
                <a:cs typeface="Times New Roman"/>
              </a:rPr>
              <a:t>SMART</a:t>
            </a:r>
            <a:r>
              <a:rPr lang="en-US" sz="1200" dirty="0">
                <a:latin typeface="Times New Roman"/>
                <a:cs typeface="Times New Roman"/>
              </a:rPr>
              <a:t> HOME </a:t>
            </a:r>
            <a:r>
              <a:rPr lang="en-US" sz="1200" spc="-285" dirty="0">
                <a:latin typeface="Times New Roman"/>
                <a:cs typeface="Times New Roman"/>
              </a:rPr>
              <a:t> </a:t>
            </a:r>
            <a:r>
              <a:rPr lang="en-US" sz="1200" spc="-5" dirty="0">
                <a:latin typeface="Times New Roman"/>
                <a:cs typeface="Times New Roman"/>
              </a:rPr>
              <a:t>APPLICATIONS</a:t>
            </a:r>
            <a:r>
              <a:rPr lang="en-US" sz="1200" dirty="0">
                <a:latin typeface="Times New Roman"/>
                <a:cs typeface="Times New Roman"/>
              </a:rPr>
              <a:t> .</a:t>
            </a:r>
            <a:r>
              <a:rPr lang="en-US" sz="1200" spc="15" dirty="0">
                <a:latin typeface="Times New Roman"/>
                <a:cs typeface="Times New Roman"/>
              </a:rPr>
              <a:t> </a:t>
            </a:r>
            <a:r>
              <a:rPr lang="en-US" sz="1200" dirty="0">
                <a:latin typeface="Times New Roman"/>
                <a:cs typeface="Times New Roman"/>
              </a:rPr>
              <a:t>I</a:t>
            </a:r>
            <a:r>
              <a:rPr lang="en-US" sz="1200" spc="-15" dirty="0">
                <a:latin typeface="Times New Roman"/>
                <a:cs typeface="Times New Roman"/>
              </a:rPr>
              <a:t> </a:t>
            </a:r>
            <a:r>
              <a:rPr lang="en-US" sz="1200" dirty="0">
                <a:latin typeface="Times New Roman"/>
                <a:cs typeface="Times New Roman"/>
              </a:rPr>
              <a:t>have</a:t>
            </a:r>
            <a:r>
              <a:rPr lang="en-US" sz="1200" spc="-5" dirty="0">
                <a:latin typeface="Times New Roman"/>
                <a:cs typeface="Times New Roman"/>
              </a:rPr>
              <a:t> completed</a:t>
            </a:r>
            <a:r>
              <a:rPr lang="en-US" sz="1200" spc="5" dirty="0">
                <a:latin typeface="Times New Roman"/>
                <a:cs typeface="Times New Roman"/>
              </a:rPr>
              <a:t> </a:t>
            </a:r>
            <a:r>
              <a:rPr lang="en-US" sz="1200" dirty="0">
                <a:latin typeface="Times New Roman"/>
                <a:cs typeface="Times New Roman"/>
              </a:rPr>
              <a:t>my</a:t>
            </a:r>
            <a:r>
              <a:rPr lang="en-US" sz="1200" spc="5" dirty="0">
                <a:latin typeface="Times New Roman"/>
                <a:cs typeface="Times New Roman"/>
              </a:rPr>
              <a:t> </a:t>
            </a:r>
            <a:r>
              <a:rPr lang="en-US" sz="1200" dirty="0">
                <a:latin typeface="Times New Roman"/>
                <a:cs typeface="Times New Roman"/>
              </a:rPr>
              <a:t>mini </a:t>
            </a:r>
            <a:r>
              <a:rPr lang="en-US" sz="1200" spc="-5" dirty="0">
                <a:latin typeface="Times New Roman"/>
                <a:cs typeface="Times New Roman"/>
              </a:rPr>
              <a:t>project</a:t>
            </a:r>
            <a:r>
              <a:rPr lang="en-US" sz="1200" spc="5" dirty="0">
                <a:latin typeface="Times New Roman"/>
                <a:cs typeface="Times New Roman"/>
              </a:rPr>
              <a:t> </a:t>
            </a:r>
            <a:r>
              <a:rPr lang="en-US" sz="1200" dirty="0">
                <a:latin typeface="Times New Roman"/>
                <a:cs typeface="Times New Roman"/>
              </a:rPr>
              <a:t>by</a:t>
            </a:r>
            <a:r>
              <a:rPr lang="en-US" sz="1200" spc="5" dirty="0">
                <a:latin typeface="Times New Roman"/>
                <a:cs typeface="Times New Roman"/>
              </a:rPr>
              <a:t> </a:t>
            </a:r>
            <a:r>
              <a:rPr lang="en-US" sz="1200" spc="-5" dirty="0">
                <a:latin typeface="Times New Roman"/>
                <a:cs typeface="Times New Roman"/>
              </a:rPr>
              <a:t>operating</a:t>
            </a:r>
            <a:r>
              <a:rPr lang="en-US" sz="1200" dirty="0">
                <a:latin typeface="Times New Roman"/>
                <a:cs typeface="Times New Roman"/>
              </a:rPr>
              <a:t> </a:t>
            </a:r>
            <a:r>
              <a:rPr lang="en-US" sz="1200" spc="-5" dirty="0">
                <a:latin typeface="Times New Roman"/>
                <a:cs typeface="Times New Roman"/>
              </a:rPr>
              <a:t>smart</a:t>
            </a:r>
            <a:r>
              <a:rPr lang="en-US" sz="1200" spc="5" dirty="0">
                <a:latin typeface="Times New Roman"/>
                <a:cs typeface="Times New Roman"/>
              </a:rPr>
              <a:t> </a:t>
            </a:r>
            <a:r>
              <a:rPr lang="en-US" sz="1200" dirty="0">
                <a:latin typeface="Times New Roman"/>
                <a:cs typeface="Times New Roman"/>
              </a:rPr>
              <a:t>home</a:t>
            </a:r>
            <a:r>
              <a:rPr lang="en-US" sz="1200" spc="5" dirty="0">
                <a:latin typeface="Times New Roman"/>
                <a:cs typeface="Times New Roman"/>
              </a:rPr>
              <a:t> </a:t>
            </a:r>
            <a:r>
              <a:rPr lang="en-US" sz="1200" spc="-5" dirty="0">
                <a:latin typeface="Times New Roman"/>
                <a:cs typeface="Times New Roman"/>
              </a:rPr>
              <a:t>appliances</a:t>
            </a:r>
            <a:r>
              <a:rPr lang="en-US" sz="1200" spc="5" dirty="0">
                <a:latin typeface="Times New Roman"/>
                <a:cs typeface="Times New Roman"/>
              </a:rPr>
              <a:t> </a:t>
            </a:r>
            <a:r>
              <a:rPr lang="en-US" sz="1200" dirty="0">
                <a:latin typeface="Times New Roman"/>
                <a:cs typeface="Times New Roman"/>
              </a:rPr>
              <a:t>using </a:t>
            </a:r>
            <a:r>
              <a:rPr lang="en-US" sz="1200" spc="5" dirty="0">
                <a:latin typeface="Times New Roman"/>
                <a:cs typeface="Times New Roman"/>
              </a:rPr>
              <a:t> </a:t>
            </a:r>
            <a:r>
              <a:rPr lang="en-US" sz="1200" spc="-5" dirty="0">
                <a:latin typeface="Times New Roman"/>
                <a:cs typeface="Times New Roman"/>
              </a:rPr>
              <a:t>ARDUINO UNO</a:t>
            </a:r>
            <a:r>
              <a:rPr lang="en-US" sz="1200" dirty="0">
                <a:latin typeface="Times New Roman"/>
                <a:cs typeface="Times New Roman"/>
              </a:rPr>
              <a:t> BOARD</a:t>
            </a:r>
            <a:r>
              <a:rPr lang="en-US" sz="1200" spc="5" dirty="0">
                <a:latin typeface="Times New Roman"/>
                <a:cs typeface="Times New Roman"/>
              </a:rPr>
              <a:t> </a:t>
            </a:r>
            <a:r>
              <a:rPr lang="en-US" sz="1200" dirty="0">
                <a:latin typeface="Times New Roman"/>
                <a:cs typeface="Times New Roman"/>
              </a:rPr>
              <a:t>,</a:t>
            </a:r>
            <a:r>
              <a:rPr lang="en-US" sz="1200" spc="5" dirty="0">
                <a:latin typeface="Times New Roman"/>
                <a:cs typeface="Times New Roman"/>
              </a:rPr>
              <a:t> </a:t>
            </a:r>
            <a:r>
              <a:rPr lang="en-US" sz="1200" spc="-5" dirty="0">
                <a:latin typeface="Times New Roman"/>
                <a:cs typeface="Times New Roman"/>
              </a:rPr>
              <a:t>BLUETOOTH</a:t>
            </a:r>
            <a:r>
              <a:rPr lang="en-US" sz="1200" spc="-25" dirty="0">
                <a:latin typeface="Times New Roman"/>
                <a:cs typeface="Times New Roman"/>
              </a:rPr>
              <a:t> </a:t>
            </a:r>
            <a:r>
              <a:rPr lang="en-US" sz="1200" spc="-5" dirty="0">
                <a:latin typeface="Times New Roman"/>
                <a:cs typeface="Times New Roman"/>
              </a:rPr>
              <a:t>HC</a:t>
            </a:r>
            <a:r>
              <a:rPr lang="en-US" sz="1200" dirty="0">
                <a:latin typeface="Times New Roman"/>
                <a:cs typeface="Times New Roman"/>
              </a:rPr>
              <a:t> –</a:t>
            </a:r>
            <a:r>
              <a:rPr lang="en-US" sz="1200" spc="10" dirty="0">
                <a:latin typeface="Times New Roman"/>
                <a:cs typeface="Times New Roman"/>
              </a:rPr>
              <a:t> </a:t>
            </a:r>
            <a:r>
              <a:rPr lang="en-US" sz="1200" dirty="0">
                <a:latin typeface="Times New Roman"/>
                <a:cs typeface="Times New Roman"/>
              </a:rPr>
              <a:t>05</a:t>
            </a:r>
            <a:r>
              <a:rPr lang="en-US" sz="1200" spc="5" dirty="0">
                <a:latin typeface="Times New Roman"/>
                <a:cs typeface="Times New Roman"/>
              </a:rPr>
              <a:t> </a:t>
            </a:r>
            <a:r>
              <a:rPr lang="en-US" sz="1200" dirty="0">
                <a:latin typeface="Times New Roman"/>
                <a:cs typeface="Times New Roman"/>
              </a:rPr>
              <a:t>, 4 </a:t>
            </a:r>
            <a:r>
              <a:rPr lang="en-US" sz="1200" spc="-5" dirty="0">
                <a:latin typeface="Times New Roman"/>
                <a:cs typeface="Times New Roman"/>
              </a:rPr>
              <a:t>CHANNEL</a:t>
            </a:r>
            <a:r>
              <a:rPr lang="en-US" sz="1200" spc="5" dirty="0">
                <a:latin typeface="Times New Roman"/>
                <a:cs typeface="Times New Roman"/>
              </a:rPr>
              <a:t> </a:t>
            </a:r>
            <a:r>
              <a:rPr lang="en-US" sz="1200" dirty="0">
                <a:latin typeface="Times New Roman"/>
                <a:cs typeface="Times New Roman"/>
              </a:rPr>
              <a:t>RELAY</a:t>
            </a:r>
            <a:r>
              <a:rPr lang="en-US" sz="1200" spc="-5" dirty="0">
                <a:latin typeface="Times New Roman"/>
                <a:cs typeface="Times New Roman"/>
              </a:rPr>
              <a:t> BOARD</a:t>
            </a:r>
            <a:r>
              <a:rPr lang="en-US" sz="1200" spc="5" dirty="0">
                <a:latin typeface="Times New Roman"/>
                <a:cs typeface="Times New Roman"/>
              </a:rPr>
              <a:t> </a:t>
            </a:r>
            <a:r>
              <a:rPr lang="en-US" sz="1200" dirty="0">
                <a:latin typeface="Times New Roman"/>
                <a:cs typeface="Times New Roman"/>
              </a:rPr>
              <a:t>,</a:t>
            </a:r>
            <a:r>
              <a:rPr lang="en-US" sz="1200" spc="5" dirty="0">
                <a:latin typeface="Times New Roman"/>
                <a:cs typeface="Times New Roman"/>
              </a:rPr>
              <a:t> </a:t>
            </a:r>
            <a:r>
              <a:rPr lang="en-US" sz="1200" spc="-5" dirty="0">
                <a:latin typeface="Times New Roman"/>
                <a:cs typeface="Times New Roman"/>
              </a:rPr>
              <a:t>MALE</a:t>
            </a:r>
            <a:br>
              <a:rPr lang="en-US" sz="1200" dirty="0">
                <a:latin typeface="Times New Roman"/>
                <a:cs typeface="Times New Roman"/>
              </a:rPr>
            </a:br>
            <a:r>
              <a:rPr lang="en-US" sz="1200" spc="-5" dirty="0">
                <a:latin typeface="Times New Roman"/>
                <a:cs typeface="Times New Roman"/>
              </a:rPr>
              <a:t>AND</a:t>
            </a:r>
            <a:r>
              <a:rPr lang="en-US" sz="1200" spc="5" dirty="0">
                <a:latin typeface="Times New Roman"/>
                <a:cs typeface="Times New Roman"/>
              </a:rPr>
              <a:t> </a:t>
            </a:r>
            <a:r>
              <a:rPr lang="en-US" sz="1200" spc="-5" dirty="0">
                <a:latin typeface="Times New Roman"/>
                <a:cs typeface="Times New Roman"/>
              </a:rPr>
              <a:t>FEMALE</a:t>
            </a:r>
            <a:r>
              <a:rPr lang="en-US" sz="1200" spc="10" dirty="0">
                <a:latin typeface="Times New Roman"/>
                <a:cs typeface="Times New Roman"/>
              </a:rPr>
              <a:t> </a:t>
            </a:r>
            <a:r>
              <a:rPr lang="en-US" sz="1200" spc="-5" dirty="0">
                <a:latin typeface="Times New Roman"/>
                <a:cs typeface="Times New Roman"/>
              </a:rPr>
              <a:t>JUMPER</a:t>
            </a:r>
            <a:r>
              <a:rPr lang="en-US" sz="1200" spc="10" dirty="0">
                <a:latin typeface="Times New Roman"/>
                <a:cs typeface="Times New Roman"/>
              </a:rPr>
              <a:t> </a:t>
            </a:r>
            <a:r>
              <a:rPr lang="en-US" sz="1200" spc="-5" dirty="0">
                <a:latin typeface="Times New Roman"/>
                <a:cs typeface="Times New Roman"/>
              </a:rPr>
              <a:t>WIRES</a:t>
            </a:r>
            <a:r>
              <a:rPr lang="en-US" sz="1200" spc="10" dirty="0">
                <a:latin typeface="Times New Roman"/>
                <a:cs typeface="Times New Roman"/>
              </a:rPr>
              <a:t> </a:t>
            </a:r>
            <a:r>
              <a:rPr lang="en-US" sz="1200" dirty="0">
                <a:latin typeface="Times New Roman"/>
                <a:cs typeface="Times New Roman"/>
              </a:rPr>
              <a:t>,</a:t>
            </a:r>
            <a:r>
              <a:rPr lang="en-US" sz="1200" spc="10" dirty="0">
                <a:latin typeface="Times New Roman"/>
                <a:cs typeface="Times New Roman"/>
              </a:rPr>
              <a:t> </a:t>
            </a:r>
            <a:r>
              <a:rPr lang="en-US" sz="1200" spc="-5" dirty="0">
                <a:latin typeface="Times New Roman"/>
                <a:cs typeface="Times New Roman"/>
              </a:rPr>
              <a:t>LAPTOP</a:t>
            </a:r>
            <a:r>
              <a:rPr lang="en-US" sz="1200" spc="10" dirty="0">
                <a:latin typeface="Times New Roman"/>
                <a:cs typeface="Times New Roman"/>
              </a:rPr>
              <a:t> </a:t>
            </a:r>
            <a:r>
              <a:rPr lang="en-US" sz="1200" dirty="0">
                <a:latin typeface="Times New Roman"/>
                <a:cs typeface="Times New Roman"/>
              </a:rPr>
              <a:t>,</a:t>
            </a:r>
            <a:r>
              <a:rPr lang="en-US" sz="1200" spc="10" dirty="0">
                <a:latin typeface="Times New Roman"/>
                <a:cs typeface="Times New Roman"/>
              </a:rPr>
              <a:t> </a:t>
            </a:r>
            <a:r>
              <a:rPr lang="en-US" sz="1200" spc="-5" dirty="0">
                <a:latin typeface="Times New Roman"/>
                <a:cs typeface="Times New Roman"/>
              </a:rPr>
              <a:t>CODE</a:t>
            </a:r>
            <a:r>
              <a:rPr lang="en-US" sz="1200" spc="10" dirty="0">
                <a:latin typeface="Times New Roman"/>
                <a:cs typeface="Times New Roman"/>
              </a:rPr>
              <a:t> </a:t>
            </a:r>
            <a:r>
              <a:rPr lang="en-US" sz="1200" spc="-5" dirty="0">
                <a:latin typeface="Times New Roman"/>
                <a:cs typeface="Times New Roman"/>
              </a:rPr>
              <a:t>(programmed</a:t>
            </a:r>
            <a:r>
              <a:rPr lang="en-US" sz="1200" spc="10" dirty="0">
                <a:latin typeface="Times New Roman"/>
                <a:cs typeface="Times New Roman"/>
              </a:rPr>
              <a:t> </a:t>
            </a:r>
            <a:r>
              <a:rPr lang="en-US" sz="1200" dirty="0">
                <a:latin typeface="Times New Roman"/>
                <a:cs typeface="Times New Roman"/>
              </a:rPr>
              <a:t>in</a:t>
            </a:r>
            <a:r>
              <a:rPr lang="en-US" sz="1200" spc="10" dirty="0">
                <a:latin typeface="Times New Roman"/>
                <a:cs typeface="Times New Roman"/>
              </a:rPr>
              <a:t> </a:t>
            </a:r>
            <a:r>
              <a:rPr lang="en-US" sz="1200" dirty="0">
                <a:latin typeface="Times New Roman"/>
                <a:cs typeface="Times New Roman"/>
              </a:rPr>
              <a:t>c</a:t>
            </a:r>
            <a:r>
              <a:rPr lang="en-US" sz="1200" spc="10" dirty="0">
                <a:latin typeface="Times New Roman"/>
                <a:cs typeface="Times New Roman"/>
              </a:rPr>
              <a:t> </a:t>
            </a:r>
            <a:r>
              <a:rPr lang="en-US" sz="1200" dirty="0">
                <a:latin typeface="Times New Roman"/>
                <a:cs typeface="Times New Roman"/>
              </a:rPr>
              <a:t>,</a:t>
            </a:r>
            <a:r>
              <a:rPr lang="en-US" sz="1200" spc="15" dirty="0">
                <a:latin typeface="Times New Roman"/>
                <a:cs typeface="Times New Roman"/>
              </a:rPr>
              <a:t> </a:t>
            </a:r>
            <a:r>
              <a:rPr lang="en-US" sz="1200" dirty="0">
                <a:latin typeface="Times New Roman"/>
                <a:cs typeface="Times New Roman"/>
              </a:rPr>
              <a:t>c</a:t>
            </a:r>
            <a:r>
              <a:rPr lang="en-US" sz="1200" spc="5" dirty="0">
                <a:latin typeface="Times New Roman"/>
                <a:cs typeface="Times New Roman"/>
              </a:rPr>
              <a:t> </a:t>
            </a:r>
            <a:r>
              <a:rPr lang="en-US" sz="1200" spc="-5" dirty="0">
                <a:latin typeface="Times New Roman"/>
                <a:cs typeface="Times New Roman"/>
              </a:rPr>
              <a:t>++</a:t>
            </a:r>
            <a:r>
              <a:rPr lang="en-US" sz="1200" spc="5" dirty="0">
                <a:latin typeface="Times New Roman"/>
                <a:cs typeface="Times New Roman"/>
              </a:rPr>
              <a:t> </a:t>
            </a:r>
            <a:r>
              <a:rPr lang="en-US" sz="1200" spc="-5" dirty="0">
                <a:latin typeface="Times New Roman"/>
                <a:cs typeface="Times New Roman"/>
              </a:rPr>
              <a:t>language)</a:t>
            </a:r>
            <a:r>
              <a:rPr lang="en-US" sz="1200" spc="10" dirty="0">
                <a:latin typeface="Times New Roman"/>
                <a:cs typeface="Times New Roman"/>
              </a:rPr>
              <a:t> </a:t>
            </a:r>
            <a:r>
              <a:rPr lang="en-US" sz="1200" dirty="0">
                <a:latin typeface="Times New Roman"/>
                <a:cs typeface="Times New Roman"/>
              </a:rPr>
              <a:t>,</a:t>
            </a:r>
            <a:r>
              <a:rPr lang="en-US" sz="1200" spc="15" dirty="0">
                <a:latin typeface="Times New Roman"/>
                <a:cs typeface="Times New Roman"/>
              </a:rPr>
              <a:t> </a:t>
            </a:r>
            <a:r>
              <a:rPr lang="en-US" sz="1200" spc="-5" dirty="0">
                <a:latin typeface="Times New Roman"/>
                <a:cs typeface="Times New Roman"/>
              </a:rPr>
              <a:t>USB </a:t>
            </a:r>
            <a:r>
              <a:rPr lang="en-US" sz="1200" dirty="0">
                <a:latin typeface="Times New Roman"/>
                <a:cs typeface="Times New Roman"/>
              </a:rPr>
              <a:t> </a:t>
            </a:r>
            <a:r>
              <a:rPr lang="en-US" sz="1200" spc="-5" dirty="0">
                <a:latin typeface="Times New Roman"/>
                <a:cs typeface="Times New Roman"/>
              </a:rPr>
              <a:t>Cable</a:t>
            </a:r>
            <a:r>
              <a:rPr lang="en-US" sz="1200" dirty="0">
                <a:latin typeface="Times New Roman"/>
                <a:cs typeface="Times New Roman"/>
              </a:rPr>
              <a:t> </a:t>
            </a:r>
            <a:r>
              <a:rPr lang="en-US" sz="1200" spc="-5" dirty="0">
                <a:latin typeface="Times New Roman"/>
                <a:cs typeface="Times New Roman"/>
              </a:rPr>
              <a:t>wire </a:t>
            </a:r>
            <a:r>
              <a:rPr lang="en-US" sz="1200" dirty="0">
                <a:latin typeface="Times New Roman"/>
                <a:cs typeface="Times New Roman"/>
              </a:rPr>
              <a:t>,</a:t>
            </a:r>
            <a:r>
              <a:rPr lang="en-US" sz="1200" spc="5" dirty="0">
                <a:latin typeface="Times New Roman"/>
                <a:cs typeface="Times New Roman"/>
              </a:rPr>
              <a:t> </a:t>
            </a:r>
            <a:r>
              <a:rPr lang="en-US" sz="1200" spc="-5" dirty="0">
                <a:latin typeface="Times New Roman"/>
                <a:cs typeface="Times New Roman"/>
              </a:rPr>
              <a:t>BULB</a:t>
            </a:r>
            <a:r>
              <a:rPr lang="en-US" sz="1200" spc="5" dirty="0">
                <a:latin typeface="Times New Roman"/>
                <a:cs typeface="Times New Roman"/>
              </a:rPr>
              <a:t> </a:t>
            </a:r>
            <a:r>
              <a:rPr lang="en-US" sz="1200" dirty="0">
                <a:latin typeface="Times New Roman"/>
                <a:cs typeface="Times New Roman"/>
              </a:rPr>
              <a:t>,</a:t>
            </a:r>
            <a:r>
              <a:rPr lang="en-US" sz="1200" spc="5" dirty="0">
                <a:latin typeface="Times New Roman"/>
                <a:cs typeface="Times New Roman"/>
              </a:rPr>
              <a:t> </a:t>
            </a:r>
            <a:r>
              <a:rPr lang="en-US" sz="1200" spc="-5" dirty="0">
                <a:latin typeface="Times New Roman"/>
                <a:cs typeface="Times New Roman"/>
              </a:rPr>
              <a:t>EXTENSION</a:t>
            </a:r>
            <a:r>
              <a:rPr lang="en-US" sz="1200" spc="5" dirty="0">
                <a:latin typeface="Times New Roman"/>
                <a:cs typeface="Times New Roman"/>
              </a:rPr>
              <a:t> </a:t>
            </a:r>
            <a:r>
              <a:rPr lang="en-US" sz="1200" spc="-5" dirty="0">
                <a:latin typeface="Times New Roman"/>
                <a:cs typeface="Times New Roman"/>
              </a:rPr>
              <a:t>BOARD</a:t>
            </a:r>
            <a:r>
              <a:rPr lang="en-US" sz="1200" spc="5" dirty="0">
                <a:latin typeface="Times New Roman"/>
                <a:cs typeface="Times New Roman"/>
              </a:rPr>
              <a:t> </a:t>
            </a:r>
            <a:r>
              <a:rPr lang="en-US" sz="1200" spc="-5" dirty="0" err="1">
                <a:latin typeface="Times New Roman"/>
                <a:cs typeface="Times New Roman"/>
              </a:rPr>
              <a:t>etc</a:t>
            </a:r>
            <a:r>
              <a:rPr lang="en-US" sz="1200" spc="5" dirty="0">
                <a:latin typeface="Times New Roman"/>
                <a:cs typeface="Times New Roman"/>
              </a:rPr>
              <a:t> </a:t>
            </a:r>
            <a:r>
              <a:rPr lang="en-US" sz="1200" dirty="0">
                <a:latin typeface="Times New Roman"/>
                <a:cs typeface="Times New Roman"/>
              </a:rPr>
              <a:t>.</a:t>
            </a:r>
            <a:r>
              <a:rPr lang="en-US" sz="1200" spc="10" dirty="0">
                <a:latin typeface="Times New Roman"/>
                <a:cs typeface="Times New Roman"/>
              </a:rPr>
              <a:t> </a:t>
            </a:r>
            <a:r>
              <a:rPr lang="en-US" sz="1200" dirty="0">
                <a:latin typeface="Times New Roman"/>
                <a:cs typeface="Times New Roman"/>
              </a:rPr>
              <a:t>I</a:t>
            </a:r>
            <a:r>
              <a:rPr lang="en-US" sz="1200" spc="-15" dirty="0">
                <a:latin typeface="Times New Roman"/>
                <a:cs typeface="Times New Roman"/>
              </a:rPr>
              <a:t> </a:t>
            </a:r>
            <a:r>
              <a:rPr lang="en-US" sz="1200" dirty="0">
                <a:latin typeface="Times New Roman"/>
                <a:cs typeface="Times New Roman"/>
              </a:rPr>
              <a:t>have made the</a:t>
            </a:r>
            <a:r>
              <a:rPr lang="en-US" sz="1200" spc="5" dirty="0">
                <a:latin typeface="Times New Roman"/>
                <a:cs typeface="Times New Roman"/>
              </a:rPr>
              <a:t> </a:t>
            </a:r>
            <a:r>
              <a:rPr lang="en-US" sz="1200" spc="-5" dirty="0">
                <a:latin typeface="Times New Roman"/>
                <a:cs typeface="Times New Roman"/>
              </a:rPr>
              <a:t>circuit</a:t>
            </a:r>
            <a:r>
              <a:rPr lang="en-US" sz="1200" spc="5" dirty="0">
                <a:latin typeface="Times New Roman"/>
                <a:cs typeface="Times New Roman"/>
              </a:rPr>
              <a:t> </a:t>
            </a:r>
            <a:r>
              <a:rPr lang="en-US" sz="1200" dirty="0">
                <a:latin typeface="Times New Roman"/>
                <a:cs typeface="Times New Roman"/>
              </a:rPr>
              <a:t>in</a:t>
            </a:r>
            <a:r>
              <a:rPr lang="en-US" sz="1200" spc="5" dirty="0">
                <a:latin typeface="Times New Roman"/>
                <a:cs typeface="Times New Roman"/>
              </a:rPr>
              <a:t> </a:t>
            </a:r>
            <a:r>
              <a:rPr lang="en-US" sz="1200" spc="-5" dirty="0">
                <a:latin typeface="Times New Roman"/>
                <a:cs typeface="Times New Roman"/>
              </a:rPr>
              <a:t>such</a:t>
            </a:r>
            <a:r>
              <a:rPr lang="en-US" sz="1200" spc="5" dirty="0">
                <a:latin typeface="Times New Roman"/>
                <a:cs typeface="Times New Roman"/>
              </a:rPr>
              <a:t> </a:t>
            </a:r>
            <a:r>
              <a:rPr lang="en-US" sz="1200" dirty="0">
                <a:latin typeface="Times New Roman"/>
                <a:cs typeface="Times New Roman"/>
              </a:rPr>
              <a:t>a </a:t>
            </a:r>
            <a:r>
              <a:rPr lang="en-US" sz="1200" spc="-5" dirty="0">
                <a:latin typeface="Times New Roman"/>
                <a:cs typeface="Times New Roman"/>
              </a:rPr>
              <a:t>way</a:t>
            </a:r>
            <a:r>
              <a:rPr lang="en-US" sz="1200" spc="5" dirty="0">
                <a:latin typeface="Times New Roman"/>
                <a:cs typeface="Times New Roman"/>
              </a:rPr>
              <a:t> </a:t>
            </a:r>
            <a:r>
              <a:rPr lang="en-US" sz="1200" dirty="0">
                <a:latin typeface="Times New Roman"/>
                <a:cs typeface="Times New Roman"/>
              </a:rPr>
              <a:t>that</a:t>
            </a:r>
            <a:r>
              <a:rPr lang="en-US" sz="1200" spc="5" dirty="0">
                <a:latin typeface="Times New Roman"/>
                <a:cs typeface="Times New Roman"/>
              </a:rPr>
              <a:t> </a:t>
            </a:r>
            <a:r>
              <a:rPr lang="en-US" sz="1200" dirty="0">
                <a:latin typeface="Times New Roman"/>
                <a:cs typeface="Times New Roman"/>
              </a:rPr>
              <a:t>the </a:t>
            </a:r>
            <a:r>
              <a:rPr lang="en-US" sz="1200" spc="-5" dirty="0">
                <a:latin typeface="Times New Roman"/>
                <a:cs typeface="Times New Roman"/>
              </a:rPr>
              <a:t>circuit </a:t>
            </a:r>
            <a:r>
              <a:rPr lang="en-US" sz="1200" spc="-285" dirty="0">
                <a:latin typeface="Times New Roman"/>
                <a:cs typeface="Times New Roman"/>
              </a:rPr>
              <a:t> </a:t>
            </a:r>
            <a:r>
              <a:rPr lang="en-US" sz="1200" spc="-5" dirty="0">
                <a:latin typeface="Times New Roman"/>
                <a:cs typeface="Times New Roman"/>
              </a:rPr>
              <a:t>has</a:t>
            </a:r>
            <a:r>
              <a:rPr lang="en-US" sz="1200" dirty="0">
                <a:latin typeface="Times New Roman"/>
                <a:cs typeface="Times New Roman"/>
              </a:rPr>
              <a:t> no </a:t>
            </a:r>
            <a:r>
              <a:rPr lang="en-US" sz="1200" spc="-5" dirty="0">
                <a:latin typeface="Times New Roman"/>
                <a:cs typeface="Times New Roman"/>
              </a:rPr>
              <a:t>error</a:t>
            </a:r>
            <a:r>
              <a:rPr lang="en-US" sz="1200" dirty="0">
                <a:latin typeface="Times New Roman"/>
                <a:cs typeface="Times New Roman"/>
              </a:rPr>
              <a:t> </a:t>
            </a:r>
            <a:r>
              <a:rPr lang="en-US" sz="1200" spc="-5" dirty="0">
                <a:latin typeface="Times New Roman"/>
                <a:cs typeface="Times New Roman"/>
              </a:rPr>
              <a:t>and</a:t>
            </a:r>
            <a:r>
              <a:rPr lang="en-US" sz="1200" dirty="0">
                <a:latin typeface="Times New Roman"/>
                <a:cs typeface="Times New Roman"/>
              </a:rPr>
              <a:t> no</a:t>
            </a:r>
            <a:r>
              <a:rPr lang="en-US" sz="1200" spc="5" dirty="0">
                <a:latin typeface="Times New Roman"/>
                <a:cs typeface="Times New Roman"/>
              </a:rPr>
              <a:t> </a:t>
            </a:r>
            <a:r>
              <a:rPr lang="en-US" sz="1200" spc="-5" dirty="0">
                <a:latin typeface="Times New Roman"/>
                <a:cs typeface="Times New Roman"/>
              </a:rPr>
              <a:t>error</a:t>
            </a:r>
            <a:r>
              <a:rPr lang="en-US" sz="1200" spc="5" dirty="0">
                <a:latin typeface="Times New Roman"/>
                <a:cs typeface="Times New Roman"/>
              </a:rPr>
              <a:t> </a:t>
            </a:r>
            <a:r>
              <a:rPr lang="en-US" sz="1200" dirty="0">
                <a:latin typeface="Times New Roman"/>
                <a:cs typeface="Times New Roman"/>
              </a:rPr>
              <a:t>in the</a:t>
            </a:r>
            <a:r>
              <a:rPr lang="en-US" sz="1200" spc="-5" dirty="0">
                <a:latin typeface="Times New Roman"/>
                <a:cs typeface="Times New Roman"/>
              </a:rPr>
              <a:t> programming</a:t>
            </a:r>
            <a:r>
              <a:rPr lang="en-US" sz="1200" dirty="0">
                <a:latin typeface="Times New Roman"/>
                <a:cs typeface="Times New Roman"/>
              </a:rPr>
              <a:t> code</a:t>
            </a:r>
            <a:r>
              <a:rPr lang="en-US" sz="1200" spc="5" dirty="0">
                <a:latin typeface="Times New Roman"/>
                <a:cs typeface="Times New Roman"/>
              </a:rPr>
              <a:t> </a:t>
            </a:r>
            <a:r>
              <a:rPr lang="en-US" sz="1200" dirty="0">
                <a:latin typeface="Times New Roman"/>
                <a:cs typeface="Times New Roman"/>
              </a:rPr>
              <a:t>. I</a:t>
            </a:r>
            <a:r>
              <a:rPr lang="en-US" sz="1200" spc="-20" dirty="0">
                <a:latin typeface="Times New Roman"/>
                <a:cs typeface="Times New Roman"/>
              </a:rPr>
              <a:t> </a:t>
            </a:r>
            <a:r>
              <a:rPr lang="en-US" sz="1200" dirty="0">
                <a:latin typeface="Times New Roman"/>
                <a:cs typeface="Times New Roman"/>
              </a:rPr>
              <a:t>have</a:t>
            </a:r>
            <a:r>
              <a:rPr lang="en-US" sz="1200" spc="-5" dirty="0">
                <a:latin typeface="Times New Roman"/>
                <a:cs typeface="Times New Roman"/>
              </a:rPr>
              <a:t> </a:t>
            </a:r>
            <a:r>
              <a:rPr lang="en-US" sz="1200" dirty="0">
                <a:latin typeface="Times New Roman"/>
                <a:cs typeface="Times New Roman"/>
              </a:rPr>
              <a:t>made the connection which I</a:t>
            </a:r>
            <a:r>
              <a:rPr lang="en-US" sz="1200" spc="-10" dirty="0">
                <a:latin typeface="Times New Roman"/>
                <a:cs typeface="Times New Roman"/>
              </a:rPr>
              <a:t> </a:t>
            </a:r>
            <a:r>
              <a:rPr lang="en-US" sz="1200" spc="-5" dirty="0">
                <a:latin typeface="Times New Roman"/>
                <a:cs typeface="Times New Roman"/>
              </a:rPr>
              <a:t>am</a:t>
            </a:r>
            <a:r>
              <a:rPr lang="en-US" sz="1200" spc="5" dirty="0">
                <a:latin typeface="Times New Roman"/>
                <a:cs typeface="Times New Roman"/>
              </a:rPr>
              <a:t> </a:t>
            </a:r>
            <a:r>
              <a:rPr lang="en-US" sz="1200" dirty="0">
                <a:latin typeface="Times New Roman"/>
                <a:cs typeface="Times New Roman"/>
              </a:rPr>
              <a:t>going to </a:t>
            </a:r>
            <a:r>
              <a:rPr lang="en-US" sz="1200" spc="5" dirty="0">
                <a:latin typeface="Times New Roman"/>
                <a:cs typeface="Times New Roman"/>
              </a:rPr>
              <a:t> </a:t>
            </a:r>
            <a:r>
              <a:rPr lang="en-US" sz="1200" spc="-5" dirty="0">
                <a:latin typeface="Times New Roman"/>
                <a:cs typeface="Times New Roman"/>
              </a:rPr>
              <a:t>show</a:t>
            </a:r>
            <a:r>
              <a:rPr lang="en-US" sz="1200" spc="10" dirty="0">
                <a:latin typeface="Times New Roman"/>
                <a:cs typeface="Times New Roman"/>
              </a:rPr>
              <a:t> </a:t>
            </a:r>
            <a:r>
              <a:rPr lang="en-US" sz="1200" spc="-5" dirty="0">
                <a:latin typeface="Times New Roman"/>
                <a:cs typeface="Times New Roman"/>
              </a:rPr>
              <a:t>below</a:t>
            </a:r>
            <a:r>
              <a:rPr lang="en-US" sz="1200" spc="25" dirty="0">
                <a:latin typeface="Times New Roman"/>
                <a:cs typeface="Times New Roman"/>
              </a:rPr>
              <a:t> </a:t>
            </a:r>
            <a:r>
              <a:rPr lang="en-US" sz="1200" dirty="0">
                <a:latin typeface="Times New Roman"/>
                <a:cs typeface="Times New Roman"/>
              </a:rPr>
              <a:t>in</a:t>
            </a:r>
            <a:r>
              <a:rPr lang="en-US" sz="1200" spc="30" dirty="0">
                <a:latin typeface="Times New Roman"/>
                <a:cs typeface="Times New Roman"/>
              </a:rPr>
              <a:t> </a:t>
            </a:r>
            <a:r>
              <a:rPr lang="en-US" sz="1200" dirty="0">
                <a:latin typeface="Times New Roman"/>
                <a:cs typeface="Times New Roman"/>
              </a:rPr>
              <a:t>my</a:t>
            </a:r>
            <a:r>
              <a:rPr lang="en-US" sz="1200" spc="25" dirty="0">
                <a:latin typeface="Times New Roman"/>
                <a:cs typeface="Times New Roman"/>
              </a:rPr>
              <a:t> </a:t>
            </a:r>
            <a:r>
              <a:rPr lang="en-US" sz="1200" spc="-5" dirty="0">
                <a:latin typeface="Times New Roman"/>
                <a:cs typeface="Times New Roman"/>
              </a:rPr>
              <a:t>methodology</a:t>
            </a:r>
            <a:r>
              <a:rPr lang="en-US" sz="1200" spc="35" dirty="0">
                <a:latin typeface="Times New Roman"/>
                <a:cs typeface="Times New Roman"/>
              </a:rPr>
              <a:t> </a:t>
            </a:r>
            <a:r>
              <a:rPr lang="en-US" sz="1200" spc="-5" dirty="0">
                <a:latin typeface="Times New Roman"/>
                <a:cs typeface="Times New Roman"/>
              </a:rPr>
              <a:t>and</a:t>
            </a:r>
            <a:r>
              <a:rPr lang="en-US" sz="1200" spc="25" dirty="0">
                <a:latin typeface="Times New Roman"/>
                <a:cs typeface="Times New Roman"/>
              </a:rPr>
              <a:t> </a:t>
            </a:r>
            <a:r>
              <a:rPr lang="en-US" sz="1200" dirty="0" err="1">
                <a:latin typeface="Times New Roman"/>
                <a:cs typeface="Times New Roman"/>
              </a:rPr>
              <a:t>i</a:t>
            </a:r>
            <a:r>
              <a:rPr lang="en-US" sz="1200" spc="30" dirty="0">
                <a:latin typeface="Times New Roman"/>
                <a:cs typeface="Times New Roman"/>
              </a:rPr>
              <a:t> </a:t>
            </a:r>
            <a:r>
              <a:rPr lang="en-US" sz="1200" spc="-5" dirty="0">
                <a:latin typeface="Times New Roman"/>
                <a:cs typeface="Times New Roman"/>
              </a:rPr>
              <a:t>also</a:t>
            </a:r>
            <a:r>
              <a:rPr lang="en-US" sz="1200" spc="30" dirty="0">
                <a:latin typeface="Times New Roman"/>
                <a:cs typeface="Times New Roman"/>
              </a:rPr>
              <a:t> </a:t>
            </a:r>
            <a:r>
              <a:rPr lang="en-US" sz="1200" spc="-5" dirty="0">
                <a:latin typeface="Times New Roman"/>
                <a:cs typeface="Times New Roman"/>
              </a:rPr>
              <a:t>used</a:t>
            </a:r>
            <a:r>
              <a:rPr lang="en-US" sz="1200" spc="30" dirty="0">
                <a:latin typeface="Times New Roman"/>
                <a:cs typeface="Times New Roman"/>
              </a:rPr>
              <a:t> </a:t>
            </a:r>
            <a:r>
              <a:rPr lang="en-US" sz="1200" spc="-5" dirty="0">
                <a:latin typeface="Times New Roman"/>
                <a:cs typeface="Times New Roman"/>
              </a:rPr>
              <a:t>ARDUINO</a:t>
            </a:r>
            <a:r>
              <a:rPr lang="en-US" sz="1200" spc="65" dirty="0">
                <a:latin typeface="Times New Roman"/>
                <a:cs typeface="Times New Roman"/>
              </a:rPr>
              <a:t> </a:t>
            </a:r>
            <a:r>
              <a:rPr lang="en-US" sz="1200" spc="-10" dirty="0">
                <a:latin typeface="Times New Roman"/>
                <a:cs typeface="Times New Roman"/>
              </a:rPr>
              <a:t>IDE</a:t>
            </a:r>
            <a:r>
              <a:rPr lang="en-US" sz="1200" spc="25" dirty="0">
                <a:latin typeface="Times New Roman"/>
                <a:cs typeface="Times New Roman"/>
              </a:rPr>
              <a:t> </a:t>
            </a:r>
            <a:r>
              <a:rPr lang="en-US" sz="1200" spc="-5" dirty="0">
                <a:latin typeface="Times New Roman"/>
                <a:cs typeface="Times New Roman"/>
              </a:rPr>
              <a:t>software</a:t>
            </a:r>
            <a:r>
              <a:rPr lang="en-US" sz="1200" spc="20" dirty="0">
                <a:latin typeface="Times New Roman"/>
                <a:cs typeface="Times New Roman"/>
              </a:rPr>
              <a:t> </a:t>
            </a:r>
            <a:r>
              <a:rPr lang="en-US" sz="1200" spc="5" dirty="0">
                <a:latin typeface="Times New Roman"/>
                <a:cs typeface="Times New Roman"/>
              </a:rPr>
              <a:t>to</a:t>
            </a:r>
            <a:r>
              <a:rPr lang="en-US" sz="1200" spc="30" dirty="0">
                <a:latin typeface="Times New Roman"/>
                <a:cs typeface="Times New Roman"/>
              </a:rPr>
              <a:t> </a:t>
            </a:r>
            <a:r>
              <a:rPr lang="en-US" sz="1200" spc="-5" dirty="0">
                <a:latin typeface="Times New Roman"/>
                <a:cs typeface="Times New Roman"/>
              </a:rPr>
              <a:t>program</a:t>
            </a:r>
            <a:r>
              <a:rPr lang="en-US" sz="1200" spc="25" dirty="0">
                <a:latin typeface="Times New Roman"/>
                <a:cs typeface="Times New Roman"/>
              </a:rPr>
              <a:t> </a:t>
            </a:r>
            <a:r>
              <a:rPr lang="en-US" sz="1200" dirty="0">
                <a:latin typeface="Times New Roman"/>
                <a:cs typeface="Times New Roman"/>
              </a:rPr>
              <a:t>my</a:t>
            </a:r>
            <a:r>
              <a:rPr lang="en-US" sz="1200" spc="30" dirty="0">
                <a:latin typeface="Times New Roman"/>
                <a:cs typeface="Times New Roman"/>
              </a:rPr>
              <a:t> </a:t>
            </a:r>
            <a:r>
              <a:rPr lang="en-US" sz="1200" spc="-5" dirty="0">
                <a:latin typeface="Times New Roman"/>
                <a:cs typeface="Times New Roman"/>
              </a:rPr>
              <a:t>code</a:t>
            </a:r>
            <a:r>
              <a:rPr lang="en-US" sz="1200" spc="30" dirty="0">
                <a:latin typeface="Times New Roman"/>
                <a:cs typeface="Times New Roman"/>
              </a:rPr>
              <a:t> </a:t>
            </a:r>
            <a:r>
              <a:rPr lang="en-US" sz="1200" spc="-5" dirty="0">
                <a:latin typeface="Times New Roman"/>
                <a:cs typeface="Times New Roman"/>
              </a:rPr>
              <a:t>and </a:t>
            </a:r>
            <a:r>
              <a:rPr lang="en-US" sz="1200" dirty="0">
                <a:latin typeface="Times New Roman"/>
                <a:cs typeface="Times New Roman"/>
              </a:rPr>
              <a:t> put it in</a:t>
            </a:r>
            <a:r>
              <a:rPr lang="en-US" sz="1200" spc="5" dirty="0">
                <a:latin typeface="Times New Roman"/>
                <a:cs typeface="Times New Roman"/>
              </a:rPr>
              <a:t> </a:t>
            </a:r>
            <a:r>
              <a:rPr lang="en-US" sz="1200" dirty="0">
                <a:latin typeface="Times New Roman"/>
                <a:cs typeface="Times New Roman"/>
              </a:rPr>
              <a:t>my </a:t>
            </a:r>
            <a:r>
              <a:rPr lang="en-US" sz="1200" spc="-5" dirty="0">
                <a:latin typeface="Times New Roman"/>
                <a:cs typeface="Times New Roman"/>
              </a:rPr>
              <a:t>Bluetooth</a:t>
            </a:r>
            <a:r>
              <a:rPr lang="en-US" sz="1200" spc="5" dirty="0">
                <a:latin typeface="Times New Roman"/>
                <a:cs typeface="Times New Roman"/>
              </a:rPr>
              <a:t> </a:t>
            </a:r>
            <a:r>
              <a:rPr lang="en-US" sz="1200" spc="-5" dirty="0">
                <a:latin typeface="Times New Roman"/>
                <a:cs typeface="Times New Roman"/>
              </a:rPr>
              <a:t>module</a:t>
            </a:r>
            <a:r>
              <a:rPr lang="en-US" sz="1200" dirty="0">
                <a:latin typeface="Times New Roman"/>
                <a:cs typeface="Times New Roman"/>
              </a:rPr>
              <a:t> </a:t>
            </a:r>
            <a:r>
              <a:rPr lang="en-US" sz="1200" spc="-5" dirty="0">
                <a:latin typeface="Times New Roman"/>
                <a:cs typeface="Times New Roman"/>
              </a:rPr>
              <a:t>and</a:t>
            </a:r>
            <a:r>
              <a:rPr lang="en-US" sz="1200" spc="5" dirty="0">
                <a:latin typeface="Times New Roman"/>
                <a:cs typeface="Times New Roman"/>
              </a:rPr>
              <a:t> </a:t>
            </a:r>
            <a:r>
              <a:rPr lang="en-US" sz="1200" spc="-5" dirty="0">
                <a:latin typeface="Times New Roman"/>
                <a:cs typeface="Times New Roman"/>
              </a:rPr>
              <a:t>after</a:t>
            </a:r>
            <a:r>
              <a:rPr lang="en-US" sz="1200" dirty="0">
                <a:latin typeface="Times New Roman"/>
                <a:cs typeface="Times New Roman"/>
              </a:rPr>
              <a:t> </a:t>
            </a:r>
            <a:r>
              <a:rPr lang="en-US" sz="1200" spc="-5" dirty="0">
                <a:latin typeface="Times New Roman"/>
                <a:cs typeface="Times New Roman"/>
              </a:rPr>
              <a:t>that</a:t>
            </a:r>
            <a:r>
              <a:rPr lang="en-US" sz="1200" spc="15" dirty="0">
                <a:latin typeface="Times New Roman"/>
                <a:cs typeface="Times New Roman"/>
              </a:rPr>
              <a:t> </a:t>
            </a:r>
            <a:r>
              <a:rPr lang="en-US" sz="1200" dirty="0">
                <a:latin typeface="Times New Roman"/>
                <a:cs typeface="Times New Roman"/>
              </a:rPr>
              <a:t>I</a:t>
            </a:r>
            <a:r>
              <a:rPr lang="en-US" sz="1200" spc="-20" dirty="0">
                <a:latin typeface="Times New Roman"/>
                <a:cs typeface="Times New Roman"/>
              </a:rPr>
              <a:t> </a:t>
            </a:r>
            <a:r>
              <a:rPr lang="en-US" sz="1200" spc="-5" dirty="0">
                <a:latin typeface="Times New Roman"/>
                <a:cs typeface="Times New Roman"/>
              </a:rPr>
              <a:t>connected</a:t>
            </a:r>
            <a:r>
              <a:rPr lang="en-US" sz="1200" spc="5" dirty="0">
                <a:latin typeface="Times New Roman"/>
                <a:cs typeface="Times New Roman"/>
              </a:rPr>
              <a:t> </a:t>
            </a:r>
            <a:r>
              <a:rPr lang="en-US" sz="1200" spc="-5" dirty="0">
                <a:latin typeface="Times New Roman"/>
                <a:cs typeface="Times New Roman"/>
              </a:rPr>
              <a:t>that</a:t>
            </a:r>
            <a:r>
              <a:rPr lang="en-US" sz="1200" dirty="0">
                <a:latin typeface="Times New Roman"/>
                <a:cs typeface="Times New Roman"/>
              </a:rPr>
              <a:t> Bluetooth</a:t>
            </a:r>
            <a:r>
              <a:rPr lang="en-US" sz="1200" spc="5" dirty="0">
                <a:latin typeface="Times New Roman"/>
                <a:cs typeface="Times New Roman"/>
              </a:rPr>
              <a:t> </a:t>
            </a:r>
            <a:r>
              <a:rPr lang="en-US" sz="1200" dirty="0">
                <a:latin typeface="Times New Roman"/>
                <a:cs typeface="Times New Roman"/>
              </a:rPr>
              <a:t>with my mobile phone</a:t>
            </a:r>
            <a:r>
              <a:rPr lang="en-US" sz="1200" spc="-5" dirty="0">
                <a:latin typeface="Times New Roman"/>
                <a:cs typeface="Times New Roman"/>
              </a:rPr>
              <a:t> and </a:t>
            </a:r>
            <a:r>
              <a:rPr lang="en-US" sz="1200" dirty="0">
                <a:latin typeface="Times New Roman"/>
                <a:cs typeface="Times New Roman"/>
              </a:rPr>
              <a:t> </a:t>
            </a:r>
            <a:r>
              <a:rPr lang="en-US" sz="1200" spc="-5" dirty="0">
                <a:latin typeface="Times New Roman"/>
                <a:cs typeface="Times New Roman"/>
              </a:rPr>
              <a:t>download</a:t>
            </a:r>
            <a:r>
              <a:rPr lang="en-US" sz="1200" dirty="0">
                <a:latin typeface="Times New Roman"/>
                <a:cs typeface="Times New Roman"/>
              </a:rPr>
              <a:t> a</a:t>
            </a:r>
            <a:r>
              <a:rPr lang="en-US" sz="1200" spc="-5" dirty="0">
                <a:latin typeface="Times New Roman"/>
                <a:cs typeface="Times New Roman"/>
              </a:rPr>
              <a:t> certain</a:t>
            </a:r>
            <a:r>
              <a:rPr lang="en-US" sz="1200" spc="5" dirty="0">
                <a:latin typeface="Times New Roman"/>
                <a:cs typeface="Times New Roman"/>
              </a:rPr>
              <a:t> </a:t>
            </a:r>
            <a:r>
              <a:rPr lang="en-US" sz="1200" dirty="0">
                <a:latin typeface="Times New Roman"/>
                <a:cs typeface="Times New Roman"/>
              </a:rPr>
              <a:t>application</a:t>
            </a:r>
            <a:r>
              <a:rPr lang="en-US" sz="1200" spc="5" dirty="0">
                <a:latin typeface="Times New Roman"/>
                <a:cs typeface="Times New Roman"/>
              </a:rPr>
              <a:t> </a:t>
            </a:r>
            <a:r>
              <a:rPr lang="en-US" sz="1200" spc="-5" dirty="0">
                <a:latin typeface="Times New Roman"/>
                <a:cs typeface="Times New Roman"/>
              </a:rPr>
              <a:t>which</a:t>
            </a:r>
            <a:r>
              <a:rPr lang="en-US" sz="1200" spc="10" dirty="0">
                <a:latin typeface="Times New Roman"/>
                <a:cs typeface="Times New Roman"/>
              </a:rPr>
              <a:t> </a:t>
            </a:r>
            <a:r>
              <a:rPr lang="en-US" sz="1200" spc="-5" dirty="0">
                <a:latin typeface="Times New Roman"/>
                <a:cs typeface="Times New Roman"/>
              </a:rPr>
              <a:t>allows</a:t>
            </a:r>
            <a:r>
              <a:rPr lang="en-US" sz="1200" spc="5" dirty="0">
                <a:latin typeface="Times New Roman"/>
                <a:cs typeface="Times New Roman"/>
              </a:rPr>
              <a:t> </a:t>
            </a:r>
            <a:r>
              <a:rPr lang="en-US" sz="1200" dirty="0">
                <a:latin typeface="Times New Roman"/>
                <a:cs typeface="Times New Roman"/>
              </a:rPr>
              <a:t>to </a:t>
            </a:r>
            <a:r>
              <a:rPr lang="en-US" sz="1200" spc="-5" dirty="0">
                <a:latin typeface="Times New Roman"/>
                <a:cs typeface="Times New Roman"/>
              </a:rPr>
              <a:t>connect</a:t>
            </a:r>
            <a:r>
              <a:rPr lang="en-US" sz="1200" spc="5" dirty="0">
                <a:latin typeface="Times New Roman"/>
                <a:cs typeface="Times New Roman"/>
              </a:rPr>
              <a:t> </a:t>
            </a:r>
            <a:r>
              <a:rPr lang="en-US" sz="1200" dirty="0">
                <a:latin typeface="Times New Roman"/>
                <a:cs typeface="Times New Roman"/>
              </a:rPr>
              <a:t>my mobile phone</a:t>
            </a:r>
            <a:r>
              <a:rPr lang="en-US" sz="1200" spc="-10" dirty="0">
                <a:latin typeface="Times New Roman"/>
                <a:cs typeface="Times New Roman"/>
              </a:rPr>
              <a:t> </a:t>
            </a:r>
            <a:r>
              <a:rPr lang="en-US" sz="1200" dirty="0">
                <a:latin typeface="Times New Roman"/>
                <a:cs typeface="Times New Roman"/>
              </a:rPr>
              <a:t>with Bluetooth</a:t>
            </a:r>
            <a:r>
              <a:rPr lang="en-US" sz="1200" spc="5" dirty="0">
                <a:latin typeface="Times New Roman"/>
                <a:cs typeface="Times New Roman"/>
              </a:rPr>
              <a:t> </a:t>
            </a:r>
            <a:r>
              <a:rPr lang="en-US" sz="1200" spc="-5" dirty="0">
                <a:latin typeface="Times New Roman"/>
                <a:cs typeface="Times New Roman"/>
              </a:rPr>
              <a:t>module.</a:t>
            </a:r>
            <a:br>
              <a:rPr lang="en-US" sz="1200" dirty="0">
                <a:latin typeface="Times New Roman"/>
                <a:cs typeface="Times New Roman"/>
              </a:rPr>
            </a:br>
            <a:r>
              <a:rPr lang="en-US" sz="1200" spc="-5" dirty="0">
                <a:latin typeface="Times New Roman"/>
                <a:cs typeface="Times New Roman"/>
              </a:rPr>
              <a:t>After</a:t>
            </a:r>
            <a:r>
              <a:rPr lang="en-US" sz="1200" spc="-10" dirty="0">
                <a:latin typeface="Times New Roman"/>
                <a:cs typeface="Times New Roman"/>
              </a:rPr>
              <a:t> </a:t>
            </a:r>
            <a:r>
              <a:rPr lang="en-US" sz="1200" dirty="0">
                <a:latin typeface="Times New Roman"/>
                <a:cs typeface="Times New Roman"/>
              </a:rPr>
              <a:t>that</a:t>
            </a:r>
            <a:r>
              <a:rPr lang="en-US" sz="1200" spc="5" dirty="0">
                <a:latin typeface="Times New Roman"/>
                <a:cs typeface="Times New Roman"/>
              </a:rPr>
              <a:t> </a:t>
            </a:r>
            <a:r>
              <a:rPr lang="en-US" sz="1200" dirty="0">
                <a:latin typeface="Times New Roman"/>
                <a:cs typeface="Times New Roman"/>
              </a:rPr>
              <a:t>with the </a:t>
            </a:r>
            <a:r>
              <a:rPr lang="en-US" sz="1200" spc="-5" dirty="0">
                <a:latin typeface="Times New Roman"/>
                <a:cs typeface="Times New Roman"/>
              </a:rPr>
              <a:t>help</a:t>
            </a:r>
            <a:r>
              <a:rPr lang="en-US" sz="1200" dirty="0">
                <a:latin typeface="Times New Roman"/>
                <a:cs typeface="Times New Roman"/>
              </a:rPr>
              <a:t> </a:t>
            </a:r>
            <a:r>
              <a:rPr lang="en-US" sz="1200" spc="5" dirty="0">
                <a:latin typeface="Times New Roman"/>
                <a:cs typeface="Times New Roman"/>
              </a:rPr>
              <a:t>of </a:t>
            </a:r>
            <a:r>
              <a:rPr lang="en-US" sz="1200" spc="-5" dirty="0">
                <a:latin typeface="Times New Roman"/>
                <a:cs typeface="Times New Roman"/>
              </a:rPr>
              <a:t>that</a:t>
            </a:r>
            <a:r>
              <a:rPr lang="en-US" sz="1200" dirty="0">
                <a:latin typeface="Times New Roman"/>
                <a:cs typeface="Times New Roman"/>
              </a:rPr>
              <a:t> </a:t>
            </a:r>
            <a:r>
              <a:rPr lang="en-US" sz="1200" spc="-5" dirty="0">
                <a:latin typeface="Times New Roman"/>
                <a:cs typeface="Times New Roman"/>
              </a:rPr>
              <a:t>application</a:t>
            </a:r>
            <a:r>
              <a:rPr lang="en-US" sz="1200" spc="15" dirty="0">
                <a:latin typeface="Times New Roman"/>
                <a:cs typeface="Times New Roman"/>
              </a:rPr>
              <a:t> </a:t>
            </a:r>
            <a:r>
              <a:rPr lang="en-US" sz="1200" dirty="0">
                <a:latin typeface="Times New Roman"/>
                <a:cs typeface="Times New Roman"/>
              </a:rPr>
              <a:t>I</a:t>
            </a:r>
            <a:r>
              <a:rPr lang="en-US" sz="1200" spc="-20" dirty="0">
                <a:latin typeface="Times New Roman"/>
                <a:cs typeface="Times New Roman"/>
              </a:rPr>
              <a:t> </a:t>
            </a:r>
            <a:r>
              <a:rPr lang="en-US" sz="1200" dirty="0">
                <a:latin typeface="Times New Roman"/>
                <a:cs typeface="Times New Roman"/>
              </a:rPr>
              <a:t>make</a:t>
            </a:r>
            <a:r>
              <a:rPr lang="en-US" sz="1200" spc="5" dirty="0">
                <a:latin typeface="Times New Roman"/>
                <a:cs typeface="Times New Roman"/>
              </a:rPr>
              <a:t> </a:t>
            </a:r>
            <a:r>
              <a:rPr lang="en-US" sz="1200" dirty="0">
                <a:latin typeface="Times New Roman"/>
                <a:cs typeface="Times New Roman"/>
              </a:rPr>
              <a:t>my home </a:t>
            </a:r>
            <a:r>
              <a:rPr lang="en-US" sz="1200" spc="-5" dirty="0">
                <a:latin typeface="Times New Roman"/>
                <a:cs typeface="Times New Roman"/>
              </a:rPr>
              <a:t>appliances</a:t>
            </a:r>
            <a:r>
              <a:rPr lang="en-US" sz="1200" dirty="0">
                <a:latin typeface="Times New Roman"/>
                <a:cs typeface="Times New Roman"/>
              </a:rPr>
              <a:t> </a:t>
            </a:r>
            <a:r>
              <a:rPr lang="en-US" sz="1200" spc="-5" dirty="0">
                <a:latin typeface="Times New Roman"/>
                <a:cs typeface="Times New Roman"/>
              </a:rPr>
              <a:t>connect</a:t>
            </a:r>
            <a:r>
              <a:rPr lang="en-US" sz="1200" spc="5" dirty="0">
                <a:latin typeface="Times New Roman"/>
                <a:cs typeface="Times New Roman"/>
              </a:rPr>
              <a:t> </a:t>
            </a:r>
            <a:r>
              <a:rPr lang="en-US" sz="1200" dirty="0">
                <a:latin typeface="Times New Roman"/>
                <a:cs typeface="Times New Roman"/>
              </a:rPr>
              <a:t>with my</a:t>
            </a:r>
            <a:r>
              <a:rPr lang="en-US" sz="1200" spc="5" dirty="0">
                <a:latin typeface="Times New Roman"/>
                <a:cs typeface="Times New Roman"/>
              </a:rPr>
              <a:t> </a:t>
            </a:r>
            <a:r>
              <a:rPr lang="en-US" sz="1200" dirty="0">
                <a:latin typeface="Times New Roman"/>
                <a:cs typeface="Times New Roman"/>
              </a:rPr>
              <a:t>mobile</a:t>
            </a:r>
            <a:r>
              <a:rPr lang="en-US" sz="1200" spc="-5" dirty="0">
                <a:latin typeface="Times New Roman"/>
                <a:cs typeface="Times New Roman"/>
              </a:rPr>
              <a:t> </a:t>
            </a:r>
            <a:r>
              <a:rPr lang="en-US" sz="1200" dirty="0">
                <a:latin typeface="Times New Roman"/>
                <a:cs typeface="Times New Roman"/>
              </a:rPr>
              <a:t>phone </a:t>
            </a:r>
            <a:r>
              <a:rPr lang="en-US" sz="1200" spc="-285" dirty="0">
                <a:latin typeface="Times New Roman"/>
                <a:cs typeface="Times New Roman"/>
              </a:rPr>
              <a:t> </a:t>
            </a:r>
            <a:r>
              <a:rPr lang="en-US" sz="1200" spc="-5" dirty="0">
                <a:latin typeface="Times New Roman"/>
                <a:cs typeface="Times New Roman"/>
              </a:rPr>
              <a:t>and</a:t>
            </a:r>
            <a:r>
              <a:rPr lang="en-US" sz="1200" dirty="0">
                <a:latin typeface="Times New Roman"/>
                <a:cs typeface="Times New Roman"/>
              </a:rPr>
              <a:t> </a:t>
            </a:r>
            <a:r>
              <a:rPr lang="en-US" sz="1200" spc="-5" dirty="0">
                <a:latin typeface="Times New Roman"/>
                <a:cs typeface="Times New Roman"/>
              </a:rPr>
              <a:t>worked</a:t>
            </a:r>
            <a:r>
              <a:rPr lang="en-US" sz="1200" spc="5" dirty="0">
                <a:latin typeface="Times New Roman"/>
                <a:cs typeface="Times New Roman"/>
              </a:rPr>
              <a:t> </a:t>
            </a:r>
            <a:r>
              <a:rPr lang="en-US" sz="1200" dirty="0">
                <a:latin typeface="Times New Roman"/>
                <a:cs typeface="Times New Roman"/>
              </a:rPr>
              <a:t>smartly in</a:t>
            </a:r>
            <a:r>
              <a:rPr lang="en-US" sz="1200" spc="5" dirty="0">
                <a:latin typeface="Times New Roman"/>
                <a:cs typeface="Times New Roman"/>
              </a:rPr>
              <a:t> </a:t>
            </a:r>
            <a:r>
              <a:rPr lang="en-US" sz="1200" spc="-5" dirty="0">
                <a:latin typeface="Times New Roman"/>
                <a:cs typeface="Times New Roman"/>
              </a:rPr>
              <a:t>such</a:t>
            </a:r>
            <a:r>
              <a:rPr lang="en-US" sz="1200" spc="5" dirty="0">
                <a:latin typeface="Times New Roman"/>
                <a:cs typeface="Times New Roman"/>
              </a:rPr>
              <a:t> </a:t>
            </a:r>
            <a:r>
              <a:rPr lang="en-US" sz="1200" dirty="0">
                <a:latin typeface="Times New Roman"/>
                <a:cs typeface="Times New Roman"/>
              </a:rPr>
              <a:t>a</a:t>
            </a:r>
            <a:r>
              <a:rPr lang="en-US" sz="1200" spc="-5" dirty="0">
                <a:latin typeface="Times New Roman"/>
                <a:cs typeface="Times New Roman"/>
              </a:rPr>
              <a:t> way</a:t>
            </a:r>
            <a:r>
              <a:rPr lang="en-US" sz="1200" spc="5" dirty="0">
                <a:latin typeface="Times New Roman"/>
                <a:cs typeface="Times New Roman"/>
              </a:rPr>
              <a:t> </a:t>
            </a:r>
            <a:r>
              <a:rPr lang="en-US" sz="1200" dirty="0">
                <a:latin typeface="Times New Roman"/>
                <a:cs typeface="Times New Roman"/>
              </a:rPr>
              <a:t>that </a:t>
            </a:r>
            <a:r>
              <a:rPr lang="en-US" sz="1200" spc="-5" dirty="0">
                <a:latin typeface="Times New Roman"/>
                <a:cs typeface="Times New Roman"/>
              </a:rPr>
              <a:t>when</a:t>
            </a:r>
            <a:r>
              <a:rPr lang="en-US" sz="1200" spc="15" dirty="0">
                <a:latin typeface="Times New Roman"/>
                <a:cs typeface="Times New Roman"/>
              </a:rPr>
              <a:t> </a:t>
            </a:r>
            <a:r>
              <a:rPr lang="en-US" sz="1200" dirty="0">
                <a:latin typeface="Times New Roman"/>
                <a:cs typeface="Times New Roman"/>
              </a:rPr>
              <a:t>I</a:t>
            </a:r>
            <a:r>
              <a:rPr lang="en-US" sz="1200" spc="-15" dirty="0">
                <a:latin typeface="Times New Roman"/>
                <a:cs typeface="Times New Roman"/>
              </a:rPr>
              <a:t> </a:t>
            </a:r>
            <a:r>
              <a:rPr lang="en-US" sz="1200" dirty="0">
                <a:latin typeface="Times New Roman"/>
                <a:cs typeface="Times New Roman"/>
              </a:rPr>
              <a:t>on the </a:t>
            </a:r>
            <a:r>
              <a:rPr lang="en-US" sz="1200" spc="-5" dirty="0">
                <a:latin typeface="Times New Roman"/>
                <a:cs typeface="Times New Roman"/>
              </a:rPr>
              <a:t>switch</a:t>
            </a:r>
            <a:r>
              <a:rPr lang="en-US" sz="1200" dirty="0">
                <a:latin typeface="Times New Roman"/>
                <a:cs typeface="Times New Roman"/>
              </a:rPr>
              <a:t> in</a:t>
            </a:r>
            <a:r>
              <a:rPr lang="en-US" sz="1200" spc="5" dirty="0">
                <a:latin typeface="Times New Roman"/>
                <a:cs typeface="Times New Roman"/>
              </a:rPr>
              <a:t> </a:t>
            </a:r>
            <a:r>
              <a:rPr lang="en-US" sz="1200" dirty="0">
                <a:latin typeface="Times New Roman"/>
                <a:cs typeface="Times New Roman"/>
              </a:rPr>
              <a:t>the mobile phone</a:t>
            </a:r>
            <a:r>
              <a:rPr lang="en-US" sz="1200" spc="-5" dirty="0">
                <a:latin typeface="Times New Roman"/>
                <a:cs typeface="Times New Roman"/>
              </a:rPr>
              <a:t> </a:t>
            </a:r>
            <a:r>
              <a:rPr lang="en-US" sz="1200" dirty="0">
                <a:latin typeface="Times New Roman"/>
                <a:cs typeface="Times New Roman"/>
              </a:rPr>
              <a:t>the </a:t>
            </a:r>
            <a:r>
              <a:rPr lang="en-US" sz="1200" spc="-5" dirty="0">
                <a:latin typeface="Times New Roman"/>
                <a:cs typeface="Times New Roman"/>
              </a:rPr>
              <a:t>appliance</a:t>
            </a:r>
            <a:r>
              <a:rPr lang="en-US" sz="1200" dirty="0">
                <a:latin typeface="Times New Roman"/>
                <a:cs typeface="Times New Roman"/>
              </a:rPr>
              <a:t> </a:t>
            </a:r>
            <a:r>
              <a:rPr lang="en-US" sz="1200" spc="-5" dirty="0">
                <a:latin typeface="Times New Roman"/>
                <a:cs typeface="Times New Roman"/>
              </a:rPr>
              <a:t>which </a:t>
            </a:r>
            <a:r>
              <a:rPr lang="en-US" sz="1200" dirty="0">
                <a:latin typeface="Times New Roman"/>
                <a:cs typeface="Times New Roman"/>
              </a:rPr>
              <a:t> </a:t>
            </a:r>
            <a:r>
              <a:rPr lang="en-US" sz="1200" spc="-5" dirty="0">
                <a:latin typeface="Times New Roman"/>
                <a:cs typeface="Times New Roman"/>
              </a:rPr>
              <a:t>is connected</a:t>
            </a:r>
            <a:r>
              <a:rPr lang="en-US" sz="1200" dirty="0">
                <a:latin typeface="Times New Roman"/>
                <a:cs typeface="Times New Roman"/>
              </a:rPr>
              <a:t> to</a:t>
            </a:r>
            <a:r>
              <a:rPr lang="en-US" sz="1200" spc="-5" dirty="0">
                <a:latin typeface="Times New Roman"/>
                <a:cs typeface="Times New Roman"/>
              </a:rPr>
              <a:t> </a:t>
            </a:r>
            <a:r>
              <a:rPr lang="en-US" sz="1200" dirty="0">
                <a:latin typeface="Times New Roman"/>
                <a:cs typeface="Times New Roman"/>
              </a:rPr>
              <a:t>phone</a:t>
            </a:r>
            <a:r>
              <a:rPr lang="en-US" sz="1200" spc="-5" dirty="0">
                <a:latin typeface="Times New Roman"/>
                <a:cs typeface="Times New Roman"/>
              </a:rPr>
              <a:t> will</a:t>
            </a:r>
            <a:r>
              <a:rPr lang="en-US" sz="1200" dirty="0">
                <a:latin typeface="Times New Roman"/>
                <a:cs typeface="Times New Roman"/>
              </a:rPr>
              <a:t> </a:t>
            </a:r>
            <a:r>
              <a:rPr lang="en-US" sz="1200" spc="-5" dirty="0">
                <a:latin typeface="Times New Roman"/>
                <a:cs typeface="Times New Roman"/>
              </a:rPr>
              <a:t>become</a:t>
            </a:r>
            <a:r>
              <a:rPr lang="en-US" sz="1200" dirty="0">
                <a:latin typeface="Times New Roman"/>
                <a:cs typeface="Times New Roman"/>
              </a:rPr>
              <a:t> on </a:t>
            </a:r>
            <a:r>
              <a:rPr lang="en-US" sz="1200" spc="-5" dirty="0">
                <a:latin typeface="Times New Roman"/>
                <a:cs typeface="Times New Roman"/>
              </a:rPr>
              <a:t>and</a:t>
            </a:r>
            <a:r>
              <a:rPr lang="en-US" sz="1200" dirty="0">
                <a:latin typeface="Times New Roman"/>
                <a:cs typeface="Times New Roman"/>
              </a:rPr>
              <a:t> vice-versa</a:t>
            </a:r>
            <a:br>
              <a:rPr lang="en-US" sz="1200" dirty="0">
                <a:latin typeface="Times New Roman"/>
                <a:cs typeface="Times New Roman"/>
              </a:rPr>
            </a:br>
            <a:endParaRPr lang="en-IN" dirty="0"/>
          </a:p>
        </p:txBody>
      </p:sp>
      <p:sp>
        <p:nvSpPr>
          <p:cNvPr id="3" name="Subtitle 2">
            <a:extLst>
              <a:ext uri="{FF2B5EF4-FFF2-40B4-BE49-F238E27FC236}">
                <a16:creationId xmlns:a16="http://schemas.microsoft.com/office/drawing/2014/main" id="{7D1C0304-397A-03B8-C1B3-45CB81D9B7FD}"/>
              </a:ext>
            </a:extLst>
          </p:cNvPr>
          <p:cNvSpPr>
            <a:spLocks noGrp="1"/>
          </p:cNvSpPr>
          <p:nvPr>
            <p:ph type="subTitle" idx="1"/>
          </p:nvPr>
        </p:nvSpPr>
        <p:spPr/>
        <p:txBody>
          <a:bodyPr/>
          <a:lstStyle/>
          <a:p>
            <a:r>
              <a:rPr lang="en-IN" sz="1600" b="1" spc="-5" dirty="0">
                <a:latin typeface="Times New Roman"/>
                <a:cs typeface="Times New Roman"/>
              </a:rPr>
              <a:t>FLOWCHART</a:t>
            </a:r>
            <a:r>
              <a:rPr lang="en-IN" sz="1600" b="1" spc="-45" dirty="0">
                <a:latin typeface="Times New Roman"/>
                <a:cs typeface="Times New Roman"/>
              </a:rPr>
              <a:t> </a:t>
            </a:r>
            <a:r>
              <a:rPr lang="en-IN" sz="1600" b="1" dirty="0">
                <a:latin typeface="Times New Roman"/>
                <a:cs typeface="Times New Roman"/>
              </a:rPr>
              <a:t>OF</a:t>
            </a:r>
            <a:r>
              <a:rPr lang="en-IN" sz="1600" b="1" spc="-55" dirty="0">
                <a:latin typeface="Times New Roman"/>
                <a:cs typeface="Times New Roman"/>
              </a:rPr>
              <a:t> </a:t>
            </a:r>
            <a:r>
              <a:rPr lang="en-IN" sz="1600" b="1" spc="-5" dirty="0">
                <a:latin typeface="Times New Roman"/>
                <a:cs typeface="Times New Roman"/>
              </a:rPr>
              <a:t>PROCESS</a:t>
            </a:r>
            <a:endParaRPr lang="en-IN" sz="1600" dirty="0">
              <a:latin typeface="Times New Roman"/>
              <a:cs typeface="Times New Roman"/>
            </a:endParaRPr>
          </a:p>
          <a:p>
            <a:endParaRPr lang="en-IN" dirty="0"/>
          </a:p>
        </p:txBody>
      </p:sp>
      <p:pic>
        <p:nvPicPr>
          <p:cNvPr id="7" name="Picture 6">
            <a:extLst>
              <a:ext uri="{FF2B5EF4-FFF2-40B4-BE49-F238E27FC236}">
                <a16:creationId xmlns:a16="http://schemas.microsoft.com/office/drawing/2014/main" id="{0E92F2D4-7946-D2E8-89CC-A056BF52F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506" y="7334249"/>
            <a:ext cx="4571043" cy="3087177"/>
          </a:xfrm>
          <a:prstGeom prst="rect">
            <a:avLst/>
          </a:prstGeom>
        </p:spPr>
      </p:pic>
    </p:spTree>
    <p:extLst>
      <p:ext uri="{BB962C8B-B14F-4D97-AF65-F5344CB8AC3E}">
        <p14:creationId xmlns:p14="http://schemas.microsoft.com/office/powerpoint/2010/main" val="399021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4BB8-38E8-3AD0-0F5B-62E07045CA4E}"/>
              </a:ext>
            </a:extLst>
          </p:cNvPr>
          <p:cNvSpPr>
            <a:spLocks noGrp="1"/>
          </p:cNvSpPr>
          <p:nvPr>
            <p:ph type="ctrTitle"/>
          </p:nvPr>
        </p:nvSpPr>
        <p:spPr/>
        <p:txBody>
          <a:bodyPr>
            <a:normAutofit/>
          </a:bodyPr>
          <a:lstStyle/>
          <a:p>
            <a:r>
              <a:rPr lang="en-IN" sz="2400" b="1" spc="-5" dirty="0">
                <a:latin typeface="Times New Roman"/>
                <a:cs typeface="Times New Roman"/>
              </a:rPr>
              <a:t>CIRCUIT</a:t>
            </a:r>
            <a:r>
              <a:rPr lang="en-IN" sz="2400" b="1" spc="-50" dirty="0">
                <a:latin typeface="Times New Roman"/>
                <a:cs typeface="Times New Roman"/>
              </a:rPr>
              <a:t> </a:t>
            </a:r>
            <a:r>
              <a:rPr lang="en-IN" sz="2400" b="1" spc="-5" dirty="0">
                <a:latin typeface="Times New Roman"/>
                <a:cs typeface="Times New Roman"/>
              </a:rPr>
              <a:t>DIAGRAM</a:t>
            </a:r>
            <a:r>
              <a:rPr lang="en-IN" sz="2400" b="1" spc="-45" dirty="0">
                <a:latin typeface="Times New Roman"/>
                <a:cs typeface="Times New Roman"/>
              </a:rPr>
              <a:t> </a:t>
            </a:r>
            <a:r>
              <a:rPr lang="en-IN" sz="2400" b="1" dirty="0">
                <a:latin typeface="Times New Roman"/>
                <a:cs typeface="Times New Roman"/>
              </a:rPr>
              <a:t>OF</a:t>
            </a:r>
            <a:r>
              <a:rPr lang="en-IN" sz="2400" b="1" spc="-50" dirty="0">
                <a:latin typeface="Times New Roman"/>
                <a:cs typeface="Times New Roman"/>
              </a:rPr>
              <a:t> </a:t>
            </a:r>
            <a:r>
              <a:rPr lang="en-IN" sz="2400" b="1" spc="-5" dirty="0">
                <a:latin typeface="Times New Roman"/>
                <a:cs typeface="Times New Roman"/>
              </a:rPr>
              <a:t>PROCESS</a:t>
            </a: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br>
              <a:rPr lang="en-IN" sz="2400" b="1" spc="-5" dirty="0">
                <a:latin typeface="Times New Roman"/>
                <a:cs typeface="Times New Roman"/>
              </a:rPr>
            </a:br>
            <a:endParaRPr lang="en-IN" sz="2400" dirty="0"/>
          </a:p>
        </p:txBody>
      </p:sp>
      <p:sp>
        <p:nvSpPr>
          <p:cNvPr id="3" name="Subtitle 2">
            <a:extLst>
              <a:ext uri="{FF2B5EF4-FFF2-40B4-BE49-F238E27FC236}">
                <a16:creationId xmlns:a16="http://schemas.microsoft.com/office/drawing/2014/main" id="{26C95C43-5E24-D60B-530D-5D6F3CD0AAF9}"/>
              </a:ext>
            </a:extLst>
          </p:cNvPr>
          <p:cNvSpPr>
            <a:spLocks noGrp="1"/>
          </p:cNvSpPr>
          <p:nvPr>
            <p:ph type="subTitle" idx="1"/>
          </p:nvPr>
        </p:nvSpPr>
        <p:spPr>
          <a:xfrm>
            <a:off x="2163887" y="5634454"/>
            <a:ext cx="4778125" cy="2130185"/>
          </a:xfrm>
        </p:spPr>
        <p:txBody>
          <a:bodyPr/>
          <a:lstStyle/>
          <a:p>
            <a:endParaRPr lang="en-IN" dirty="0"/>
          </a:p>
        </p:txBody>
      </p:sp>
      <p:pic>
        <p:nvPicPr>
          <p:cNvPr id="6" name="Picture 5">
            <a:extLst>
              <a:ext uri="{FF2B5EF4-FFF2-40B4-BE49-F238E27FC236}">
                <a16:creationId xmlns:a16="http://schemas.microsoft.com/office/drawing/2014/main" id="{2F9544CC-7214-0794-205B-6B25BC841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550" y="2288776"/>
            <a:ext cx="5638800" cy="6036074"/>
          </a:xfrm>
          <a:prstGeom prst="rect">
            <a:avLst/>
          </a:prstGeom>
        </p:spPr>
      </p:pic>
    </p:spTree>
    <p:extLst>
      <p:ext uri="{BB962C8B-B14F-4D97-AF65-F5344CB8AC3E}">
        <p14:creationId xmlns:p14="http://schemas.microsoft.com/office/powerpoint/2010/main" val="298937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1BBB-0B33-36A8-1E31-CD76DBC621F8}"/>
              </a:ext>
            </a:extLst>
          </p:cNvPr>
          <p:cNvSpPr>
            <a:spLocks noGrp="1"/>
          </p:cNvSpPr>
          <p:nvPr>
            <p:ph type="ctrTitle"/>
          </p:nvPr>
        </p:nvSpPr>
        <p:spPr>
          <a:xfrm>
            <a:off x="1442478" y="1427481"/>
            <a:ext cx="5853671" cy="4077969"/>
          </a:xfrm>
        </p:spPr>
        <p:txBody>
          <a:bodyPr>
            <a:normAutofit fontScale="90000"/>
          </a:bodyPr>
          <a:lstStyle/>
          <a:p>
            <a:r>
              <a:rPr lang="en-IN" sz="2800" b="1" spc="-5" dirty="0">
                <a:latin typeface="Times New Roman"/>
                <a:cs typeface="Times New Roman"/>
              </a:rPr>
              <a:t>ARDUINO</a:t>
            </a:r>
            <a:r>
              <a:rPr lang="en-IN" sz="2800" b="1" spc="-35" dirty="0">
                <a:latin typeface="Times New Roman"/>
                <a:cs typeface="Times New Roman"/>
              </a:rPr>
              <a:t> </a:t>
            </a:r>
            <a:r>
              <a:rPr lang="en-IN" sz="2800" b="1" spc="-5" dirty="0">
                <a:latin typeface="Times New Roman"/>
                <a:cs typeface="Times New Roman"/>
              </a:rPr>
              <a:t>IDE</a:t>
            </a:r>
            <a:r>
              <a:rPr lang="en-IN" sz="2800" b="1" spc="-50" dirty="0">
                <a:latin typeface="Times New Roman"/>
                <a:cs typeface="Times New Roman"/>
              </a:rPr>
              <a:t> </a:t>
            </a:r>
            <a:r>
              <a:rPr lang="en-IN" sz="2800" b="1" spc="-5" dirty="0">
                <a:latin typeface="Times New Roman"/>
                <a:cs typeface="Times New Roman"/>
              </a:rPr>
              <a:t>SOFTWARE</a:t>
            </a:r>
            <a:r>
              <a:rPr lang="en-IN" sz="2800" b="1" spc="-60" dirty="0">
                <a:latin typeface="Times New Roman"/>
                <a:cs typeface="Times New Roman"/>
              </a:rPr>
              <a:t> </a:t>
            </a:r>
            <a:r>
              <a:rPr lang="en-IN" sz="2800" b="1" spc="-5" dirty="0">
                <a:latin typeface="Times New Roman"/>
                <a:cs typeface="Times New Roman"/>
              </a:rPr>
              <a:t>FOR</a:t>
            </a:r>
            <a:r>
              <a:rPr lang="en-IN" sz="2800" b="1" spc="-35" dirty="0">
                <a:latin typeface="Times New Roman"/>
                <a:cs typeface="Times New Roman"/>
              </a:rPr>
              <a:t> </a:t>
            </a:r>
            <a:r>
              <a:rPr lang="en-IN" sz="2800" b="1" spc="-5" dirty="0">
                <a:latin typeface="Times New Roman"/>
                <a:cs typeface="Times New Roman"/>
              </a:rPr>
              <a:t>PROGRAMMING</a:t>
            </a:r>
            <a:br>
              <a:rPr lang="en-IN" sz="2800" b="1" spc="-5" dirty="0">
                <a:latin typeface="Times New Roman"/>
                <a:cs typeface="Times New Roman"/>
              </a:rPr>
            </a:br>
            <a:br>
              <a:rPr lang="en-IN" sz="2800" b="1" spc="-5" dirty="0">
                <a:latin typeface="Times New Roman"/>
                <a:cs typeface="Times New Roman"/>
              </a:rPr>
            </a:br>
            <a:br>
              <a:rPr lang="en-IN" sz="2800" b="1" spc="-5" dirty="0">
                <a:latin typeface="Times New Roman"/>
                <a:cs typeface="Times New Roman"/>
              </a:rPr>
            </a:br>
            <a:br>
              <a:rPr lang="en-IN" sz="2800" b="1" spc="-5" dirty="0">
                <a:latin typeface="Times New Roman"/>
                <a:cs typeface="Times New Roman"/>
              </a:rPr>
            </a:br>
            <a:br>
              <a:rPr lang="en-IN" sz="2800" b="1" spc="-5" dirty="0">
                <a:latin typeface="Times New Roman"/>
                <a:cs typeface="Times New Roman"/>
              </a:rPr>
            </a:br>
            <a:br>
              <a:rPr lang="en-IN" sz="2800" b="1" spc="-5" dirty="0">
                <a:latin typeface="Times New Roman"/>
                <a:cs typeface="Times New Roman"/>
              </a:rPr>
            </a:br>
            <a:br>
              <a:rPr lang="en-IN" sz="2800" b="1" spc="-5" dirty="0">
                <a:latin typeface="Times New Roman"/>
                <a:cs typeface="Times New Roman"/>
              </a:rPr>
            </a:br>
            <a:br>
              <a:rPr lang="en-IN" sz="2800" b="1" spc="-5" dirty="0">
                <a:latin typeface="Times New Roman"/>
                <a:cs typeface="Times New Roman"/>
              </a:rPr>
            </a:br>
            <a:br>
              <a:rPr lang="en-IN" sz="2800" b="1" spc="-5" dirty="0">
                <a:latin typeface="Times New Roman"/>
                <a:cs typeface="Times New Roman"/>
              </a:rPr>
            </a:br>
            <a:r>
              <a:rPr lang="en-IN" sz="1100" b="1" spc="-5" dirty="0">
                <a:latin typeface="Times New Roman"/>
                <a:cs typeface="Times New Roman"/>
              </a:rPr>
              <a:t>SHOWING THE SUCCESSFULLY COMPILATION OF CODE </a:t>
            </a:r>
            <a:br>
              <a:rPr lang="en-IN" sz="2800" b="1" spc="-5" dirty="0">
                <a:latin typeface="Times New Roman"/>
                <a:cs typeface="Times New Roman"/>
              </a:rPr>
            </a:br>
            <a:endParaRPr lang="en-IN" sz="2800" dirty="0"/>
          </a:p>
        </p:txBody>
      </p:sp>
      <p:sp>
        <p:nvSpPr>
          <p:cNvPr id="3" name="Subtitle 2">
            <a:extLst>
              <a:ext uri="{FF2B5EF4-FFF2-40B4-BE49-F238E27FC236}">
                <a16:creationId xmlns:a16="http://schemas.microsoft.com/office/drawing/2014/main" id="{09ECBD8D-7069-37BF-3AFC-5E06AF7C2AFE}"/>
              </a:ext>
            </a:extLst>
          </p:cNvPr>
          <p:cNvSpPr>
            <a:spLocks noGrp="1"/>
          </p:cNvSpPr>
          <p:nvPr>
            <p:ph type="subTitle" idx="1"/>
          </p:nvPr>
        </p:nvSpPr>
        <p:spPr>
          <a:xfrm>
            <a:off x="1564203" y="5505450"/>
            <a:ext cx="5853670" cy="4952999"/>
          </a:xfrm>
        </p:spPr>
        <p:txBody>
          <a:bodyPr>
            <a:normAutofit fontScale="25000" lnSpcReduction="20000"/>
          </a:bodyPr>
          <a:lstStyle/>
          <a:p>
            <a:pPr marL="12700">
              <a:lnSpc>
                <a:spcPct val="100000"/>
              </a:lnSpc>
              <a:spcBef>
                <a:spcPts val="105"/>
              </a:spcBef>
            </a:pPr>
            <a:r>
              <a:rPr lang="en-US" sz="5600" b="1" spc="-5" dirty="0">
                <a:latin typeface="Times New Roman"/>
                <a:cs typeface="Times New Roman"/>
              </a:rPr>
              <a:t>STEPS</a:t>
            </a:r>
            <a:endParaRPr lang="en-US" sz="5600" dirty="0">
              <a:latin typeface="Times New Roman"/>
              <a:cs typeface="Times New Roman"/>
            </a:endParaRPr>
          </a:p>
          <a:p>
            <a:pPr marL="12700" marR="492759">
              <a:lnSpc>
                <a:spcPts val="1380"/>
              </a:lnSpc>
              <a:spcBef>
                <a:spcPts val="1280"/>
              </a:spcBef>
            </a:pPr>
            <a:r>
              <a:rPr lang="en-US" sz="4000" spc="-5" dirty="0">
                <a:latin typeface="Times New Roman"/>
                <a:cs typeface="Times New Roman"/>
              </a:rPr>
              <a:t>STEP</a:t>
            </a:r>
            <a:r>
              <a:rPr lang="en-US" sz="4000" dirty="0">
                <a:latin typeface="Times New Roman"/>
                <a:cs typeface="Times New Roman"/>
              </a:rPr>
              <a:t> </a:t>
            </a:r>
            <a:r>
              <a:rPr lang="en-US" sz="4000" spc="-5" dirty="0">
                <a:latin typeface="Times New Roman"/>
                <a:cs typeface="Times New Roman"/>
              </a:rPr>
              <a:t>1</a:t>
            </a:r>
            <a:r>
              <a:rPr lang="en-US" sz="4000" spc="5" dirty="0">
                <a:latin typeface="Times New Roman"/>
                <a:cs typeface="Times New Roman"/>
              </a:rPr>
              <a:t> </a:t>
            </a:r>
            <a:r>
              <a:rPr lang="en-US" sz="4000" spc="-5" dirty="0">
                <a:latin typeface="Times New Roman"/>
                <a:cs typeface="Times New Roman"/>
              </a:rPr>
              <a:t>–</a:t>
            </a:r>
            <a:r>
              <a:rPr lang="en-US" sz="4000" dirty="0">
                <a:latin typeface="Times New Roman"/>
                <a:cs typeface="Times New Roman"/>
              </a:rPr>
              <a:t> </a:t>
            </a:r>
            <a:r>
              <a:rPr lang="en-US" sz="4000" spc="-5" dirty="0">
                <a:latin typeface="Times New Roman"/>
                <a:cs typeface="Times New Roman"/>
              </a:rPr>
              <a:t>First</a:t>
            </a:r>
            <a:r>
              <a:rPr lang="en-US" sz="4000" spc="5" dirty="0">
                <a:latin typeface="Times New Roman"/>
                <a:cs typeface="Times New Roman"/>
              </a:rPr>
              <a:t> </a:t>
            </a:r>
            <a:r>
              <a:rPr lang="en-US" sz="4000" dirty="0">
                <a:latin typeface="Times New Roman"/>
                <a:cs typeface="Times New Roman"/>
              </a:rPr>
              <a:t>I</a:t>
            </a:r>
            <a:r>
              <a:rPr lang="en-US" sz="4000" spc="-15" dirty="0">
                <a:latin typeface="Times New Roman"/>
                <a:cs typeface="Times New Roman"/>
              </a:rPr>
              <a:t> </a:t>
            </a:r>
            <a:r>
              <a:rPr lang="en-US" sz="4000" dirty="0">
                <a:latin typeface="Times New Roman"/>
                <a:cs typeface="Times New Roman"/>
              </a:rPr>
              <a:t>download</a:t>
            </a:r>
            <a:r>
              <a:rPr lang="en-US" sz="4000" spc="5" dirty="0">
                <a:latin typeface="Times New Roman"/>
                <a:cs typeface="Times New Roman"/>
              </a:rPr>
              <a:t> </a:t>
            </a:r>
            <a:r>
              <a:rPr lang="en-US" sz="4000" spc="-5" dirty="0">
                <a:latin typeface="Times New Roman"/>
                <a:cs typeface="Times New Roman"/>
              </a:rPr>
              <a:t>ARDUINO</a:t>
            </a:r>
            <a:r>
              <a:rPr lang="en-US" sz="4000" spc="10" dirty="0">
                <a:latin typeface="Times New Roman"/>
                <a:cs typeface="Times New Roman"/>
              </a:rPr>
              <a:t> </a:t>
            </a:r>
            <a:r>
              <a:rPr lang="en-US" sz="4000" spc="-5" dirty="0">
                <a:latin typeface="Times New Roman"/>
                <a:cs typeface="Times New Roman"/>
              </a:rPr>
              <a:t>IDE</a:t>
            </a:r>
            <a:r>
              <a:rPr lang="en-US" sz="4000" dirty="0">
                <a:latin typeface="Times New Roman"/>
                <a:cs typeface="Times New Roman"/>
              </a:rPr>
              <a:t> </a:t>
            </a:r>
            <a:r>
              <a:rPr lang="en-US" sz="4000" spc="-5" dirty="0">
                <a:latin typeface="Times New Roman"/>
                <a:cs typeface="Times New Roman"/>
              </a:rPr>
              <a:t>software </a:t>
            </a:r>
            <a:r>
              <a:rPr lang="en-US" sz="4000" dirty="0">
                <a:latin typeface="Times New Roman"/>
                <a:cs typeface="Times New Roman"/>
              </a:rPr>
              <a:t>in my</a:t>
            </a:r>
            <a:r>
              <a:rPr lang="en-US" sz="4000" spc="5" dirty="0">
                <a:latin typeface="Times New Roman"/>
                <a:cs typeface="Times New Roman"/>
              </a:rPr>
              <a:t> </a:t>
            </a:r>
            <a:r>
              <a:rPr lang="en-US" sz="4000" dirty="0">
                <a:latin typeface="Times New Roman"/>
                <a:cs typeface="Times New Roman"/>
              </a:rPr>
              <a:t>laptop </a:t>
            </a:r>
            <a:r>
              <a:rPr lang="en-US" sz="4000" spc="-5" dirty="0">
                <a:latin typeface="Times New Roman"/>
                <a:cs typeface="Times New Roman"/>
              </a:rPr>
              <a:t>and</a:t>
            </a:r>
            <a:r>
              <a:rPr lang="en-US" sz="4000" spc="5" dirty="0">
                <a:latin typeface="Times New Roman"/>
                <a:cs typeface="Times New Roman"/>
              </a:rPr>
              <a:t> </a:t>
            </a:r>
            <a:r>
              <a:rPr lang="en-US" sz="4000" spc="-5" dirty="0">
                <a:latin typeface="Times New Roman"/>
                <a:cs typeface="Times New Roman"/>
              </a:rPr>
              <a:t>run</a:t>
            </a:r>
            <a:r>
              <a:rPr lang="en-US" sz="4000" spc="15" dirty="0">
                <a:latin typeface="Times New Roman"/>
                <a:cs typeface="Times New Roman"/>
              </a:rPr>
              <a:t> </a:t>
            </a:r>
            <a:r>
              <a:rPr lang="en-US" sz="4000" dirty="0">
                <a:latin typeface="Times New Roman"/>
                <a:cs typeface="Times New Roman"/>
              </a:rPr>
              <a:t>my code</a:t>
            </a:r>
            <a:r>
              <a:rPr lang="en-US" sz="4000" spc="-5" dirty="0">
                <a:latin typeface="Times New Roman"/>
                <a:cs typeface="Times New Roman"/>
              </a:rPr>
              <a:t> and</a:t>
            </a:r>
            <a:r>
              <a:rPr lang="en-US" sz="4000" dirty="0">
                <a:latin typeface="Times New Roman"/>
                <a:cs typeface="Times New Roman"/>
              </a:rPr>
              <a:t> then</a:t>
            </a:r>
            <a:r>
              <a:rPr lang="en-US" sz="4000" spc="10" dirty="0">
                <a:latin typeface="Times New Roman"/>
                <a:cs typeface="Times New Roman"/>
              </a:rPr>
              <a:t> </a:t>
            </a:r>
            <a:r>
              <a:rPr lang="en-US" sz="4000" dirty="0">
                <a:latin typeface="Times New Roman"/>
                <a:cs typeface="Times New Roman"/>
              </a:rPr>
              <a:t>I </a:t>
            </a:r>
            <a:r>
              <a:rPr lang="en-US" sz="4000" spc="-285" dirty="0">
                <a:latin typeface="Times New Roman"/>
                <a:cs typeface="Times New Roman"/>
              </a:rPr>
              <a:t> </a:t>
            </a:r>
            <a:r>
              <a:rPr lang="en-US" sz="4000" spc="-5" dirty="0">
                <a:latin typeface="Times New Roman"/>
                <a:cs typeface="Times New Roman"/>
              </a:rPr>
              <a:t>connect</a:t>
            </a:r>
            <a:r>
              <a:rPr lang="en-US" sz="4000" dirty="0">
                <a:latin typeface="Times New Roman"/>
                <a:cs typeface="Times New Roman"/>
              </a:rPr>
              <a:t> my </a:t>
            </a:r>
            <a:r>
              <a:rPr lang="en-US" sz="4000" spc="-5" dirty="0">
                <a:latin typeface="Times New Roman"/>
                <a:cs typeface="Times New Roman"/>
              </a:rPr>
              <a:t>Arduino</a:t>
            </a:r>
            <a:r>
              <a:rPr lang="en-US" sz="4000" dirty="0">
                <a:latin typeface="Times New Roman"/>
                <a:cs typeface="Times New Roman"/>
              </a:rPr>
              <a:t> uno</a:t>
            </a:r>
            <a:r>
              <a:rPr lang="en-US" sz="4000" spc="40" dirty="0">
                <a:latin typeface="Times New Roman"/>
                <a:cs typeface="Times New Roman"/>
              </a:rPr>
              <a:t> </a:t>
            </a:r>
            <a:r>
              <a:rPr lang="en-US" sz="4000" spc="-5" dirty="0">
                <a:latin typeface="Times New Roman"/>
                <a:cs typeface="Times New Roman"/>
              </a:rPr>
              <a:t>board </a:t>
            </a:r>
            <a:r>
              <a:rPr lang="en-US" sz="4000" dirty="0">
                <a:latin typeface="Times New Roman"/>
                <a:cs typeface="Times New Roman"/>
              </a:rPr>
              <a:t>with</a:t>
            </a:r>
            <a:r>
              <a:rPr lang="en-US" sz="4000" spc="5" dirty="0">
                <a:latin typeface="Times New Roman"/>
                <a:cs typeface="Times New Roman"/>
              </a:rPr>
              <a:t> </a:t>
            </a:r>
            <a:r>
              <a:rPr lang="en-US" sz="4000" dirty="0">
                <a:latin typeface="Times New Roman"/>
                <a:cs typeface="Times New Roman"/>
              </a:rPr>
              <a:t>my </a:t>
            </a:r>
            <a:r>
              <a:rPr lang="en-US" sz="4000" spc="-5" dirty="0">
                <a:latin typeface="Times New Roman"/>
                <a:cs typeface="Times New Roman"/>
              </a:rPr>
              <a:t>laptop</a:t>
            </a:r>
            <a:r>
              <a:rPr lang="en-US" sz="4000" dirty="0">
                <a:latin typeface="Times New Roman"/>
                <a:cs typeface="Times New Roman"/>
              </a:rPr>
              <a:t> and </a:t>
            </a:r>
            <a:r>
              <a:rPr lang="en-US" sz="4000" spc="-5" dirty="0">
                <a:latin typeface="Times New Roman"/>
                <a:cs typeface="Times New Roman"/>
              </a:rPr>
              <a:t>upload</a:t>
            </a:r>
            <a:r>
              <a:rPr lang="en-US" sz="4000" dirty="0">
                <a:latin typeface="Times New Roman"/>
                <a:cs typeface="Times New Roman"/>
              </a:rPr>
              <a:t> that </a:t>
            </a:r>
            <a:r>
              <a:rPr lang="en-US" sz="4000" spc="-5" dirty="0">
                <a:latin typeface="Times New Roman"/>
                <a:cs typeface="Times New Roman"/>
              </a:rPr>
              <a:t>code</a:t>
            </a:r>
            <a:r>
              <a:rPr lang="en-US" sz="4000" spc="-25" dirty="0">
                <a:latin typeface="Times New Roman"/>
                <a:cs typeface="Times New Roman"/>
              </a:rPr>
              <a:t> </a:t>
            </a:r>
            <a:r>
              <a:rPr lang="en-US" sz="4000" dirty="0">
                <a:latin typeface="Times New Roman"/>
                <a:cs typeface="Times New Roman"/>
              </a:rPr>
              <a:t>inside</a:t>
            </a:r>
            <a:r>
              <a:rPr lang="en-US" sz="4000" spc="20" dirty="0">
                <a:latin typeface="Times New Roman"/>
                <a:cs typeface="Times New Roman"/>
              </a:rPr>
              <a:t> </a:t>
            </a:r>
            <a:r>
              <a:rPr lang="en-US" sz="4000" dirty="0">
                <a:latin typeface="Times New Roman"/>
                <a:cs typeface="Times New Roman"/>
              </a:rPr>
              <a:t>it.</a:t>
            </a:r>
          </a:p>
          <a:p>
            <a:pPr marL="12700">
              <a:lnSpc>
                <a:spcPts val="1410"/>
              </a:lnSpc>
              <a:spcBef>
                <a:spcPts val="1165"/>
              </a:spcBef>
            </a:pPr>
            <a:r>
              <a:rPr lang="en-US" sz="4000" spc="-5" dirty="0">
                <a:latin typeface="Times New Roman"/>
                <a:cs typeface="Times New Roman"/>
              </a:rPr>
              <a:t>STEP</a:t>
            </a:r>
            <a:r>
              <a:rPr lang="en-US" sz="4000" dirty="0">
                <a:latin typeface="Times New Roman"/>
                <a:cs typeface="Times New Roman"/>
              </a:rPr>
              <a:t> </a:t>
            </a:r>
            <a:r>
              <a:rPr lang="en-US" sz="4000" spc="-5" dirty="0">
                <a:latin typeface="Times New Roman"/>
                <a:cs typeface="Times New Roman"/>
              </a:rPr>
              <a:t>–</a:t>
            </a:r>
            <a:r>
              <a:rPr lang="en-US" sz="4000" dirty="0">
                <a:latin typeface="Times New Roman"/>
                <a:cs typeface="Times New Roman"/>
              </a:rPr>
              <a:t> </a:t>
            </a:r>
            <a:r>
              <a:rPr lang="en-US" sz="4000" spc="-5" dirty="0">
                <a:latin typeface="Times New Roman"/>
                <a:cs typeface="Times New Roman"/>
              </a:rPr>
              <a:t>2</a:t>
            </a:r>
            <a:r>
              <a:rPr lang="en-US" sz="4000" dirty="0">
                <a:latin typeface="Times New Roman"/>
                <a:cs typeface="Times New Roman"/>
              </a:rPr>
              <a:t> </a:t>
            </a:r>
            <a:r>
              <a:rPr lang="en-US" sz="4000" spc="-5" dirty="0">
                <a:latin typeface="Times New Roman"/>
                <a:cs typeface="Times New Roman"/>
              </a:rPr>
              <a:t>now</a:t>
            </a:r>
            <a:r>
              <a:rPr lang="en-US" sz="4000" spc="-10" dirty="0">
                <a:latin typeface="Times New Roman"/>
                <a:cs typeface="Times New Roman"/>
              </a:rPr>
              <a:t> </a:t>
            </a:r>
            <a:r>
              <a:rPr lang="en-US" sz="4000" dirty="0">
                <a:latin typeface="Times New Roman"/>
                <a:cs typeface="Times New Roman"/>
              </a:rPr>
              <a:t>I</a:t>
            </a:r>
            <a:r>
              <a:rPr lang="en-US" sz="4000" spc="-60" dirty="0">
                <a:latin typeface="Times New Roman"/>
                <a:cs typeface="Times New Roman"/>
              </a:rPr>
              <a:t> </a:t>
            </a:r>
            <a:r>
              <a:rPr lang="en-US" sz="4000" dirty="0">
                <a:latin typeface="Times New Roman"/>
                <a:cs typeface="Times New Roman"/>
              </a:rPr>
              <a:t>take</a:t>
            </a:r>
            <a:r>
              <a:rPr lang="en-US" sz="4000" spc="-10" dirty="0">
                <a:latin typeface="Times New Roman"/>
                <a:cs typeface="Times New Roman"/>
              </a:rPr>
              <a:t> </a:t>
            </a:r>
            <a:r>
              <a:rPr lang="en-US" sz="4000" spc="-5" dirty="0">
                <a:latin typeface="Times New Roman"/>
                <a:cs typeface="Times New Roman"/>
              </a:rPr>
              <a:t>4</a:t>
            </a:r>
            <a:r>
              <a:rPr lang="en-US" sz="4000" spc="5" dirty="0">
                <a:latin typeface="Times New Roman"/>
                <a:cs typeface="Times New Roman"/>
              </a:rPr>
              <a:t> </a:t>
            </a:r>
            <a:r>
              <a:rPr lang="en-US" sz="4000" spc="-5" dirty="0">
                <a:latin typeface="Times New Roman"/>
                <a:cs typeface="Times New Roman"/>
              </a:rPr>
              <a:t>wires</a:t>
            </a:r>
            <a:r>
              <a:rPr lang="en-US" sz="4000" spc="5" dirty="0">
                <a:latin typeface="Times New Roman"/>
                <a:cs typeface="Times New Roman"/>
              </a:rPr>
              <a:t> </a:t>
            </a:r>
            <a:r>
              <a:rPr lang="en-US" sz="4000" spc="-5" dirty="0">
                <a:latin typeface="Times New Roman"/>
                <a:cs typeface="Times New Roman"/>
              </a:rPr>
              <a:t>and</a:t>
            </a:r>
            <a:r>
              <a:rPr lang="en-US" sz="4000" dirty="0">
                <a:latin typeface="Times New Roman"/>
                <a:cs typeface="Times New Roman"/>
              </a:rPr>
              <a:t> </a:t>
            </a:r>
            <a:r>
              <a:rPr lang="en-US" sz="4000" spc="-5" dirty="0">
                <a:latin typeface="Times New Roman"/>
                <a:cs typeface="Times New Roman"/>
              </a:rPr>
              <a:t>connect</a:t>
            </a:r>
            <a:r>
              <a:rPr lang="en-US" sz="4000" spc="5" dirty="0">
                <a:latin typeface="Times New Roman"/>
                <a:cs typeface="Times New Roman"/>
              </a:rPr>
              <a:t> </a:t>
            </a:r>
            <a:r>
              <a:rPr lang="en-US" sz="4000" dirty="0">
                <a:latin typeface="Times New Roman"/>
                <a:cs typeface="Times New Roman"/>
              </a:rPr>
              <a:t>the</a:t>
            </a:r>
            <a:r>
              <a:rPr lang="en-US" sz="4000" spc="-5" dirty="0">
                <a:latin typeface="Times New Roman"/>
                <a:cs typeface="Times New Roman"/>
              </a:rPr>
              <a:t> RX</a:t>
            </a:r>
            <a:r>
              <a:rPr lang="en-US" sz="4000" spc="5" dirty="0">
                <a:latin typeface="Times New Roman"/>
                <a:cs typeface="Times New Roman"/>
              </a:rPr>
              <a:t> </a:t>
            </a:r>
            <a:r>
              <a:rPr lang="en-US" sz="4000" dirty="0">
                <a:latin typeface="Times New Roman"/>
                <a:cs typeface="Times New Roman"/>
              </a:rPr>
              <a:t>,</a:t>
            </a:r>
            <a:r>
              <a:rPr lang="en-US" sz="4000" spc="5" dirty="0">
                <a:latin typeface="Times New Roman"/>
                <a:cs typeface="Times New Roman"/>
              </a:rPr>
              <a:t> </a:t>
            </a:r>
            <a:r>
              <a:rPr lang="en-US" sz="4000" spc="-5" dirty="0">
                <a:latin typeface="Times New Roman"/>
                <a:cs typeface="Times New Roman"/>
              </a:rPr>
              <a:t>TX</a:t>
            </a:r>
            <a:r>
              <a:rPr lang="en-US" sz="4000" spc="-25" dirty="0">
                <a:latin typeface="Times New Roman"/>
                <a:cs typeface="Times New Roman"/>
              </a:rPr>
              <a:t> </a:t>
            </a:r>
            <a:r>
              <a:rPr lang="en-US" sz="4000" dirty="0">
                <a:latin typeface="Times New Roman"/>
                <a:cs typeface="Times New Roman"/>
              </a:rPr>
              <a:t>,</a:t>
            </a:r>
            <a:r>
              <a:rPr lang="en-US" sz="4000" spc="5" dirty="0">
                <a:latin typeface="Times New Roman"/>
                <a:cs typeface="Times New Roman"/>
              </a:rPr>
              <a:t> </a:t>
            </a:r>
            <a:r>
              <a:rPr lang="en-US" sz="4000" spc="-5" dirty="0">
                <a:latin typeface="Times New Roman"/>
                <a:cs typeface="Times New Roman"/>
              </a:rPr>
              <a:t>GND</a:t>
            </a:r>
            <a:r>
              <a:rPr lang="en-US" sz="4000" spc="5" dirty="0">
                <a:latin typeface="Times New Roman"/>
                <a:cs typeface="Times New Roman"/>
              </a:rPr>
              <a:t> </a:t>
            </a:r>
            <a:r>
              <a:rPr lang="en-US" sz="4000" dirty="0">
                <a:latin typeface="Times New Roman"/>
                <a:cs typeface="Times New Roman"/>
              </a:rPr>
              <a:t>, 5V</a:t>
            </a:r>
            <a:r>
              <a:rPr lang="en-US" sz="4000" spc="-10" dirty="0">
                <a:latin typeface="Times New Roman"/>
                <a:cs typeface="Times New Roman"/>
              </a:rPr>
              <a:t> </a:t>
            </a:r>
            <a:r>
              <a:rPr lang="en-US" sz="4000" dirty="0">
                <a:latin typeface="Times New Roman"/>
                <a:cs typeface="Times New Roman"/>
              </a:rPr>
              <a:t>of Bluetooth</a:t>
            </a:r>
            <a:r>
              <a:rPr lang="en-US" sz="4000" spc="5" dirty="0">
                <a:latin typeface="Times New Roman"/>
                <a:cs typeface="Times New Roman"/>
              </a:rPr>
              <a:t> </a:t>
            </a:r>
            <a:r>
              <a:rPr lang="en-US" sz="4000" spc="-5" dirty="0">
                <a:latin typeface="Times New Roman"/>
                <a:cs typeface="Times New Roman"/>
              </a:rPr>
              <a:t>HC-05</a:t>
            </a:r>
            <a:r>
              <a:rPr lang="en-US" sz="4000" spc="5" dirty="0">
                <a:latin typeface="Times New Roman"/>
                <a:cs typeface="Times New Roman"/>
              </a:rPr>
              <a:t> </a:t>
            </a:r>
            <a:r>
              <a:rPr lang="en-US" sz="4000" dirty="0">
                <a:latin typeface="Times New Roman"/>
                <a:cs typeface="Times New Roman"/>
              </a:rPr>
              <a:t>with</a:t>
            </a:r>
            <a:r>
              <a:rPr lang="en-US" sz="4000" spc="5" dirty="0">
                <a:latin typeface="Times New Roman"/>
                <a:cs typeface="Times New Roman"/>
              </a:rPr>
              <a:t> </a:t>
            </a:r>
            <a:r>
              <a:rPr lang="en-US" sz="4000" spc="-5" dirty="0">
                <a:latin typeface="Times New Roman"/>
                <a:cs typeface="Times New Roman"/>
              </a:rPr>
              <a:t>TX </a:t>
            </a:r>
            <a:r>
              <a:rPr lang="en-US" sz="4000" dirty="0">
                <a:latin typeface="Times New Roman"/>
                <a:cs typeface="Times New Roman"/>
              </a:rPr>
              <a:t>,</a:t>
            </a:r>
            <a:r>
              <a:rPr lang="en-US" sz="4000" spc="5" dirty="0">
                <a:latin typeface="Times New Roman"/>
                <a:cs typeface="Times New Roman"/>
              </a:rPr>
              <a:t> </a:t>
            </a:r>
            <a:r>
              <a:rPr lang="en-US" sz="4000" spc="-5" dirty="0">
                <a:latin typeface="Times New Roman"/>
                <a:cs typeface="Times New Roman"/>
              </a:rPr>
              <a:t>RX</a:t>
            </a:r>
            <a:endParaRPr lang="en-US" sz="4000" dirty="0">
              <a:latin typeface="Times New Roman"/>
              <a:cs typeface="Times New Roman"/>
            </a:endParaRPr>
          </a:p>
          <a:p>
            <a:pPr marL="12700">
              <a:lnSpc>
                <a:spcPts val="1410"/>
              </a:lnSpc>
            </a:pPr>
            <a:r>
              <a:rPr lang="en-US" sz="4000" dirty="0">
                <a:latin typeface="Times New Roman"/>
                <a:cs typeface="Times New Roman"/>
              </a:rPr>
              <a:t>,</a:t>
            </a:r>
            <a:r>
              <a:rPr lang="en-US" sz="4000" spc="-10" dirty="0">
                <a:latin typeface="Times New Roman"/>
                <a:cs typeface="Times New Roman"/>
              </a:rPr>
              <a:t> </a:t>
            </a:r>
            <a:r>
              <a:rPr lang="en-US" sz="4000" spc="-5" dirty="0">
                <a:latin typeface="Times New Roman"/>
                <a:cs typeface="Times New Roman"/>
              </a:rPr>
              <a:t>GND</a:t>
            </a:r>
            <a:r>
              <a:rPr lang="en-US" sz="4000" spc="-15" dirty="0">
                <a:latin typeface="Times New Roman"/>
                <a:cs typeface="Times New Roman"/>
              </a:rPr>
              <a:t> </a:t>
            </a:r>
            <a:r>
              <a:rPr lang="en-US" sz="4000" dirty="0">
                <a:latin typeface="Times New Roman"/>
                <a:cs typeface="Times New Roman"/>
              </a:rPr>
              <a:t>,</a:t>
            </a:r>
            <a:r>
              <a:rPr lang="en-US" sz="4000" spc="-10" dirty="0">
                <a:latin typeface="Times New Roman"/>
                <a:cs typeface="Times New Roman"/>
              </a:rPr>
              <a:t> </a:t>
            </a:r>
            <a:r>
              <a:rPr lang="en-US" sz="4000" spc="-5" dirty="0">
                <a:latin typeface="Times New Roman"/>
                <a:cs typeface="Times New Roman"/>
              </a:rPr>
              <a:t>Vin</a:t>
            </a:r>
            <a:r>
              <a:rPr lang="en-US" sz="4000" spc="-10" dirty="0">
                <a:latin typeface="Times New Roman"/>
                <a:cs typeface="Times New Roman"/>
              </a:rPr>
              <a:t> </a:t>
            </a:r>
            <a:r>
              <a:rPr lang="en-US" sz="4000" dirty="0">
                <a:latin typeface="Times New Roman"/>
                <a:cs typeface="Times New Roman"/>
              </a:rPr>
              <a:t>of</a:t>
            </a:r>
            <a:r>
              <a:rPr lang="en-US" sz="4000" spc="-10" dirty="0">
                <a:latin typeface="Times New Roman"/>
                <a:cs typeface="Times New Roman"/>
              </a:rPr>
              <a:t> </a:t>
            </a:r>
            <a:r>
              <a:rPr lang="en-US" sz="4000" spc="-5" dirty="0">
                <a:latin typeface="Times New Roman"/>
                <a:cs typeface="Times New Roman"/>
              </a:rPr>
              <a:t>ARDUINO UNO</a:t>
            </a:r>
            <a:r>
              <a:rPr lang="en-US" sz="4000" spc="-40" dirty="0">
                <a:latin typeface="Times New Roman"/>
                <a:cs typeface="Times New Roman"/>
              </a:rPr>
              <a:t> </a:t>
            </a:r>
            <a:r>
              <a:rPr lang="en-US" sz="4000" dirty="0">
                <a:latin typeface="Times New Roman"/>
                <a:cs typeface="Times New Roman"/>
              </a:rPr>
              <a:t>board.</a:t>
            </a:r>
          </a:p>
          <a:p>
            <a:pPr>
              <a:lnSpc>
                <a:spcPct val="100000"/>
              </a:lnSpc>
              <a:spcBef>
                <a:spcPts val="20"/>
              </a:spcBef>
            </a:pPr>
            <a:endParaRPr lang="en-US" sz="1400" dirty="0">
              <a:latin typeface="Times New Roman"/>
              <a:cs typeface="Times New Roman"/>
            </a:endParaRPr>
          </a:p>
          <a:p>
            <a:pPr marL="12700" marR="152400">
              <a:lnSpc>
                <a:spcPts val="1390"/>
              </a:lnSpc>
            </a:pPr>
            <a:r>
              <a:rPr lang="en-US" sz="4000" spc="-5" dirty="0">
                <a:latin typeface="Times New Roman"/>
                <a:cs typeface="Times New Roman"/>
              </a:rPr>
              <a:t>STEP</a:t>
            </a:r>
            <a:r>
              <a:rPr lang="en-US" sz="4000" dirty="0">
                <a:latin typeface="Times New Roman"/>
                <a:cs typeface="Times New Roman"/>
              </a:rPr>
              <a:t> </a:t>
            </a:r>
            <a:r>
              <a:rPr lang="en-US" sz="4000" spc="-5" dirty="0">
                <a:latin typeface="Times New Roman"/>
                <a:cs typeface="Times New Roman"/>
              </a:rPr>
              <a:t>–</a:t>
            </a:r>
            <a:r>
              <a:rPr lang="en-US" sz="4000" dirty="0">
                <a:latin typeface="Times New Roman"/>
                <a:cs typeface="Times New Roman"/>
              </a:rPr>
              <a:t> </a:t>
            </a:r>
            <a:r>
              <a:rPr lang="en-US" sz="4000" spc="-5" dirty="0">
                <a:latin typeface="Times New Roman"/>
                <a:cs typeface="Times New Roman"/>
              </a:rPr>
              <a:t>3</a:t>
            </a:r>
            <a:r>
              <a:rPr lang="en-US" sz="4000" dirty="0">
                <a:latin typeface="Times New Roman"/>
                <a:cs typeface="Times New Roman"/>
              </a:rPr>
              <a:t> </a:t>
            </a:r>
            <a:r>
              <a:rPr lang="en-US" sz="4000" spc="-5" dirty="0">
                <a:latin typeface="Times New Roman"/>
                <a:cs typeface="Times New Roman"/>
              </a:rPr>
              <a:t>after</a:t>
            </a:r>
            <a:r>
              <a:rPr lang="en-US" sz="4000" spc="5" dirty="0">
                <a:latin typeface="Times New Roman"/>
                <a:cs typeface="Times New Roman"/>
              </a:rPr>
              <a:t> </a:t>
            </a:r>
            <a:r>
              <a:rPr lang="en-US" sz="4000" spc="-5" dirty="0">
                <a:latin typeface="Times New Roman"/>
                <a:cs typeface="Times New Roman"/>
              </a:rPr>
              <a:t>that</a:t>
            </a:r>
            <a:r>
              <a:rPr lang="en-US" sz="4000" spc="15" dirty="0">
                <a:latin typeface="Times New Roman"/>
                <a:cs typeface="Times New Roman"/>
              </a:rPr>
              <a:t> </a:t>
            </a:r>
            <a:r>
              <a:rPr lang="en-US" sz="4000" dirty="0">
                <a:latin typeface="Times New Roman"/>
                <a:cs typeface="Times New Roman"/>
              </a:rPr>
              <a:t>I</a:t>
            </a:r>
            <a:r>
              <a:rPr lang="en-US" sz="4000" spc="-20" dirty="0">
                <a:latin typeface="Times New Roman"/>
                <a:cs typeface="Times New Roman"/>
              </a:rPr>
              <a:t> </a:t>
            </a:r>
            <a:r>
              <a:rPr lang="en-US" sz="4000" dirty="0">
                <a:latin typeface="Times New Roman"/>
                <a:cs typeface="Times New Roman"/>
              </a:rPr>
              <a:t>take</a:t>
            </a:r>
            <a:r>
              <a:rPr lang="en-US" sz="4000" spc="5" dirty="0">
                <a:latin typeface="Times New Roman"/>
                <a:cs typeface="Times New Roman"/>
              </a:rPr>
              <a:t> </a:t>
            </a:r>
            <a:r>
              <a:rPr lang="en-US" sz="4000" spc="-5" dirty="0">
                <a:latin typeface="Times New Roman"/>
                <a:cs typeface="Times New Roman"/>
              </a:rPr>
              <a:t>6</a:t>
            </a:r>
            <a:r>
              <a:rPr lang="en-US" sz="4000" spc="5" dirty="0">
                <a:latin typeface="Times New Roman"/>
                <a:cs typeface="Times New Roman"/>
              </a:rPr>
              <a:t> </a:t>
            </a:r>
            <a:r>
              <a:rPr lang="en-US" sz="4000" spc="-5" dirty="0">
                <a:latin typeface="Times New Roman"/>
                <a:cs typeface="Times New Roman"/>
              </a:rPr>
              <a:t>wires</a:t>
            </a:r>
            <a:r>
              <a:rPr lang="en-US" sz="4000" dirty="0">
                <a:latin typeface="Times New Roman"/>
                <a:cs typeface="Times New Roman"/>
              </a:rPr>
              <a:t> </a:t>
            </a:r>
            <a:r>
              <a:rPr lang="en-US" sz="4000" spc="-5" dirty="0">
                <a:latin typeface="Times New Roman"/>
                <a:cs typeface="Times New Roman"/>
              </a:rPr>
              <a:t>and</a:t>
            </a:r>
            <a:r>
              <a:rPr lang="en-US" sz="4000" spc="5" dirty="0">
                <a:latin typeface="Times New Roman"/>
                <a:cs typeface="Times New Roman"/>
              </a:rPr>
              <a:t> </a:t>
            </a:r>
            <a:r>
              <a:rPr lang="en-US" sz="4000" spc="-5" dirty="0">
                <a:latin typeface="Times New Roman"/>
                <a:cs typeface="Times New Roman"/>
              </a:rPr>
              <a:t>connect</a:t>
            </a:r>
            <a:r>
              <a:rPr lang="en-US" sz="4000" dirty="0">
                <a:latin typeface="Times New Roman"/>
                <a:cs typeface="Times New Roman"/>
              </a:rPr>
              <a:t> VCC</a:t>
            </a:r>
            <a:r>
              <a:rPr lang="en-US" sz="4000" spc="5" dirty="0">
                <a:latin typeface="Times New Roman"/>
                <a:cs typeface="Times New Roman"/>
              </a:rPr>
              <a:t> </a:t>
            </a:r>
            <a:r>
              <a:rPr lang="en-US" sz="4000" dirty="0">
                <a:latin typeface="Times New Roman"/>
                <a:cs typeface="Times New Roman"/>
              </a:rPr>
              <a:t>,</a:t>
            </a:r>
            <a:r>
              <a:rPr lang="en-US" sz="4000" spc="5" dirty="0">
                <a:latin typeface="Times New Roman"/>
                <a:cs typeface="Times New Roman"/>
              </a:rPr>
              <a:t> </a:t>
            </a:r>
            <a:r>
              <a:rPr lang="en-US" sz="4000" spc="-5" dirty="0">
                <a:latin typeface="Times New Roman"/>
                <a:cs typeface="Times New Roman"/>
              </a:rPr>
              <a:t>GND</a:t>
            </a:r>
            <a:r>
              <a:rPr lang="en-US" sz="4000" dirty="0">
                <a:latin typeface="Times New Roman"/>
                <a:cs typeface="Times New Roman"/>
              </a:rPr>
              <a:t> ,</a:t>
            </a:r>
            <a:r>
              <a:rPr lang="en-US" sz="4000" spc="10" dirty="0">
                <a:latin typeface="Times New Roman"/>
                <a:cs typeface="Times New Roman"/>
              </a:rPr>
              <a:t> </a:t>
            </a:r>
            <a:r>
              <a:rPr lang="en-US" sz="4000" spc="-10" dirty="0">
                <a:latin typeface="Times New Roman"/>
                <a:cs typeface="Times New Roman"/>
              </a:rPr>
              <a:t>In1</a:t>
            </a:r>
            <a:r>
              <a:rPr lang="en-US" sz="4000" spc="5" dirty="0">
                <a:latin typeface="Times New Roman"/>
                <a:cs typeface="Times New Roman"/>
              </a:rPr>
              <a:t> </a:t>
            </a:r>
            <a:r>
              <a:rPr lang="en-US" sz="4000" dirty="0">
                <a:latin typeface="Times New Roman"/>
                <a:cs typeface="Times New Roman"/>
              </a:rPr>
              <a:t>,</a:t>
            </a:r>
            <a:r>
              <a:rPr lang="en-US" sz="4000" spc="10" dirty="0">
                <a:latin typeface="Times New Roman"/>
                <a:cs typeface="Times New Roman"/>
              </a:rPr>
              <a:t> </a:t>
            </a:r>
            <a:r>
              <a:rPr lang="en-US" sz="4000" spc="-10" dirty="0">
                <a:latin typeface="Times New Roman"/>
                <a:cs typeface="Times New Roman"/>
              </a:rPr>
              <a:t>In2</a:t>
            </a:r>
            <a:r>
              <a:rPr lang="en-US" sz="4000" spc="5" dirty="0">
                <a:latin typeface="Times New Roman"/>
                <a:cs typeface="Times New Roman"/>
              </a:rPr>
              <a:t> </a:t>
            </a:r>
            <a:r>
              <a:rPr lang="en-US" sz="4000" dirty="0">
                <a:latin typeface="Times New Roman"/>
                <a:cs typeface="Times New Roman"/>
              </a:rPr>
              <a:t>,</a:t>
            </a:r>
            <a:r>
              <a:rPr lang="en-US" sz="4000" spc="15" dirty="0">
                <a:latin typeface="Times New Roman"/>
                <a:cs typeface="Times New Roman"/>
              </a:rPr>
              <a:t> </a:t>
            </a:r>
            <a:r>
              <a:rPr lang="en-US" sz="4000" spc="-5" dirty="0">
                <a:latin typeface="Times New Roman"/>
                <a:cs typeface="Times New Roman"/>
              </a:rPr>
              <a:t>In3,</a:t>
            </a:r>
            <a:r>
              <a:rPr lang="en-US" sz="4000" spc="10" dirty="0">
                <a:latin typeface="Times New Roman"/>
                <a:cs typeface="Times New Roman"/>
              </a:rPr>
              <a:t> </a:t>
            </a:r>
            <a:r>
              <a:rPr lang="en-US" sz="4000" spc="-10" dirty="0">
                <a:latin typeface="Times New Roman"/>
                <a:cs typeface="Times New Roman"/>
              </a:rPr>
              <a:t>In4</a:t>
            </a:r>
            <a:r>
              <a:rPr lang="en-US" sz="4000" spc="5" dirty="0">
                <a:latin typeface="Times New Roman"/>
                <a:cs typeface="Times New Roman"/>
              </a:rPr>
              <a:t> of </a:t>
            </a:r>
            <a:r>
              <a:rPr lang="en-US" sz="4000" spc="-5" dirty="0">
                <a:latin typeface="Times New Roman"/>
                <a:cs typeface="Times New Roman"/>
              </a:rPr>
              <a:t>RELAY</a:t>
            </a:r>
            <a:r>
              <a:rPr lang="en-US" sz="4000" dirty="0">
                <a:latin typeface="Times New Roman"/>
                <a:cs typeface="Times New Roman"/>
              </a:rPr>
              <a:t> board</a:t>
            </a:r>
            <a:r>
              <a:rPr lang="en-US" sz="4000" spc="5" dirty="0">
                <a:latin typeface="Times New Roman"/>
                <a:cs typeface="Times New Roman"/>
              </a:rPr>
              <a:t> </a:t>
            </a:r>
            <a:r>
              <a:rPr lang="en-US" sz="4000" dirty="0">
                <a:latin typeface="Times New Roman"/>
                <a:cs typeface="Times New Roman"/>
              </a:rPr>
              <a:t>to </a:t>
            </a:r>
            <a:r>
              <a:rPr lang="en-US" sz="4000" spc="-285" dirty="0">
                <a:latin typeface="Times New Roman"/>
                <a:cs typeface="Times New Roman"/>
              </a:rPr>
              <a:t> </a:t>
            </a:r>
            <a:r>
              <a:rPr lang="en-US" sz="4000" dirty="0">
                <a:latin typeface="Times New Roman"/>
                <a:cs typeface="Times New Roman"/>
              </a:rPr>
              <a:t>5v</a:t>
            </a:r>
            <a:r>
              <a:rPr lang="en-US" sz="4000" spc="-5" dirty="0">
                <a:latin typeface="Times New Roman"/>
                <a:cs typeface="Times New Roman"/>
              </a:rPr>
              <a:t> </a:t>
            </a:r>
            <a:r>
              <a:rPr lang="en-US" sz="4000" dirty="0">
                <a:latin typeface="Times New Roman"/>
                <a:cs typeface="Times New Roman"/>
              </a:rPr>
              <a:t>, </a:t>
            </a:r>
            <a:r>
              <a:rPr lang="en-US" sz="4000" spc="-5" dirty="0">
                <a:latin typeface="Times New Roman"/>
                <a:cs typeface="Times New Roman"/>
              </a:rPr>
              <a:t>GND</a:t>
            </a:r>
            <a:r>
              <a:rPr lang="en-US" sz="4000" dirty="0">
                <a:latin typeface="Times New Roman"/>
                <a:cs typeface="Times New Roman"/>
              </a:rPr>
              <a:t> , 3</a:t>
            </a:r>
            <a:r>
              <a:rPr lang="en-US" sz="4000" spc="-5" dirty="0">
                <a:latin typeface="Times New Roman"/>
                <a:cs typeface="Times New Roman"/>
              </a:rPr>
              <a:t> </a:t>
            </a:r>
            <a:r>
              <a:rPr lang="en-US" sz="4000" dirty="0">
                <a:latin typeface="Times New Roman"/>
                <a:cs typeface="Times New Roman"/>
              </a:rPr>
              <a:t>, 4, 5 , 6 </a:t>
            </a:r>
            <a:r>
              <a:rPr lang="en-US" sz="4000" spc="-5" dirty="0">
                <a:latin typeface="Times New Roman"/>
                <a:cs typeface="Times New Roman"/>
              </a:rPr>
              <a:t>column</a:t>
            </a:r>
            <a:r>
              <a:rPr lang="en-US" sz="4000" dirty="0">
                <a:latin typeface="Times New Roman"/>
                <a:cs typeface="Times New Roman"/>
              </a:rPr>
              <a:t> of</a:t>
            </a:r>
            <a:r>
              <a:rPr lang="en-US" sz="4000" spc="-5" dirty="0">
                <a:latin typeface="Times New Roman"/>
                <a:cs typeface="Times New Roman"/>
              </a:rPr>
              <a:t> </a:t>
            </a:r>
            <a:r>
              <a:rPr lang="en-US" sz="4000" dirty="0">
                <a:latin typeface="Times New Roman"/>
                <a:cs typeface="Times New Roman"/>
              </a:rPr>
              <a:t>the</a:t>
            </a:r>
            <a:r>
              <a:rPr lang="en-US" sz="4000" spc="-5" dirty="0">
                <a:latin typeface="Times New Roman"/>
                <a:cs typeface="Times New Roman"/>
              </a:rPr>
              <a:t> Arduino</a:t>
            </a:r>
            <a:r>
              <a:rPr lang="en-US" sz="4000" dirty="0">
                <a:latin typeface="Times New Roman"/>
                <a:cs typeface="Times New Roman"/>
              </a:rPr>
              <a:t> board.</a:t>
            </a:r>
          </a:p>
          <a:p>
            <a:pPr marL="12700">
              <a:lnSpc>
                <a:spcPct val="100000"/>
              </a:lnSpc>
              <a:spcBef>
                <a:spcPts val="1155"/>
              </a:spcBef>
            </a:pPr>
            <a:r>
              <a:rPr lang="en-US" sz="3100" spc="-5" dirty="0">
                <a:latin typeface="Times New Roman"/>
                <a:cs typeface="Times New Roman"/>
              </a:rPr>
              <a:t>STEP</a:t>
            </a:r>
            <a:r>
              <a:rPr lang="en-US" sz="3100" dirty="0">
                <a:latin typeface="Times New Roman"/>
                <a:cs typeface="Times New Roman"/>
              </a:rPr>
              <a:t> </a:t>
            </a:r>
            <a:r>
              <a:rPr lang="en-US" sz="3100" spc="-5" dirty="0">
                <a:latin typeface="Times New Roman"/>
                <a:cs typeface="Times New Roman"/>
              </a:rPr>
              <a:t>–</a:t>
            </a:r>
            <a:r>
              <a:rPr lang="en-US" sz="3100" spc="-25" dirty="0">
                <a:latin typeface="Times New Roman"/>
                <a:cs typeface="Times New Roman"/>
              </a:rPr>
              <a:t> </a:t>
            </a:r>
            <a:r>
              <a:rPr lang="en-US" sz="3100" spc="-5" dirty="0">
                <a:latin typeface="Times New Roman"/>
                <a:cs typeface="Times New Roman"/>
              </a:rPr>
              <a:t>4</a:t>
            </a:r>
            <a:r>
              <a:rPr lang="en-US" sz="3100" dirty="0">
                <a:latin typeface="Times New Roman"/>
                <a:cs typeface="Times New Roman"/>
              </a:rPr>
              <a:t> </a:t>
            </a:r>
            <a:r>
              <a:rPr lang="en-US" sz="3100" spc="-5" dirty="0">
                <a:latin typeface="Times New Roman"/>
                <a:cs typeface="Times New Roman"/>
              </a:rPr>
              <a:t>Connect</a:t>
            </a:r>
            <a:r>
              <a:rPr lang="en-US" sz="3100" dirty="0">
                <a:latin typeface="Times New Roman"/>
                <a:cs typeface="Times New Roman"/>
              </a:rPr>
              <a:t> the </a:t>
            </a:r>
            <a:r>
              <a:rPr lang="en-US" sz="3100" spc="-5" dirty="0">
                <a:latin typeface="Times New Roman"/>
                <a:cs typeface="Times New Roman"/>
              </a:rPr>
              <a:t>Arduino</a:t>
            </a:r>
            <a:r>
              <a:rPr lang="en-US" sz="3100" dirty="0">
                <a:latin typeface="Times New Roman"/>
                <a:cs typeface="Times New Roman"/>
              </a:rPr>
              <a:t> to </a:t>
            </a:r>
            <a:r>
              <a:rPr lang="en-US" sz="3100" spc="-5" dirty="0">
                <a:latin typeface="Times New Roman"/>
                <a:cs typeface="Times New Roman"/>
              </a:rPr>
              <a:t>power </a:t>
            </a:r>
            <a:r>
              <a:rPr lang="en-US" sz="3100" dirty="0">
                <a:latin typeface="Times New Roman"/>
                <a:cs typeface="Times New Roman"/>
              </a:rPr>
              <a:t>supply</a:t>
            </a:r>
            <a:r>
              <a:rPr lang="en-US" sz="1600" dirty="0">
                <a:latin typeface="Times New Roman"/>
                <a:cs typeface="Times New Roman"/>
              </a:rPr>
              <a:t>.</a:t>
            </a:r>
          </a:p>
          <a:p>
            <a:pPr>
              <a:lnSpc>
                <a:spcPct val="100000"/>
              </a:lnSpc>
              <a:spcBef>
                <a:spcPts val="30"/>
              </a:spcBef>
            </a:pPr>
            <a:endParaRPr lang="en-US" sz="1400" dirty="0">
              <a:latin typeface="Times New Roman"/>
              <a:cs typeface="Times New Roman"/>
            </a:endParaRPr>
          </a:p>
          <a:p>
            <a:pPr marL="12700" marR="148590">
              <a:lnSpc>
                <a:spcPts val="1380"/>
              </a:lnSpc>
            </a:pPr>
            <a:r>
              <a:rPr lang="en-US" sz="3100" spc="-5" dirty="0">
                <a:latin typeface="Times New Roman"/>
                <a:cs typeface="Times New Roman"/>
              </a:rPr>
              <a:t>STEP</a:t>
            </a:r>
            <a:r>
              <a:rPr lang="en-US" sz="3100" dirty="0">
                <a:latin typeface="Times New Roman"/>
                <a:cs typeface="Times New Roman"/>
              </a:rPr>
              <a:t> </a:t>
            </a:r>
            <a:r>
              <a:rPr lang="en-US" sz="3100" spc="-5" dirty="0">
                <a:latin typeface="Times New Roman"/>
                <a:cs typeface="Times New Roman"/>
              </a:rPr>
              <a:t>–</a:t>
            </a:r>
            <a:r>
              <a:rPr lang="en-US" sz="3100" dirty="0">
                <a:latin typeface="Times New Roman"/>
                <a:cs typeface="Times New Roman"/>
              </a:rPr>
              <a:t> </a:t>
            </a:r>
            <a:r>
              <a:rPr lang="en-US" sz="3100" spc="-5" dirty="0">
                <a:latin typeface="Times New Roman"/>
                <a:cs typeface="Times New Roman"/>
              </a:rPr>
              <a:t>5</a:t>
            </a:r>
            <a:r>
              <a:rPr lang="en-US" sz="3100" spc="5" dirty="0">
                <a:latin typeface="Times New Roman"/>
                <a:cs typeface="Times New Roman"/>
              </a:rPr>
              <a:t> </a:t>
            </a:r>
            <a:r>
              <a:rPr lang="en-US" sz="3100" spc="-5" dirty="0">
                <a:latin typeface="Times New Roman"/>
                <a:cs typeface="Times New Roman"/>
              </a:rPr>
              <a:t>Now</a:t>
            </a:r>
            <a:r>
              <a:rPr lang="en-US" sz="3100" dirty="0">
                <a:latin typeface="Times New Roman"/>
                <a:cs typeface="Times New Roman"/>
              </a:rPr>
              <a:t> </a:t>
            </a:r>
            <a:r>
              <a:rPr lang="en-US" sz="3100" spc="-5" dirty="0">
                <a:latin typeface="Times New Roman"/>
                <a:cs typeface="Times New Roman"/>
              </a:rPr>
              <a:t>we make</a:t>
            </a:r>
            <a:r>
              <a:rPr lang="en-US" sz="3100" spc="5" dirty="0">
                <a:latin typeface="Times New Roman"/>
                <a:cs typeface="Times New Roman"/>
              </a:rPr>
              <a:t> </a:t>
            </a:r>
            <a:r>
              <a:rPr lang="en-US" sz="3100" dirty="0">
                <a:latin typeface="Times New Roman"/>
                <a:cs typeface="Times New Roman"/>
              </a:rPr>
              <a:t>the </a:t>
            </a:r>
            <a:r>
              <a:rPr lang="en-US" sz="3100" spc="-5" dirty="0">
                <a:latin typeface="Times New Roman"/>
                <a:cs typeface="Times New Roman"/>
              </a:rPr>
              <a:t>connection</a:t>
            </a:r>
            <a:r>
              <a:rPr lang="en-US" sz="3100" spc="5" dirty="0">
                <a:latin typeface="Times New Roman"/>
                <a:cs typeface="Times New Roman"/>
              </a:rPr>
              <a:t> </a:t>
            </a:r>
            <a:r>
              <a:rPr lang="en-US" sz="3100" dirty="0">
                <a:latin typeface="Times New Roman"/>
                <a:cs typeface="Times New Roman"/>
              </a:rPr>
              <a:t>of the</a:t>
            </a:r>
            <a:r>
              <a:rPr lang="en-US" sz="3100" spc="5" dirty="0">
                <a:latin typeface="Times New Roman"/>
                <a:cs typeface="Times New Roman"/>
              </a:rPr>
              <a:t> </a:t>
            </a:r>
            <a:r>
              <a:rPr lang="en-US" sz="3100" dirty="0">
                <a:latin typeface="Times New Roman"/>
                <a:cs typeface="Times New Roman"/>
              </a:rPr>
              <a:t>bulb</a:t>
            </a:r>
            <a:r>
              <a:rPr lang="en-US" sz="3100" spc="5" dirty="0">
                <a:latin typeface="Times New Roman"/>
                <a:cs typeface="Times New Roman"/>
              </a:rPr>
              <a:t> </a:t>
            </a:r>
            <a:r>
              <a:rPr lang="en-US" sz="3100" spc="-5" dirty="0">
                <a:latin typeface="Times New Roman"/>
                <a:cs typeface="Times New Roman"/>
              </a:rPr>
              <a:t>by</a:t>
            </a:r>
            <a:r>
              <a:rPr lang="en-US" sz="3100" spc="5" dirty="0">
                <a:latin typeface="Times New Roman"/>
                <a:cs typeface="Times New Roman"/>
              </a:rPr>
              <a:t> </a:t>
            </a:r>
            <a:r>
              <a:rPr lang="en-US" sz="3100" dirty="0">
                <a:latin typeface="Times New Roman"/>
                <a:cs typeface="Times New Roman"/>
              </a:rPr>
              <a:t>applying the</a:t>
            </a:r>
            <a:r>
              <a:rPr lang="en-US" sz="3100" spc="5" dirty="0">
                <a:latin typeface="Times New Roman"/>
                <a:cs typeface="Times New Roman"/>
              </a:rPr>
              <a:t> </a:t>
            </a:r>
            <a:r>
              <a:rPr lang="en-US" sz="3100" spc="-5" dirty="0">
                <a:latin typeface="Times New Roman"/>
                <a:cs typeface="Times New Roman"/>
              </a:rPr>
              <a:t>wire </a:t>
            </a:r>
            <a:r>
              <a:rPr lang="en-US" sz="3100" spc="5" dirty="0">
                <a:latin typeface="Times New Roman"/>
                <a:cs typeface="Times New Roman"/>
              </a:rPr>
              <a:t>on </a:t>
            </a:r>
            <a:r>
              <a:rPr lang="en-US" sz="3100" dirty="0">
                <a:latin typeface="Times New Roman"/>
                <a:cs typeface="Times New Roman"/>
              </a:rPr>
              <a:t>the</a:t>
            </a:r>
            <a:r>
              <a:rPr lang="en-US" sz="3100" spc="5" dirty="0">
                <a:latin typeface="Times New Roman"/>
                <a:cs typeface="Times New Roman"/>
              </a:rPr>
              <a:t> </a:t>
            </a:r>
            <a:r>
              <a:rPr lang="en-US" sz="3100" spc="-5" dirty="0">
                <a:latin typeface="Times New Roman"/>
                <a:cs typeface="Times New Roman"/>
              </a:rPr>
              <a:t>OPEN</a:t>
            </a:r>
            <a:r>
              <a:rPr lang="en-US" sz="3100" dirty="0">
                <a:latin typeface="Times New Roman"/>
                <a:cs typeface="Times New Roman"/>
              </a:rPr>
              <a:t> </a:t>
            </a:r>
            <a:r>
              <a:rPr lang="en-US" sz="3100" spc="-5" dirty="0">
                <a:latin typeface="Times New Roman"/>
                <a:cs typeface="Times New Roman"/>
              </a:rPr>
              <a:t>SOURCE</a:t>
            </a:r>
            <a:r>
              <a:rPr lang="en-US" sz="3100" dirty="0">
                <a:latin typeface="Times New Roman"/>
                <a:cs typeface="Times New Roman"/>
              </a:rPr>
              <a:t> of </a:t>
            </a:r>
            <a:r>
              <a:rPr lang="en-US" sz="3100" spc="-285" dirty="0">
                <a:latin typeface="Times New Roman"/>
                <a:cs typeface="Times New Roman"/>
              </a:rPr>
              <a:t> </a:t>
            </a:r>
            <a:r>
              <a:rPr lang="en-US" sz="3100" dirty="0">
                <a:latin typeface="Times New Roman"/>
                <a:cs typeface="Times New Roman"/>
              </a:rPr>
              <a:t>the</a:t>
            </a:r>
            <a:r>
              <a:rPr lang="en-US" sz="3100" spc="-15" dirty="0">
                <a:latin typeface="Times New Roman"/>
                <a:cs typeface="Times New Roman"/>
              </a:rPr>
              <a:t> </a:t>
            </a:r>
            <a:r>
              <a:rPr lang="en-US" sz="3100" spc="-5" dirty="0">
                <a:latin typeface="Times New Roman"/>
                <a:cs typeface="Times New Roman"/>
              </a:rPr>
              <a:t>relay</a:t>
            </a:r>
            <a:r>
              <a:rPr lang="en-US" sz="3100" spc="5" dirty="0">
                <a:latin typeface="Times New Roman"/>
                <a:cs typeface="Times New Roman"/>
              </a:rPr>
              <a:t> </a:t>
            </a:r>
            <a:r>
              <a:rPr lang="en-US" sz="3100" spc="-5" dirty="0">
                <a:latin typeface="Times New Roman"/>
                <a:cs typeface="Times New Roman"/>
              </a:rPr>
              <a:t>and</a:t>
            </a:r>
            <a:r>
              <a:rPr lang="en-US" sz="3100" spc="10" dirty="0">
                <a:latin typeface="Times New Roman"/>
                <a:cs typeface="Times New Roman"/>
              </a:rPr>
              <a:t> </a:t>
            </a:r>
            <a:r>
              <a:rPr lang="en-US" sz="3100" spc="-5" dirty="0">
                <a:latin typeface="Times New Roman"/>
                <a:cs typeface="Times New Roman"/>
              </a:rPr>
              <a:t>connect</a:t>
            </a:r>
            <a:r>
              <a:rPr lang="en-US" sz="3100" dirty="0">
                <a:latin typeface="Times New Roman"/>
                <a:cs typeface="Times New Roman"/>
              </a:rPr>
              <a:t> one</a:t>
            </a:r>
            <a:r>
              <a:rPr lang="en-US" sz="3100" spc="-5" dirty="0">
                <a:latin typeface="Times New Roman"/>
                <a:cs typeface="Times New Roman"/>
              </a:rPr>
              <a:t> </a:t>
            </a:r>
            <a:r>
              <a:rPr lang="en-US" sz="3100" dirty="0">
                <a:latin typeface="Times New Roman"/>
                <a:cs typeface="Times New Roman"/>
              </a:rPr>
              <a:t>wire</a:t>
            </a:r>
            <a:r>
              <a:rPr lang="en-US" sz="3100" spc="-20" dirty="0">
                <a:latin typeface="Times New Roman"/>
                <a:cs typeface="Times New Roman"/>
              </a:rPr>
              <a:t> </a:t>
            </a:r>
            <a:r>
              <a:rPr lang="en-US" sz="3100" dirty="0">
                <a:latin typeface="Times New Roman"/>
                <a:cs typeface="Times New Roman"/>
              </a:rPr>
              <a:t>of bulb to the</a:t>
            </a:r>
            <a:r>
              <a:rPr lang="en-US" sz="3100" spc="-15" dirty="0">
                <a:latin typeface="Times New Roman"/>
                <a:cs typeface="Times New Roman"/>
              </a:rPr>
              <a:t> </a:t>
            </a:r>
            <a:r>
              <a:rPr lang="en-US" sz="3100" dirty="0">
                <a:latin typeface="Times New Roman"/>
                <a:cs typeface="Times New Roman"/>
              </a:rPr>
              <a:t>COMMON </a:t>
            </a:r>
            <a:r>
              <a:rPr lang="en-US" sz="3100" spc="-5" dirty="0">
                <a:latin typeface="Times New Roman"/>
                <a:cs typeface="Times New Roman"/>
              </a:rPr>
              <a:t>SOURCE</a:t>
            </a:r>
            <a:r>
              <a:rPr lang="en-US" sz="3100" dirty="0">
                <a:latin typeface="Times New Roman"/>
                <a:cs typeface="Times New Roman"/>
              </a:rPr>
              <a:t> of</a:t>
            </a:r>
            <a:r>
              <a:rPr lang="en-US" sz="3100" spc="-30" dirty="0">
                <a:latin typeface="Times New Roman"/>
                <a:cs typeface="Times New Roman"/>
              </a:rPr>
              <a:t> </a:t>
            </a:r>
            <a:r>
              <a:rPr lang="en-US" sz="3100" dirty="0">
                <a:latin typeface="Times New Roman"/>
                <a:cs typeface="Times New Roman"/>
              </a:rPr>
              <a:t>the</a:t>
            </a:r>
            <a:r>
              <a:rPr lang="en-US" sz="3100" spc="5" dirty="0">
                <a:latin typeface="Times New Roman"/>
                <a:cs typeface="Times New Roman"/>
              </a:rPr>
              <a:t> </a:t>
            </a:r>
            <a:r>
              <a:rPr lang="en-US" sz="3100" spc="-5" dirty="0">
                <a:latin typeface="Times New Roman"/>
                <a:cs typeface="Times New Roman"/>
              </a:rPr>
              <a:t>RELAY</a:t>
            </a:r>
            <a:r>
              <a:rPr lang="en-US" sz="3100" dirty="0">
                <a:latin typeface="Times New Roman"/>
                <a:cs typeface="Times New Roman"/>
              </a:rPr>
              <a:t> </a:t>
            </a:r>
            <a:r>
              <a:rPr lang="en-US" sz="3100" spc="-5" dirty="0">
                <a:latin typeface="Times New Roman"/>
                <a:cs typeface="Times New Roman"/>
              </a:rPr>
              <a:t>board.</a:t>
            </a:r>
            <a:endParaRPr lang="en-US" sz="3100" dirty="0">
              <a:latin typeface="Times New Roman"/>
              <a:cs typeface="Times New Roman"/>
            </a:endParaRPr>
          </a:p>
          <a:p>
            <a:pPr>
              <a:lnSpc>
                <a:spcPct val="100000"/>
              </a:lnSpc>
              <a:spcBef>
                <a:spcPts val="55"/>
              </a:spcBef>
            </a:pPr>
            <a:endParaRPr lang="en-US" sz="3100" dirty="0">
              <a:latin typeface="Times New Roman"/>
              <a:cs typeface="Times New Roman"/>
            </a:endParaRPr>
          </a:p>
          <a:p>
            <a:pPr marL="12700" marR="5080">
              <a:lnSpc>
                <a:spcPts val="1380"/>
              </a:lnSpc>
            </a:pPr>
            <a:r>
              <a:rPr lang="en-US" sz="3100" spc="-5" dirty="0">
                <a:latin typeface="Times New Roman"/>
                <a:cs typeface="Times New Roman"/>
              </a:rPr>
              <a:t>STEP</a:t>
            </a:r>
            <a:r>
              <a:rPr lang="en-US" sz="3100" dirty="0">
                <a:latin typeface="Times New Roman"/>
                <a:cs typeface="Times New Roman"/>
              </a:rPr>
              <a:t> </a:t>
            </a:r>
            <a:r>
              <a:rPr lang="en-US" sz="3100" spc="-5" dirty="0">
                <a:latin typeface="Times New Roman"/>
                <a:cs typeface="Times New Roman"/>
              </a:rPr>
              <a:t>–</a:t>
            </a:r>
            <a:r>
              <a:rPr lang="en-US" sz="3100" dirty="0">
                <a:latin typeface="Times New Roman"/>
                <a:cs typeface="Times New Roman"/>
              </a:rPr>
              <a:t> </a:t>
            </a:r>
            <a:r>
              <a:rPr lang="en-US" sz="3100" spc="-5" dirty="0">
                <a:latin typeface="Times New Roman"/>
                <a:cs typeface="Times New Roman"/>
              </a:rPr>
              <a:t>6</a:t>
            </a:r>
            <a:r>
              <a:rPr lang="en-US" sz="3100" spc="5" dirty="0">
                <a:latin typeface="Times New Roman"/>
                <a:cs typeface="Times New Roman"/>
              </a:rPr>
              <a:t> </a:t>
            </a:r>
            <a:r>
              <a:rPr lang="en-US" sz="3100" spc="-5" dirty="0">
                <a:latin typeface="Times New Roman"/>
                <a:cs typeface="Times New Roman"/>
              </a:rPr>
              <a:t>After</a:t>
            </a:r>
            <a:r>
              <a:rPr lang="en-US" sz="3100" spc="-10" dirty="0">
                <a:latin typeface="Times New Roman"/>
                <a:cs typeface="Times New Roman"/>
              </a:rPr>
              <a:t> </a:t>
            </a:r>
            <a:r>
              <a:rPr lang="en-US" sz="3100" dirty="0">
                <a:latin typeface="Times New Roman"/>
                <a:cs typeface="Times New Roman"/>
              </a:rPr>
              <a:t>that</a:t>
            </a:r>
            <a:r>
              <a:rPr lang="en-US" sz="3100" spc="15" dirty="0">
                <a:latin typeface="Times New Roman"/>
                <a:cs typeface="Times New Roman"/>
              </a:rPr>
              <a:t> </a:t>
            </a:r>
            <a:r>
              <a:rPr lang="en-US" sz="3100" dirty="0">
                <a:latin typeface="Times New Roman"/>
                <a:cs typeface="Times New Roman"/>
              </a:rPr>
              <a:t>I</a:t>
            </a:r>
            <a:r>
              <a:rPr lang="en-US" sz="3100" spc="-15" dirty="0">
                <a:latin typeface="Times New Roman"/>
                <a:cs typeface="Times New Roman"/>
              </a:rPr>
              <a:t> </a:t>
            </a:r>
            <a:r>
              <a:rPr lang="en-US" sz="3100" spc="-5" dirty="0">
                <a:latin typeface="Times New Roman"/>
                <a:cs typeface="Times New Roman"/>
              </a:rPr>
              <a:t>connect</a:t>
            </a:r>
            <a:r>
              <a:rPr lang="en-US" sz="3100" dirty="0">
                <a:latin typeface="Times New Roman"/>
                <a:cs typeface="Times New Roman"/>
              </a:rPr>
              <a:t> the </a:t>
            </a:r>
            <a:r>
              <a:rPr lang="en-US" sz="3100" spc="-5" dirty="0">
                <a:latin typeface="Times New Roman"/>
                <a:cs typeface="Times New Roman"/>
              </a:rPr>
              <a:t>one</a:t>
            </a:r>
            <a:r>
              <a:rPr lang="en-US" sz="3100" dirty="0">
                <a:latin typeface="Times New Roman"/>
                <a:cs typeface="Times New Roman"/>
              </a:rPr>
              <a:t> wire</a:t>
            </a:r>
            <a:r>
              <a:rPr lang="en-US" sz="3100" spc="-5" dirty="0">
                <a:latin typeface="Times New Roman"/>
                <a:cs typeface="Times New Roman"/>
              </a:rPr>
              <a:t> from</a:t>
            </a:r>
            <a:r>
              <a:rPr lang="en-US" sz="3100" spc="5" dirty="0">
                <a:latin typeface="Times New Roman"/>
                <a:cs typeface="Times New Roman"/>
              </a:rPr>
              <a:t> </a:t>
            </a:r>
            <a:r>
              <a:rPr lang="en-US" sz="3100" dirty="0">
                <a:latin typeface="Times New Roman"/>
                <a:cs typeface="Times New Roman"/>
              </a:rPr>
              <a:t>source part of the</a:t>
            </a:r>
            <a:r>
              <a:rPr lang="en-US" sz="3100" spc="5" dirty="0">
                <a:latin typeface="Times New Roman"/>
                <a:cs typeface="Times New Roman"/>
              </a:rPr>
              <a:t> </a:t>
            </a:r>
            <a:r>
              <a:rPr lang="en-US" sz="3100" spc="-5" dirty="0">
                <a:latin typeface="Times New Roman"/>
                <a:cs typeface="Times New Roman"/>
              </a:rPr>
              <a:t>relay</a:t>
            </a:r>
            <a:r>
              <a:rPr lang="en-US" sz="3100" dirty="0">
                <a:latin typeface="Times New Roman"/>
                <a:cs typeface="Times New Roman"/>
              </a:rPr>
              <a:t> </a:t>
            </a:r>
            <a:r>
              <a:rPr lang="en-US" sz="3100" spc="-10" dirty="0">
                <a:latin typeface="Times New Roman"/>
                <a:cs typeface="Times New Roman"/>
              </a:rPr>
              <a:t>an</a:t>
            </a:r>
            <a:r>
              <a:rPr lang="en-US" sz="3100" spc="15" dirty="0">
                <a:latin typeface="Times New Roman"/>
                <a:cs typeface="Times New Roman"/>
              </a:rPr>
              <a:t> </a:t>
            </a:r>
            <a:r>
              <a:rPr lang="en-US" sz="3100" spc="-5" dirty="0">
                <a:latin typeface="Times New Roman"/>
                <a:cs typeface="Times New Roman"/>
              </a:rPr>
              <a:t>done</a:t>
            </a:r>
            <a:r>
              <a:rPr lang="en-US" sz="3100" dirty="0">
                <a:latin typeface="Times New Roman"/>
                <a:cs typeface="Times New Roman"/>
              </a:rPr>
              <a:t> wire</a:t>
            </a:r>
            <a:r>
              <a:rPr lang="en-US" sz="3100" spc="-10" dirty="0">
                <a:latin typeface="Times New Roman"/>
                <a:cs typeface="Times New Roman"/>
              </a:rPr>
              <a:t> </a:t>
            </a:r>
            <a:r>
              <a:rPr lang="en-US" sz="3100" dirty="0">
                <a:latin typeface="Times New Roman"/>
                <a:cs typeface="Times New Roman"/>
              </a:rPr>
              <a:t>from</a:t>
            </a:r>
            <a:r>
              <a:rPr lang="en-US" sz="3100" spc="5" dirty="0">
                <a:latin typeface="Times New Roman"/>
                <a:cs typeface="Times New Roman"/>
              </a:rPr>
              <a:t> </a:t>
            </a:r>
            <a:r>
              <a:rPr lang="en-US" sz="3100" dirty="0">
                <a:latin typeface="Times New Roman"/>
                <a:cs typeface="Times New Roman"/>
              </a:rPr>
              <a:t>the</a:t>
            </a:r>
            <a:r>
              <a:rPr lang="en-US" sz="3100" spc="5" dirty="0">
                <a:latin typeface="Times New Roman"/>
                <a:cs typeface="Times New Roman"/>
              </a:rPr>
              <a:t> </a:t>
            </a:r>
            <a:r>
              <a:rPr lang="en-US" sz="3100" spc="-5" dirty="0">
                <a:latin typeface="Times New Roman"/>
                <a:cs typeface="Times New Roman"/>
              </a:rPr>
              <a:t>bulb</a:t>
            </a:r>
            <a:r>
              <a:rPr lang="en-US" sz="3100" dirty="0">
                <a:latin typeface="Times New Roman"/>
                <a:cs typeface="Times New Roman"/>
              </a:rPr>
              <a:t> to </a:t>
            </a:r>
            <a:r>
              <a:rPr lang="en-US" sz="3100" spc="-285" dirty="0">
                <a:latin typeface="Times New Roman"/>
                <a:cs typeface="Times New Roman"/>
              </a:rPr>
              <a:t> </a:t>
            </a:r>
            <a:r>
              <a:rPr lang="en-US" sz="3100" dirty="0">
                <a:latin typeface="Times New Roman"/>
                <a:cs typeface="Times New Roman"/>
              </a:rPr>
              <a:t>the</a:t>
            </a:r>
            <a:r>
              <a:rPr lang="en-US" sz="3100" spc="-20" dirty="0">
                <a:latin typeface="Times New Roman"/>
                <a:cs typeface="Times New Roman"/>
              </a:rPr>
              <a:t> </a:t>
            </a:r>
            <a:r>
              <a:rPr lang="en-US" sz="3100" spc="-5" dirty="0">
                <a:latin typeface="Times New Roman"/>
                <a:cs typeface="Times New Roman"/>
              </a:rPr>
              <a:t>extension</a:t>
            </a:r>
            <a:r>
              <a:rPr lang="en-US" sz="3100" dirty="0">
                <a:latin typeface="Times New Roman"/>
                <a:cs typeface="Times New Roman"/>
              </a:rPr>
              <a:t> </a:t>
            </a:r>
            <a:r>
              <a:rPr lang="en-US" sz="3100" spc="-5" dirty="0">
                <a:latin typeface="Times New Roman"/>
                <a:cs typeface="Times New Roman"/>
              </a:rPr>
              <a:t>board</a:t>
            </a:r>
            <a:r>
              <a:rPr lang="en-US" sz="3100" spc="5" dirty="0">
                <a:latin typeface="Times New Roman"/>
                <a:cs typeface="Times New Roman"/>
              </a:rPr>
              <a:t> </a:t>
            </a:r>
            <a:r>
              <a:rPr lang="en-US" sz="3100" dirty="0">
                <a:latin typeface="Times New Roman"/>
                <a:cs typeface="Times New Roman"/>
              </a:rPr>
              <a:t>for</a:t>
            </a:r>
            <a:r>
              <a:rPr lang="en-US" sz="3100" spc="-10" dirty="0">
                <a:latin typeface="Times New Roman"/>
                <a:cs typeface="Times New Roman"/>
              </a:rPr>
              <a:t> </a:t>
            </a:r>
            <a:r>
              <a:rPr lang="en-US" sz="3100" dirty="0">
                <a:latin typeface="Times New Roman"/>
                <a:cs typeface="Times New Roman"/>
              </a:rPr>
              <a:t>the</a:t>
            </a:r>
            <a:r>
              <a:rPr lang="en-US" sz="3100" spc="-5" dirty="0">
                <a:latin typeface="Times New Roman"/>
                <a:cs typeface="Times New Roman"/>
              </a:rPr>
              <a:t> power</a:t>
            </a:r>
            <a:r>
              <a:rPr lang="en-US" sz="3100" dirty="0">
                <a:latin typeface="Times New Roman"/>
                <a:cs typeface="Times New Roman"/>
              </a:rPr>
              <a:t> supply.</a:t>
            </a:r>
          </a:p>
          <a:p>
            <a:pPr>
              <a:lnSpc>
                <a:spcPct val="100000"/>
              </a:lnSpc>
              <a:spcBef>
                <a:spcPts val="5"/>
              </a:spcBef>
            </a:pPr>
            <a:endParaRPr lang="en-US" sz="3100" dirty="0">
              <a:latin typeface="Times New Roman"/>
              <a:cs typeface="Times New Roman"/>
            </a:endParaRPr>
          </a:p>
          <a:p>
            <a:pPr marL="12700" marR="86360">
              <a:lnSpc>
                <a:spcPts val="1380"/>
              </a:lnSpc>
            </a:pPr>
            <a:r>
              <a:rPr lang="en-US" sz="3100" spc="-5" dirty="0">
                <a:latin typeface="Times New Roman"/>
                <a:cs typeface="Times New Roman"/>
              </a:rPr>
              <a:t>STEP</a:t>
            </a:r>
            <a:r>
              <a:rPr lang="en-US" sz="3100" spc="5" dirty="0">
                <a:latin typeface="Times New Roman"/>
                <a:cs typeface="Times New Roman"/>
              </a:rPr>
              <a:t> </a:t>
            </a:r>
            <a:r>
              <a:rPr lang="en-US" sz="3100" spc="-5" dirty="0">
                <a:latin typeface="Times New Roman"/>
                <a:cs typeface="Times New Roman"/>
              </a:rPr>
              <a:t>–</a:t>
            </a:r>
            <a:r>
              <a:rPr lang="en-US" sz="3100" dirty="0">
                <a:latin typeface="Times New Roman"/>
                <a:cs typeface="Times New Roman"/>
              </a:rPr>
              <a:t> </a:t>
            </a:r>
            <a:r>
              <a:rPr lang="en-US" sz="3100" spc="-5" dirty="0">
                <a:latin typeface="Times New Roman"/>
                <a:cs typeface="Times New Roman"/>
              </a:rPr>
              <a:t>7</a:t>
            </a:r>
            <a:r>
              <a:rPr lang="en-US" sz="3100" spc="5" dirty="0">
                <a:latin typeface="Times New Roman"/>
                <a:cs typeface="Times New Roman"/>
              </a:rPr>
              <a:t> </a:t>
            </a:r>
            <a:r>
              <a:rPr lang="en-US" sz="3100" spc="-5" dirty="0">
                <a:latin typeface="Times New Roman"/>
                <a:cs typeface="Times New Roman"/>
              </a:rPr>
              <a:t>Now</a:t>
            </a:r>
            <a:r>
              <a:rPr lang="en-US" sz="3100" dirty="0">
                <a:latin typeface="Times New Roman"/>
                <a:cs typeface="Times New Roman"/>
              </a:rPr>
              <a:t> </a:t>
            </a:r>
            <a:r>
              <a:rPr lang="en-US" sz="3100" dirty="0" err="1">
                <a:latin typeface="Times New Roman"/>
                <a:cs typeface="Times New Roman"/>
              </a:rPr>
              <a:t>i</a:t>
            </a:r>
            <a:r>
              <a:rPr lang="en-US" sz="3100" spc="5" dirty="0">
                <a:latin typeface="Times New Roman"/>
                <a:cs typeface="Times New Roman"/>
              </a:rPr>
              <a:t> </a:t>
            </a:r>
            <a:r>
              <a:rPr lang="en-US" sz="3100" spc="-5" dirty="0">
                <a:latin typeface="Times New Roman"/>
                <a:cs typeface="Times New Roman"/>
              </a:rPr>
              <a:t>downloaded</a:t>
            </a:r>
            <a:r>
              <a:rPr lang="en-US" sz="3100" spc="5" dirty="0">
                <a:latin typeface="Times New Roman"/>
                <a:cs typeface="Times New Roman"/>
              </a:rPr>
              <a:t> </a:t>
            </a:r>
            <a:r>
              <a:rPr lang="en-US" sz="3100" dirty="0">
                <a:latin typeface="Times New Roman"/>
                <a:cs typeface="Times New Roman"/>
              </a:rPr>
              <a:t>the</a:t>
            </a:r>
            <a:r>
              <a:rPr lang="en-US" sz="3100" spc="10" dirty="0">
                <a:latin typeface="Times New Roman"/>
                <a:cs typeface="Times New Roman"/>
              </a:rPr>
              <a:t> </a:t>
            </a:r>
            <a:r>
              <a:rPr lang="en-US" sz="3100" dirty="0">
                <a:latin typeface="Times New Roman"/>
                <a:cs typeface="Times New Roman"/>
              </a:rPr>
              <a:t>android</a:t>
            </a:r>
            <a:r>
              <a:rPr lang="en-US" sz="3100" spc="5" dirty="0">
                <a:latin typeface="Times New Roman"/>
                <a:cs typeface="Times New Roman"/>
              </a:rPr>
              <a:t> </a:t>
            </a:r>
            <a:r>
              <a:rPr lang="en-US" sz="3100" spc="-5" dirty="0">
                <a:latin typeface="Times New Roman"/>
                <a:cs typeface="Times New Roman"/>
              </a:rPr>
              <a:t>application</a:t>
            </a:r>
            <a:r>
              <a:rPr lang="en-US" sz="3100" spc="5" dirty="0">
                <a:latin typeface="Times New Roman"/>
                <a:cs typeface="Times New Roman"/>
              </a:rPr>
              <a:t> </a:t>
            </a:r>
            <a:r>
              <a:rPr lang="en-US" sz="3100" dirty="0">
                <a:latin typeface="Times New Roman"/>
                <a:cs typeface="Times New Roman"/>
              </a:rPr>
              <a:t>in</a:t>
            </a:r>
            <a:r>
              <a:rPr lang="en-US" sz="3100" spc="5" dirty="0">
                <a:latin typeface="Times New Roman"/>
                <a:cs typeface="Times New Roman"/>
              </a:rPr>
              <a:t> </a:t>
            </a:r>
            <a:r>
              <a:rPr lang="en-US" sz="3100" spc="-5" dirty="0">
                <a:latin typeface="Times New Roman"/>
                <a:cs typeface="Times New Roman"/>
              </a:rPr>
              <a:t>my</a:t>
            </a:r>
            <a:r>
              <a:rPr lang="en-US" sz="3100" spc="5" dirty="0">
                <a:latin typeface="Times New Roman"/>
                <a:cs typeface="Times New Roman"/>
              </a:rPr>
              <a:t> </a:t>
            </a:r>
            <a:r>
              <a:rPr lang="en-US" sz="3100" dirty="0">
                <a:latin typeface="Times New Roman"/>
                <a:cs typeface="Times New Roman"/>
              </a:rPr>
              <a:t>mobile </a:t>
            </a:r>
            <a:r>
              <a:rPr lang="en-US" sz="3100" spc="-5" dirty="0">
                <a:latin typeface="Times New Roman"/>
                <a:cs typeface="Times New Roman"/>
              </a:rPr>
              <a:t>phone</a:t>
            </a:r>
            <a:r>
              <a:rPr lang="en-US" sz="3100" spc="5" dirty="0">
                <a:latin typeface="Times New Roman"/>
                <a:cs typeface="Times New Roman"/>
              </a:rPr>
              <a:t> </a:t>
            </a:r>
            <a:r>
              <a:rPr lang="en-US" sz="3100" spc="-5" dirty="0">
                <a:latin typeface="Times New Roman"/>
                <a:cs typeface="Times New Roman"/>
              </a:rPr>
              <a:t>connect</a:t>
            </a:r>
            <a:r>
              <a:rPr lang="en-US" sz="3100" spc="5" dirty="0">
                <a:latin typeface="Times New Roman"/>
                <a:cs typeface="Times New Roman"/>
              </a:rPr>
              <a:t> </a:t>
            </a:r>
            <a:r>
              <a:rPr lang="en-US" sz="3100" spc="-5" dirty="0">
                <a:latin typeface="Times New Roman"/>
                <a:cs typeface="Times New Roman"/>
              </a:rPr>
              <a:t>my</a:t>
            </a:r>
            <a:r>
              <a:rPr lang="en-US" sz="3100" spc="5" dirty="0">
                <a:latin typeface="Times New Roman"/>
                <a:cs typeface="Times New Roman"/>
              </a:rPr>
              <a:t> </a:t>
            </a:r>
            <a:r>
              <a:rPr lang="en-US" sz="3100" dirty="0">
                <a:latin typeface="Times New Roman"/>
                <a:cs typeface="Times New Roman"/>
              </a:rPr>
              <a:t>Bluetooth</a:t>
            </a:r>
            <a:r>
              <a:rPr lang="en-US" sz="3100" spc="5" dirty="0">
                <a:latin typeface="Times New Roman"/>
                <a:cs typeface="Times New Roman"/>
              </a:rPr>
              <a:t> </a:t>
            </a:r>
            <a:r>
              <a:rPr lang="en-US" sz="3100" spc="-5" dirty="0" err="1">
                <a:latin typeface="Times New Roman"/>
                <a:cs typeface="Times New Roman"/>
              </a:rPr>
              <a:t>hc</a:t>
            </a:r>
            <a:r>
              <a:rPr lang="en-US" sz="3100" spc="35" dirty="0">
                <a:latin typeface="Times New Roman"/>
                <a:cs typeface="Times New Roman"/>
              </a:rPr>
              <a:t> </a:t>
            </a:r>
            <a:r>
              <a:rPr lang="en-US" sz="3100" dirty="0">
                <a:latin typeface="Times New Roman"/>
                <a:cs typeface="Times New Roman"/>
              </a:rPr>
              <a:t>- </a:t>
            </a:r>
            <a:r>
              <a:rPr lang="en-US" sz="3100" spc="-285" dirty="0">
                <a:latin typeface="Times New Roman"/>
                <a:cs typeface="Times New Roman"/>
              </a:rPr>
              <a:t> </a:t>
            </a:r>
            <a:r>
              <a:rPr lang="en-US" sz="3100" spc="-5" dirty="0">
                <a:latin typeface="Times New Roman"/>
                <a:cs typeface="Times New Roman"/>
              </a:rPr>
              <a:t>05 </a:t>
            </a:r>
            <a:r>
              <a:rPr lang="en-US" sz="3100" dirty="0">
                <a:latin typeface="Times New Roman"/>
                <a:cs typeface="Times New Roman"/>
              </a:rPr>
              <a:t>.</a:t>
            </a:r>
          </a:p>
          <a:p>
            <a:pPr marL="12700">
              <a:lnSpc>
                <a:spcPct val="100000"/>
              </a:lnSpc>
              <a:spcBef>
                <a:spcPts val="1155"/>
              </a:spcBef>
            </a:pPr>
            <a:r>
              <a:rPr lang="en-US" sz="3100" spc="-5" dirty="0">
                <a:latin typeface="Times New Roman"/>
                <a:cs typeface="Times New Roman"/>
              </a:rPr>
              <a:t>STEP</a:t>
            </a:r>
            <a:r>
              <a:rPr lang="en-US" sz="3100" dirty="0">
                <a:latin typeface="Times New Roman"/>
                <a:cs typeface="Times New Roman"/>
              </a:rPr>
              <a:t> </a:t>
            </a:r>
            <a:r>
              <a:rPr lang="en-US" sz="3100" spc="-5" dirty="0">
                <a:latin typeface="Times New Roman"/>
                <a:cs typeface="Times New Roman"/>
              </a:rPr>
              <a:t>-8</a:t>
            </a:r>
            <a:r>
              <a:rPr lang="en-US" sz="3100" spc="-15" dirty="0">
                <a:latin typeface="Times New Roman"/>
                <a:cs typeface="Times New Roman"/>
              </a:rPr>
              <a:t> </a:t>
            </a:r>
            <a:r>
              <a:rPr lang="en-US" sz="3100" spc="-5" dirty="0">
                <a:latin typeface="Times New Roman"/>
                <a:cs typeface="Times New Roman"/>
              </a:rPr>
              <a:t>You</a:t>
            </a:r>
            <a:r>
              <a:rPr lang="en-US" sz="3100" dirty="0">
                <a:latin typeface="Times New Roman"/>
                <a:cs typeface="Times New Roman"/>
              </a:rPr>
              <a:t> </a:t>
            </a:r>
            <a:r>
              <a:rPr lang="en-US" sz="3100" spc="-5" dirty="0">
                <a:latin typeface="Times New Roman"/>
                <a:cs typeface="Times New Roman"/>
              </a:rPr>
              <a:t>can</a:t>
            </a:r>
            <a:r>
              <a:rPr lang="en-US" sz="3100" dirty="0">
                <a:latin typeface="Times New Roman"/>
                <a:cs typeface="Times New Roman"/>
              </a:rPr>
              <a:t> </a:t>
            </a:r>
            <a:r>
              <a:rPr lang="en-US" sz="3100" spc="-5" dirty="0">
                <a:latin typeface="Times New Roman"/>
                <a:cs typeface="Times New Roman"/>
              </a:rPr>
              <a:t>see </a:t>
            </a:r>
            <a:r>
              <a:rPr lang="en-US" sz="3100" dirty="0">
                <a:latin typeface="Times New Roman"/>
                <a:cs typeface="Times New Roman"/>
              </a:rPr>
              <a:t>that</a:t>
            </a:r>
            <a:r>
              <a:rPr lang="en-US" sz="3100" spc="5" dirty="0">
                <a:latin typeface="Times New Roman"/>
                <a:cs typeface="Times New Roman"/>
              </a:rPr>
              <a:t> </a:t>
            </a:r>
            <a:r>
              <a:rPr lang="en-US" sz="3100" dirty="0">
                <a:latin typeface="Times New Roman"/>
                <a:cs typeface="Times New Roman"/>
              </a:rPr>
              <a:t>your</a:t>
            </a:r>
            <a:r>
              <a:rPr lang="en-US" sz="3100" spc="-20" dirty="0">
                <a:latin typeface="Times New Roman"/>
                <a:cs typeface="Times New Roman"/>
              </a:rPr>
              <a:t> </a:t>
            </a:r>
            <a:r>
              <a:rPr lang="en-US" sz="3100" spc="-5" dirty="0">
                <a:latin typeface="Times New Roman"/>
                <a:cs typeface="Times New Roman"/>
              </a:rPr>
              <a:t>appliance start</a:t>
            </a:r>
            <a:r>
              <a:rPr lang="en-US" sz="3100" dirty="0">
                <a:latin typeface="Times New Roman"/>
                <a:cs typeface="Times New Roman"/>
              </a:rPr>
              <a:t> working</a:t>
            </a:r>
            <a:r>
              <a:rPr lang="en-US" sz="3100" spc="5" dirty="0">
                <a:latin typeface="Times New Roman"/>
                <a:cs typeface="Times New Roman"/>
              </a:rPr>
              <a:t> </a:t>
            </a:r>
            <a:r>
              <a:rPr lang="en-US" sz="3100" dirty="0">
                <a:latin typeface="Times New Roman"/>
                <a:cs typeface="Times New Roman"/>
              </a:rPr>
              <a:t>with your</a:t>
            </a:r>
            <a:r>
              <a:rPr lang="en-US" sz="3100" spc="-5" dirty="0">
                <a:latin typeface="Times New Roman"/>
                <a:cs typeface="Times New Roman"/>
              </a:rPr>
              <a:t> </a:t>
            </a:r>
            <a:r>
              <a:rPr lang="en-US" sz="3100" dirty="0">
                <a:latin typeface="Times New Roman"/>
                <a:cs typeface="Times New Roman"/>
              </a:rPr>
              <a:t>phone</a:t>
            </a:r>
            <a:r>
              <a:rPr lang="en-US" sz="3100" spc="-20" dirty="0">
                <a:latin typeface="Times New Roman"/>
                <a:cs typeface="Times New Roman"/>
              </a:rPr>
              <a:t> </a:t>
            </a:r>
            <a:r>
              <a:rPr lang="en-US" sz="3100" dirty="0">
                <a:latin typeface="Times New Roman"/>
                <a:cs typeface="Times New Roman"/>
              </a:rPr>
              <a:t>.</a:t>
            </a:r>
          </a:p>
          <a:p>
            <a:pPr marL="12700" marR="819785">
              <a:lnSpc>
                <a:spcPct val="181600"/>
              </a:lnSpc>
              <a:spcBef>
                <a:spcPts val="35"/>
              </a:spcBef>
            </a:pPr>
            <a:r>
              <a:rPr lang="en-US" sz="3100" spc="-5" dirty="0">
                <a:latin typeface="Times New Roman"/>
                <a:cs typeface="Times New Roman"/>
              </a:rPr>
              <a:t>STEP</a:t>
            </a:r>
            <a:r>
              <a:rPr lang="en-US" sz="3100" dirty="0">
                <a:latin typeface="Times New Roman"/>
                <a:cs typeface="Times New Roman"/>
              </a:rPr>
              <a:t> </a:t>
            </a:r>
            <a:r>
              <a:rPr lang="en-US" sz="3100" spc="-5" dirty="0">
                <a:latin typeface="Times New Roman"/>
                <a:cs typeface="Times New Roman"/>
              </a:rPr>
              <a:t>–</a:t>
            </a:r>
            <a:r>
              <a:rPr lang="en-US" sz="3100" dirty="0">
                <a:latin typeface="Times New Roman"/>
                <a:cs typeface="Times New Roman"/>
              </a:rPr>
              <a:t> </a:t>
            </a:r>
            <a:r>
              <a:rPr lang="en-US" sz="3100" spc="-5" dirty="0">
                <a:latin typeface="Times New Roman"/>
                <a:cs typeface="Times New Roman"/>
              </a:rPr>
              <a:t>9</a:t>
            </a:r>
            <a:r>
              <a:rPr lang="en-US" sz="3100" spc="5" dirty="0">
                <a:latin typeface="Times New Roman"/>
                <a:cs typeface="Times New Roman"/>
              </a:rPr>
              <a:t> </a:t>
            </a:r>
            <a:r>
              <a:rPr lang="en-US" sz="3100" spc="-5" dirty="0">
                <a:latin typeface="Times New Roman"/>
                <a:cs typeface="Times New Roman"/>
              </a:rPr>
              <a:t>You</a:t>
            </a:r>
            <a:r>
              <a:rPr lang="en-US" sz="3100" spc="5" dirty="0">
                <a:latin typeface="Times New Roman"/>
                <a:cs typeface="Times New Roman"/>
              </a:rPr>
              <a:t> </a:t>
            </a:r>
            <a:r>
              <a:rPr lang="en-US" sz="3100" spc="-5" dirty="0">
                <a:latin typeface="Times New Roman"/>
                <a:cs typeface="Times New Roman"/>
              </a:rPr>
              <a:t>can</a:t>
            </a:r>
            <a:r>
              <a:rPr lang="en-US" sz="3100" spc="5" dirty="0">
                <a:latin typeface="Times New Roman"/>
                <a:cs typeface="Times New Roman"/>
              </a:rPr>
              <a:t> </a:t>
            </a:r>
            <a:r>
              <a:rPr lang="en-US" sz="3100" dirty="0">
                <a:latin typeface="Times New Roman"/>
                <a:cs typeface="Times New Roman"/>
              </a:rPr>
              <a:t>control</a:t>
            </a:r>
            <a:r>
              <a:rPr lang="en-US" sz="3100" spc="5" dirty="0">
                <a:latin typeface="Times New Roman"/>
                <a:cs typeface="Times New Roman"/>
              </a:rPr>
              <a:t> </a:t>
            </a:r>
            <a:r>
              <a:rPr lang="en-US" sz="3100" dirty="0">
                <a:latin typeface="Times New Roman"/>
                <a:cs typeface="Times New Roman"/>
              </a:rPr>
              <a:t>your</a:t>
            </a:r>
            <a:r>
              <a:rPr lang="en-US" sz="3100" spc="5" dirty="0">
                <a:latin typeface="Times New Roman"/>
                <a:cs typeface="Times New Roman"/>
              </a:rPr>
              <a:t> </a:t>
            </a:r>
            <a:r>
              <a:rPr lang="en-US" sz="3100" spc="-5" dirty="0">
                <a:latin typeface="Times New Roman"/>
                <a:cs typeface="Times New Roman"/>
              </a:rPr>
              <a:t>home appliances</a:t>
            </a:r>
            <a:r>
              <a:rPr lang="en-US" sz="3100" spc="15" dirty="0">
                <a:latin typeface="Times New Roman"/>
                <a:cs typeface="Times New Roman"/>
              </a:rPr>
              <a:t> </a:t>
            </a:r>
            <a:r>
              <a:rPr lang="en-US" sz="3100" dirty="0">
                <a:latin typeface="Times New Roman"/>
                <a:cs typeface="Times New Roman"/>
              </a:rPr>
              <a:t>with</a:t>
            </a:r>
            <a:r>
              <a:rPr lang="en-US" sz="3100" spc="5" dirty="0">
                <a:latin typeface="Times New Roman"/>
                <a:cs typeface="Times New Roman"/>
              </a:rPr>
              <a:t> </a:t>
            </a:r>
            <a:r>
              <a:rPr lang="en-US" sz="3100" dirty="0">
                <a:latin typeface="Times New Roman"/>
                <a:cs typeface="Times New Roman"/>
              </a:rPr>
              <a:t>your</a:t>
            </a:r>
            <a:r>
              <a:rPr lang="en-US" sz="3100" spc="5" dirty="0">
                <a:latin typeface="Times New Roman"/>
                <a:cs typeface="Times New Roman"/>
              </a:rPr>
              <a:t> </a:t>
            </a:r>
            <a:r>
              <a:rPr lang="en-US" sz="3100" dirty="0">
                <a:latin typeface="Times New Roman"/>
                <a:cs typeface="Times New Roman"/>
              </a:rPr>
              <a:t>mobile by</a:t>
            </a:r>
            <a:r>
              <a:rPr lang="en-US" sz="3100" spc="5" dirty="0">
                <a:latin typeface="Times New Roman"/>
                <a:cs typeface="Times New Roman"/>
              </a:rPr>
              <a:t> </a:t>
            </a:r>
            <a:r>
              <a:rPr lang="en-US" sz="3100" spc="-5" dirty="0">
                <a:latin typeface="Times New Roman"/>
                <a:cs typeface="Times New Roman"/>
              </a:rPr>
              <a:t>switching</a:t>
            </a:r>
            <a:r>
              <a:rPr lang="en-US" sz="3100" spc="5" dirty="0">
                <a:latin typeface="Times New Roman"/>
                <a:cs typeface="Times New Roman"/>
              </a:rPr>
              <a:t> </a:t>
            </a:r>
            <a:r>
              <a:rPr lang="en-US" sz="3100" spc="-5" dirty="0" err="1">
                <a:latin typeface="Times New Roman"/>
                <a:cs typeface="Times New Roman"/>
              </a:rPr>
              <a:t>onn</a:t>
            </a:r>
            <a:r>
              <a:rPr lang="en-US" sz="3100" spc="-5" dirty="0">
                <a:latin typeface="Times New Roman"/>
                <a:cs typeface="Times New Roman"/>
              </a:rPr>
              <a:t>/off. </a:t>
            </a:r>
          </a:p>
          <a:p>
            <a:pPr marL="12700" marR="819785">
              <a:lnSpc>
                <a:spcPct val="181600"/>
              </a:lnSpc>
              <a:spcBef>
                <a:spcPts val="35"/>
              </a:spcBef>
            </a:pPr>
            <a:r>
              <a:rPr lang="en-US" sz="3100" spc="-285" dirty="0">
                <a:latin typeface="Times New Roman"/>
                <a:cs typeface="Times New Roman"/>
              </a:rPr>
              <a:t> </a:t>
            </a:r>
            <a:r>
              <a:rPr lang="en-US" sz="3100" spc="-5" dirty="0">
                <a:latin typeface="Times New Roman"/>
                <a:cs typeface="Times New Roman"/>
              </a:rPr>
              <a:t>STEP</a:t>
            </a:r>
            <a:r>
              <a:rPr lang="en-US" sz="3100" dirty="0">
                <a:latin typeface="Times New Roman"/>
                <a:cs typeface="Times New Roman"/>
              </a:rPr>
              <a:t> </a:t>
            </a:r>
            <a:r>
              <a:rPr lang="en-US" sz="3100" spc="-5" dirty="0">
                <a:latin typeface="Times New Roman"/>
                <a:cs typeface="Times New Roman"/>
              </a:rPr>
              <a:t>–</a:t>
            </a:r>
            <a:r>
              <a:rPr lang="en-US" sz="3100" spc="-25" dirty="0">
                <a:latin typeface="Times New Roman"/>
                <a:cs typeface="Times New Roman"/>
              </a:rPr>
              <a:t> </a:t>
            </a:r>
            <a:r>
              <a:rPr lang="en-US" sz="3100" spc="-5" dirty="0">
                <a:latin typeface="Times New Roman"/>
                <a:cs typeface="Times New Roman"/>
              </a:rPr>
              <a:t>10  </a:t>
            </a:r>
            <a:r>
              <a:rPr lang="en-US" sz="3100" spc="-10" dirty="0">
                <a:latin typeface="Times New Roman"/>
                <a:cs typeface="Times New Roman"/>
              </a:rPr>
              <a:t>In</a:t>
            </a:r>
            <a:r>
              <a:rPr lang="en-US" sz="3100" spc="5" dirty="0">
                <a:latin typeface="Times New Roman"/>
                <a:cs typeface="Times New Roman"/>
              </a:rPr>
              <a:t> </a:t>
            </a:r>
            <a:r>
              <a:rPr lang="en-US" sz="3100" spc="-5" dirty="0">
                <a:latin typeface="Times New Roman"/>
                <a:cs typeface="Times New Roman"/>
              </a:rPr>
              <a:t>this</a:t>
            </a:r>
            <a:r>
              <a:rPr lang="en-US" sz="3100" dirty="0">
                <a:latin typeface="Times New Roman"/>
                <a:cs typeface="Times New Roman"/>
              </a:rPr>
              <a:t> </a:t>
            </a:r>
            <a:r>
              <a:rPr lang="en-US" sz="3100" spc="-5" dirty="0">
                <a:latin typeface="Times New Roman"/>
                <a:cs typeface="Times New Roman"/>
              </a:rPr>
              <a:t>way</a:t>
            </a:r>
            <a:r>
              <a:rPr lang="en-US" sz="3100" spc="15" dirty="0">
                <a:latin typeface="Times New Roman"/>
                <a:cs typeface="Times New Roman"/>
              </a:rPr>
              <a:t> </a:t>
            </a:r>
            <a:r>
              <a:rPr lang="en-US" sz="3100" dirty="0">
                <a:latin typeface="Times New Roman"/>
                <a:cs typeface="Times New Roman"/>
              </a:rPr>
              <a:t>I</a:t>
            </a:r>
            <a:r>
              <a:rPr lang="en-US" sz="3100" spc="-15" dirty="0">
                <a:latin typeface="Times New Roman"/>
                <a:cs typeface="Times New Roman"/>
              </a:rPr>
              <a:t> </a:t>
            </a:r>
            <a:r>
              <a:rPr lang="en-US" sz="3100" dirty="0">
                <a:latin typeface="Times New Roman"/>
                <a:cs typeface="Times New Roman"/>
              </a:rPr>
              <a:t>made</a:t>
            </a:r>
            <a:r>
              <a:rPr lang="en-US" sz="3100" spc="-35" dirty="0">
                <a:latin typeface="Times New Roman"/>
                <a:cs typeface="Times New Roman"/>
              </a:rPr>
              <a:t> </a:t>
            </a:r>
            <a:r>
              <a:rPr lang="en-US" sz="3100" dirty="0">
                <a:latin typeface="Times New Roman"/>
                <a:cs typeface="Times New Roman"/>
              </a:rPr>
              <a:t>my</a:t>
            </a:r>
            <a:r>
              <a:rPr lang="en-US" sz="3100" spc="5" dirty="0">
                <a:latin typeface="Times New Roman"/>
                <a:cs typeface="Times New Roman"/>
              </a:rPr>
              <a:t> </a:t>
            </a:r>
            <a:r>
              <a:rPr lang="en-US" sz="3100" dirty="0">
                <a:latin typeface="Times New Roman"/>
                <a:cs typeface="Times New Roman"/>
              </a:rPr>
              <a:t>mini </a:t>
            </a:r>
            <a:r>
              <a:rPr lang="en-US" sz="3100" spc="-5" dirty="0">
                <a:latin typeface="Times New Roman"/>
                <a:cs typeface="Times New Roman"/>
              </a:rPr>
              <a:t>project</a:t>
            </a:r>
            <a:r>
              <a:rPr lang="en-US" sz="3100" spc="5" dirty="0">
                <a:latin typeface="Times New Roman"/>
                <a:cs typeface="Times New Roman"/>
              </a:rPr>
              <a:t> </a:t>
            </a:r>
            <a:r>
              <a:rPr lang="en-US" sz="3100" dirty="0">
                <a:latin typeface="Times New Roman"/>
                <a:cs typeface="Times New Roman"/>
              </a:rPr>
              <a:t>–</a:t>
            </a:r>
            <a:r>
              <a:rPr lang="en-US" sz="3100" spc="-10" dirty="0">
                <a:latin typeface="Times New Roman"/>
                <a:cs typeface="Times New Roman"/>
              </a:rPr>
              <a:t> </a:t>
            </a:r>
            <a:r>
              <a:rPr lang="en-US" sz="3100" spc="-5" dirty="0">
                <a:latin typeface="Times New Roman"/>
                <a:cs typeface="Times New Roman"/>
              </a:rPr>
              <a:t>SMART</a:t>
            </a:r>
            <a:r>
              <a:rPr lang="en-US" sz="3100" spc="5" dirty="0">
                <a:latin typeface="Times New Roman"/>
                <a:cs typeface="Times New Roman"/>
              </a:rPr>
              <a:t> </a:t>
            </a:r>
            <a:r>
              <a:rPr lang="en-US" sz="3100" spc="-5" dirty="0">
                <a:latin typeface="Times New Roman"/>
                <a:cs typeface="Times New Roman"/>
              </a:rPr>
              <a:t>HOME</a:t>
            </a:r>
            <a:r>
              <a:rPr lang="en-US" sz="3100" dirty="0">
                <a:latin typeface="Times New Roman"/>
                <a:cs typeface="Times New Roman"/>
              </a:rPr>
              <a:t> </a:t>
            </a:r>
            <a:r>
              <a:rPr lang="en-US" sz="3100" spc="-5" dirty="0">
                <a:latin typeface="Times New Roman"/>
                <a:cs typeface="Times New Roman"/>
              </a:rPr>
              <a:t>APPLICATIONS</a:t>
            </a:r>
            <a:r>
              <a:rPr lang="en-US" sz="3100" spc="5" dirty="0">
                <a:latin typeface="Times New Roman"/>
                <a:cs typeface="Times New Roman"/>
              </a:rPr>
              <a:t> </a:t>
            </a:r>
            <a:r>
              <a:rPr lang="en-US" sz="3100" dirty="0">
                <a:latin typeface="Times New Roman"/>
                <a:cs typeface="Times New Roman"/>
              </a:rPr>
              <a:t>.</a:t>
            </a:r>
          </a:p>
          <a:p>
            <a:endParaRPr lang="en-IN" dirty="0"/>
          </a:p>
        </p:txBody>
      </p:sp>
      <p:pic>
        <p:nvPicPr>
          <p:cNvPr id="4" name="object 5">
            <a:extLst>
              <a:ext uri="{FF2B5EF4-FFF2-40B4-BE49-F238E27FC236}">
                <a16:creationId xmlns:a16="http://schemas.microsoft.com/office/drawing/2014/main" id="{F4893FD8-5132-C096-231C-52BABA1E6511}"/>
              </a:ext>
            </a:extLst>
          </p:cNvPr>
          <p:cNvPicPr/>
          <p:nvPr/>
        </p:nvPicPr>
        <p:blipFill>
          <a:blip r:embed="rId2" cstate="print"/>
          <a:stretch>
            <a:fillRect/>
          </a:stretch>
        </p:blipFill>
        <p:spPr>
          <a:xfrm>
            <a:off x="1718408" y="2076450"/>
            <a:ext cx="5638603" cy="2514600"/>
          </a:xfrm>
          <a:prstGeom prst="rect">
            <a:avLst/>
          </a:prstGeom>
        </p:spPr>
      </p:pic>
    </p:spTree>
    <p:extLst>
      <p:ext uri="{BB962C8B-B14F-4D97-AF65-F5344CB8AC3E}">
        <p14:creationId xmlns:p14="http://schemas.microsoft.com/office/powerpoint/2010/main" val="419581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4684-01FA-AB8A-26E6-61254A0014BA}"/>
              </a:ext>
            </a:extLst>
          </p:cNvPr>
          <p:cNvSpPr>
            <a:spLocks noGrp="1"/>
          </p:cNvSpPr>
          <p:nvPr>
            <p:ph type="ctrTitle"/>
          </p:nvPr>
        </p:nvSpPr>
        <p:spPr/>
        <p:txBody>
          <a:bodyPr>
            <a:normAutofit/>
          </a:bodyPr>
          <a:lstStyle/>
          <a:p>
            <a:pPr marL="12700">
              <a:lnSpc>
                <a:spcPct val="100000"/>
              </a:lnSpc>
              <a:spcBef>
                <a:spcPts val="95"/>
              </a:spcBef>
            </a:pPr>
            <a:r>
              <a:rPr lang="en-IN" sz="3200" b="1" spc="-5" dirty="0">
                <a:latin typeface="Times New Roman"/>
                <a:cs typeface="Times New Roman"/>
              </a:rPr>
              <a:t>RESULT</a:t>
            </a:r>
            <a:r>
              <a:rPr lang="en-IN" sz="3200" b="1" spc="-35" dirty="0">
                <a:latin typeface="Times New Roman"/>
                <a:cs typeface="Times New Roman"/>
              </a:rPr>
              <a:t> </a:t>
            </a:r>
            <a:r>
              <a:rPr lang="en-IN" sz="3200" b="1" dirty="0">
                <a:latin typeface="Times New Roman"/>
                <a:cs typeface="Times New Roman"/>
              </a:rPr>
              <a:t>AND</a:t>
            </a:r>
            <a:r>
              <a:rPr lang="en-IN" sz="3200" b="1" spc="-15" dirty="0">
                <a:latin typeface="Times New Roman"/>
                <a:cs typeface="Times New Roman"/>
              </a:rPr>
              <a:t> </a:t>
            </a:r>
            <a:r>
              <a:rPr lang="en-IN" sz="3200" b="1" spc="-5" dirty="0">
                <a:latin typeface="Times New Roman"/>
                <a:cs typeface="Times New Roman"/>
              </a:rPr>
              <a:t>DISCUSSION</a:t>
            </a:r>
            <a:br>
              <a:rPr lang="en-IN" sz="3200" dirty="0">
                <a:latin typeface="Times New Roman"/>
                <a:cs typeface="Times New Roman"/>
              </a:rPr>
            </a:br>
            <a:r>
              <a:rPr lang="en-US" sz="1400" b="1" dirty="0">
                <a:latin typeface="Times New Roman"/>
                <a:cs typeface="Times New Roman"/>
              </a:rPr>
              <a:t>RESULT</a:t>
            </a:r>
            <a:r>
              <a:rPr lang="en-US" sz="1400" b="1" spc="-75" dirty="0">
                <a:latin typeface="Times New Roman"/>
                <a:cs typeface="Times New Roman"/>
              </a:rPr>
              <a:t> </a:t>
            </a:r>
            <a:r>
              <a:rPr lang="en-US" sz="1400" b="1" spc="-5" dirty="0">
                <a:latin typeface="Times New Roman"/>
                <a:cs typeface="Times New Roman"/>
              </a:rPr>
              <a:t>OVERVIEW</a:t>
            </a:r>
            <a:br>
              <a:rPr lang="en-US" sz="1400" dirty="0">
                <a:latin typeface="Times New Roman"/>
                <a:cs typeface="Times New Roman"/>
              </a:rPr>
            </a:br>
            <a:r>
              <a:rPr lang="en-US" sz="1200" spc="-10" dirty="0">
                <a:latin typeface="Times New Roman"/>
                <a:cs typeface="Times New Roman"/>
              </a:rPr>
              <a:t>In</a:t>
            </a:r>
            <a:r>
              <a:rPr lang="en-US" sz="1200" dirty="0">
                <a:latin typeface="Times New Roman"/>
                <a:cs typeface="Times New Roman"/>
              </a:rPr>
              <a:t> the</a:t>
            </a:r>
            <a:r>
              <a:rPr lang="en-US" sz="1200" spc="5" dirty="0">
                <a:latin typeface="Times New Roman"/>
                <a:cs typeface="Times New Roman"/>
              </a:rPr>
              <a:t> </a:t>
            </a:r>
            <a:r>
              <a:rPr lang="en-US" sz="1200" dirty="0">
                <a:latin typeface="Times New Roman"/>
                <a:cs typeface="Times New Roman"/>
              </a:rPr>
              <a:t>Result </a:t>
            </a:r>
            <a:r>
              <a:rPr lang="en-US" sz="1200" spc="-5" dirty="0">
                <a:latin typeface="Times New Roman"/>
                <a:cs typeface="Times New Roman"/>
              </a:rPr>
              <a:t>we clearly</a:t>
            </a:r>
            <a:r>
              <a:rPr lang="en-US" sz="1200" spc="5" dirty="0">
                <a:latin typeface="Times New Roman"/>
                <a:cs typeface="Times New Roman"/>
              </a:rPr>
              <a:t> </a:t>
            </a:r>
            <a:r>
              <a:rPr lang="en-US" sz="1200" dirty="0">
                <a:latin typeface="Times New Roman"/>
                <a:cs typeface="Times New Roman"/>
              </a:rPr>
              <a:t>see</a:t>
            </a:r>
            <a:r>
              <a:rPr lang="en-US" sz="1200" spc="-5" dirty="0">
                <a:latin typeface="Times New Roman"/>
                <a:cs typeface="Times New Roman"/>
              </a:rPr>
              <a:t> </a:t>
            </a:r>
            <a:r>
              <a:rPr lang="en-US" sz="1200" dirty="0">
                <a:latin typeface="Times New Roman"/>
                <a:cs typeface="Times New Roman"/>
              </a:rPr>
              <a:t>that</a:t>
            </a:r>
            <a:r>
              <a:rPr lang="en-US" sz="1200" spc="5" dirty="0">
                <a:latin typeface="Times New Roman"/>
                <a:cs typeface="Times New Roman"/>
              </a:rPr>
              <a:t> </a:t>
            </a:r>
            <a:r>
              <a:rPr lang="en-US" sz="1200" dirty="0">
                <a:latin typeface="Times New Roman"/>
                <a:cs typeface="Times New Roman"/>
              </a:rPr>
              <a:t>the when</a:t>
            </a:r>
            <a:r>
              <a:rPr lang="en-US" sz="1200" spc="5" dirty="0">
                <a:latin typeface="Times New Roman"/>
                <a:cs typeface="Times New Roman"/>
              </a:rPr>
              <a:t> </a:t>
            </a:r>
            <a:r>
              <a:rPr lang="en-US" sz="1200" dirty="0" err="1">
                <a:latin typeface="Times New Roman"/>
                <a:cs typeface="Times New Roman"/>
              </a:rPr>
              <a:t>i</a:t>
            </a:r>
            <a:r>
              <a:rPr lang="en-US" sz="1200" spc="5" dirty="0">
                <a:latin typeface="Times New Roman"/>
                <a:cs typeface="Times New Roman"/>
              </a:rPr>
              <a:t> </a:t>
            </a:r>
            <a:r>
              <a:rPr lang="en-US" sz="1200" spc="-5" dirty="0">
                <a:latin typeface="Times New Roman"/>
                <a:cs typeface="Times New Roman"/>
              </a:rPr>
              <a:t>successfully</a:t>
            </a:r>
            <a:r>
              <a:rPr lang="en-US" sz="1200" dirty="0">
                <a:latin typeface="Times New Roman"/>
                <a:cs typeface="Times New Roman"/>
              </a:rPr>
              <a:t> </a:t>
            </a:r>
            <a:r>
              <a:rPr lang="en-US" sz="1200" spc="-5" dirty="0">
                <a:latin typeface="Times New Roman"/>
                <a:cs typeface="Times New Roman"/>
              </a:rPr>
              <a:t>connect</a:t>
            </a:r>
            <a:r>
              <a:rPr lang="en-US" sz="1200" spc="5" dirty="0">
                <a:latin typeface="Times New Roman"/>
                <a:cs typeface="Times New Roman"/>
              </a:rPr>
              <a:t> </a:t>
            </a:r>
            <a:r>
              <a:rPr lang="en-US" sz="1200" dirty="0">
                <a:latin typeface="Times New Roman"/>
                <a:cs typeface="Times New Roman"/>
              </a:rPr>
              <a:t>the </a:t>
            </a:r>
            <a:r>
              <a:rPr lang="en-US" sz="1200" spc="-5" dirty="0">
                <a:latin typeface="Times New Roman"/>
                <a:cs typeface="Times New Roman"/>
              </a:rPr>
              <a:t>circuit</a:t>
            </a:r>
            <a:r>
              <a:rPr lang="en-US" sz="1200" dirty="0">
                <a:latin typeface="Times New Roman"/>
                <a:cs typeface="Times New Roman"/>
              </a:rPr>
              <a:t> with</a:t>
            </a:r>
            <a:r>
              <a:rPr lang="en-US" sz="1200" spc="5" dirty="0">
                <a:latin typeface="Times New Roman"/>
                <a:cs typeface="Times New Roman"/>
              </a:rPr>
              <a:t> </a:t>
            </a:r>
            <a:r>
              <a:rPr lang="en-US" sz="1200" dirty="0">
                <a:latin typeface="Times New Roman"/>
                <a:cs typeface="Times New Roman"/>
              </a:rPr>
              <a:t>help of </a:t>
            </a:r>
            <a:r>
              <a:rPr lang="en-US" sz="1200" spc="-5" dirty="0">
                <a:latin typeface="Times New Roman"/>
                <a:cs typeface="Times New Roman"/>
              </a:rPr>
              <a:t>diagram</a:t>
            </a:r>
            <a:r>
              <a:rPr lang="en-US" sz="1200" spc="15" dirty="0">
                <a:latin typeface="Times New Roman"/>
                <a:cs typeface="Times New Roman"/>
              </a:rPr>
              <a:t> </a:t>
            </a:r>
            <a:r>
              <a:rPr lang="en-US" sz="1200" dirty="0">
                <a:latin typeface="Times New Roman"/>
                <a:cs typeface="Times New Roman"/>
              </a:rPr>
              <a:t>I </a:t>
            </a:r>
            <a:r>
              <a:rPr lang="en-US" sz="1200" spc="5" dirty="0">
                <a:latin typeface="Times New Roman"/>
                <a:cs typeface="Times New Roman"/>
              </a:rPr>
              <a:t> </a:t>
            </a:r>
            <a:r>
              <a:rPr lang="en-US" sz="1200" dirty="0">
                <a:latin typeface="Times New Roman"/>
                <a:cs typeface="Times New Roman"/>
              </a:rPr>
              <a:t>mentioned in</a:t>
            </a:r>
            <a:r>
              <a:rPr lang="en-US" sz="1200" spc="5" dirty="0">
                <a:latin typeface="Times New Roman"/>
                <a:cs typeface="Times New Roman"/>
              </a:rPr>
              <a:t> </a:t>
            </a:r>
            <a:r>
              <a:rPr lang="en-US" sz="1200" spc="-5" dirty="0">
                <a:latin typeface="Times New Roman"/>
                <a:cs typeface="Times New Roman"/>
              </a:rPr>
              <a:t>my</a:t>
            </a:r>
            <a:r>
              <a:rPr lang="en-US" sz="1200" spc="5" dirty="0">
                <a:latin typeface="Times New Roman"/>
                <a:cs typeface="Times New Roman"/>
              </a:rPr>
              <a:t> </a:t>
            </a:r>
            <a:r>
              <a:rPr lang="en-US" sz="1200" spc="-5" dirty="0">
                <a:latin typeface="Times New Roman"/>
                <a:cs typeface="Times New Roman"/>
              </a:rPr>
              <a:t>methodology</a:t>
            </a:r>
            <a:r>
              <a:rPr lang="en-US" sz="1200" spc="5" dirty="0">
                <a:latin typeface="Times New Roman"/>
                <a:cs typeface="Times New Roman"/>
              </a:rPr>
              <a:t> </a:t>
            </a:r>
            <a:r>
              <a:rPr lang="en-US" sz="1200" dirty="0">
                <a:latin typeface="Times New Roman"/>
                <a:cs typeface="Times New Roman"/>
              </a:rPr>
              <a:t>then</a:t>
            </a:r>
            <a:r>
              <a:rPr lang="en-US" sz="1200" spc="5" dirty="0">
                <a:latin typeface="Times New Roman"/>
                <a:cs typeface="Times New Roman"/>
              </a:rPr>
              <a:t> </a:t>
            </a:r>
            <a:r>
              <a:rPr lang="en-US" sz="1200" dirty="0">
                <a:latin typeface="Times New Roman"/>
                <a:cs typeface="Times New Roman"/>
              </a:rPr>
              <a:t>our</a:t>
            </a:r>
            <a:r>
              <a:rPr lang="en-US" sz="1200" spc="-5" dirty="0">
                <a:latin typeface="Times New Roman"/>
                <a:cs typeface="Times New Roman"/>
              </a:rPr>
              <a:t> </a:t>
            </a:r>
            <a:r>
              <a:rPr lang="en-US" sz="1200" dirty="0">
                <a:latin typeface="Times New Roman"/>
                <a:cs typeface="Times New Roman"/>
              </a:rPr>
              <a:t>home</a:t>
            </a:r>
            <a:r>
              <a:rPr lang="en-US" sz="1200" spc="5" dirty="0">
                <a:latin typeface="Times New Roman"/>
                <a:cs typeface="Times New Roman"/>
              </a:rPr>
              <a:t> </a:t>
            </a:r>
            <a:r>
              <a:rPr lang="en-US" sz="1200" spc="-5" dirty="0">
                <a:latin typeface="Times New Roman"/>
                <a:cs typeface="Times New Roman"/>
              </a:rPr>
              <a:t>appliances</a:t>
            </a:r>
            <a:r>
              <a:rPr lang="en-US" sz="1200" spc="5" dirty="0">
                <a:latin typeface="Times New Roman"/>
                <a:cs typeface="Times New Roman"/>
              </a:rPr>
              <a:t> </a:t>
            </a:r>
            <a:r>
              <a:rPr lang="en-US" sz="1200" spc="-5" dirty="0">
                <a:latin typeface="Times New Roman"/>
                <a:cs typeface="Times New Roman"/>
              </a:rPr>
              <a:t>started</a:t>
            </a:r>
            <a:r>
              <a:rPr lang="en-US" sz="1200" spc="5" dirty="0">
                <a:latin typeface="Times New Roman"/>
                <a:cs typeface="Times New Roman"/>
              </a:rPr>
              <a:t> </a:t>
            </a:r>
            <a:r>
              <a:rPr lang="en-US" sz="1200" dirty="0">
                <a:latin typeface="Times New Roman"/>
                <a:cs typeface="Times New Roman"/>
              </a:rPr>
              <a:t>working</a:t>
            </a:r>
            <a:r>
              <a:rPr lang="en-US" sz="1200" spc="5" dirty="0">
                <a:latin typeface="Times New Roman"/>
                <a:cs typeface="Times New Roman"/>
              </a:rPr>
              <a:t> </a:t>
            </a:r>
            <a:r>
              <a:rPr lang="en-US" sz="1200" spc="-5" dirty="0">
                <a:latin typeface="Times New Roman"/>
                <a:cs typeface="Times New Roman"/>
              </a:rPr>
              <a:t>smartly</a:t>
            </a:r>
            <a:r>
              <a:rPr lang="en-US" sz="1200" spc="5" dirty="0">
                <a:latin typeface="Times New Roman"/>
                <a:cs typeface="Times New Roman"/>
              </a:rPr>
              <a:t> </a:t>
            </a:r>
            <a:r>
              <a:rPr lang="en-US" sz="1200" dirty="0">
                <a:latin typeface="Times New Roman"/>
                <a:cs typeface="Times New Roman"/>
              </a:rPr>
              <a:t>with</a:t>
            </a:r>
            <a:r>
              <a:rPr lang="en-US" sz="1200" spc="5" dirty="0">
                <a:latin typeface="Times New Roman"/>
                <a:cs typeface="Times New Roman"/>
              </a:rPr>
              <a:t> </a:t>
            </a:r>
            <a:r>
              <a:rPr lang="en-US" sz="1200" dirty="0">
                <a:latin typeface="Times New Roman"/>
                <a:cs typeface="Times New Roman"/>
              </a:rPr>
              <a:t>the</a:t>
            </a:r>
            <a:r>
              <a:rPr lang="en-US" sz="1200" spc="5" dirty="0">
                <a:latin typeface="Times New Roman"/>
                <a:cs typeface="Times New Roman"/>
              </a:rPr>
              <a:t> </a:t>
            </a:r>
            <a:r>
              <a:rPr lang="en-US" sz="1200" spc="-5" dirty="0">
                <a:latin typeface="Times New Roman"/>
                <a:cs typeface="Times New Roman"/>
              </a:rPr>
              <a:t>help</a:t>
            </a:r>
            <a:r>
              <a:rPr lang="en-US" sz="1200" spc="5" dirty="0">
                <a:latin typeface="Times New Roman"/>
                <a:cs typeface="Times New Roman"/>
              </a:rPr>
              <a:t> </a:t>
            </a:r>
            <a:r>
              <a:rPr lang="en-US" sz="1200" dirty="0">
                <a:latin typeface="Times New Roman"/>
                <a:cs typeface="Times New Roman"/>
              </a:rPr>
              <a:t>of</a:t>
            </a:r>
            <a:r>
              <a:rPr lang="en-US" sz="1200" spc="5" dirty="0">
                <a:latin typeface="Times New Roman"/>
                <a:cs typeface="Times New Roman"/>
              </a:rPr>
              <a:t> </a:t>
            </a:r>
            <a:r>
              <a:rPr lang="en-US" sz="1200" dirty="0">
                <a:latin typeface="Times New Roman"/>
                <a:cs typeface="Times New Roman"/>
              </a:rPr>
              <a:t>our </a:t>
            </a:r>
            <a:r>
              <a:rPr lang="en-US" sz="1200" spc="-285" dirty="0">
                <a:latin typeface="Times New Roman"/>
                <a:cs typeface="Times New Roman"/>
              </a:rPr>
              <a:t> </a:t>
            </a:r>
            <a:r>
              <a:rPr lang="en-US" sz="1200" dirty="0">
                <a:latin typeface="Times New Roman"/>
                <a:cs typeface="Times New Roman"/>
              </a:rPr>
              <a:t>mobile</a:t>
            </a:r>
            <a:r>
              <a:rPr lang="en-US" sz="1200" spc="-15" dirty="0">
                <a:latin typeface="Times New Roman"/>
                <a:cs typeface="Times New Roman"/>
              </a:rPr>
              <a:t> </a:t>
            </a:r>
            <a:r>
              <a:rPr lang="en-US" sz="1200" dirty="0">
                <a:latin typeface="Times New Roman"/>
                <a:cs typeface="Times New Roman"/>
              </a:rPr>
              <a:t>phone</a:t>
            </a:r>
            <a:r>
              <a:rPr lang="en-US" sz="1200" spc="-30" dirty="0">
                <a:latin typeface="Times New Roman"/>
                <a:cs typeface="Times New Roman"/>
              </a:rPr>
              <a:t> </a:t>
            </a:r>
            <a:r>
              <a:rPr lang="en-US" sz="1200" spc="-5" dirty="0">
                <a:latin typeface="Times New Roman"/>
                <a:cs typeface="Times New Roman"/>
              </a:rPr>
              <a:t>and</a:t>
            </a:r>
            <a:r>
              <a:rPr lang="en-US" sz="1200" dirty="0">
                <a:latin typeface="Times New Roman"/>
                <a:cs typeface="Times New Roman"/>
              </a:rPr>
              <a:t> we</a:t>
            </a:r>
            <a:r>
              <a:rPr lang="en-US" sz="1200" spc="-15" dirty="0">
                <a:latin typeface="Times New Roman"/>
                <a:cs typeface="Times New Roman"/>
              </a:rPr>
              <a:t> </a:t>
            </a:r>
            <a:r>
              <a:rPr lang="en-US" sz="1200" dirty="0">
                <a:latin typeface="Times New Roman"/>
                <a:cs typeface="Times New Roman"/>
              </a:rPr>
              <a:t>can</a:t>
            </a:r>
            <a:r>
              <a:rPr lang="en-US" sz="1200" spc="25" dirty="0">
                <a:latin typeface="Times New Roman"/>
                <a:cs typeface="Times New Roman"/>
              </a:rPr>
              <a:t> </a:t>
            </a:r>
            <a:r>
              <a:rPr lang="en-US" sz="1200" spc="-5" dirty="0">
                <a:latin typeface="Times New Roman"/>
                <a:cs typeface="Times New Roman"/>
              </a:rPr>
              <a:t>operate </a:t>
            </a:r>
            <a:r>
              <a:rPr lang="en-US" sz="1200" dirty="0">
                <a:latin typeface="Times New Roman"/>
                <a:cs typeface="Times New Roman"/>
              </a:rPr>
              <a:t>our</a:t>
            </a:r>
            <a:r>
              <a:rPr lang="en-US" sz="1200" spc="-20" dirty="0">
                <a:latin typeface="Times New Roman"/>
                <a:cs typeface="Times New Roman"/>
              </a:rPr>
              <a:t> </a:t>
            </a:r>
            <a:r>
              <a:rPr lang="en-US" sz="1200" dirty="0">
                <a:latin typeface="Times New Roman"/>
                <a:cs typeface="Times New Roman"/>
              </a:rPr>
              <a:t>home </a:t>
            </a:r>
            <a:r>
              <a:rPr lang="en-US" sz="1200" spc="-5" dirty="0">
                <a:latin typeface="Times New Roman"/>
                <a:cs typeface="Times New Roman"/>
              </a:rPr>
              <a:t>appliances</a:t>
            </a:r>
            <a:r>
              <a:rPr lang="en-US" sz="1200" spc="5" dirty="0">
                <a:latin typeface="Times New Roman"/>
                <a:cs typeface="Times New Roman"/>
              </a:rPr>
              <a:t> </a:t>
            </a:r>
            <a:r>
              <a:rPr lang="en-US" sz="1200" dirty="0">
                <a:latin typeface="Times New Roman"/>
                <a:cs typeface="Times New Roman"/>
              </a:rPr>
              <a:t>very</a:t>
            </a:r>
            <a:r>
              <a:rPr lang="en-US" sz="1200" spc="-5" dirty="0">
                <a:latin typeface="Times New Roman"/>
                <a:cs typeface="Times New Roman"/>
              </a:rPr>
              <a:t> </a:t>
            </a:r>
            <a:r>
              <a:rPr lang="en-US" sz="1200" dirty="0">
                <a:latin typeface="Times New Roman"/>
                <a:cs typeface="Times New Roman"/>
              </a:rPr>
              <a:t>smoothly</a:t>
            </a:r>
            <a:r>
              <a:rPr lang="en-US" sz="1200" spc="5" dirty="0">
                <a:latin typeface="Times New Roman"/>
                <a:cs typeface="Times New Roman"/>
              </a:rPr>
              <a:t> </a:t>
            </a:r>
            <a:r>
              <a:rPr lang="en-US" sz="1200" spc="-5" dirty="0">
                <a:latin typeface="Times New Roman"/>
                <a:cs typeface="Times New Roman"/>
              </a:rPr>
              <a:t>and</a:t>
            </a:r>
            <a:r>
              <a:rPr lang="en-US" sz="1200" spc="5" dirty="0">
                <a:latin typeface="Times New Roman"/>
                <a:cs typeface="Times New Roman"/>
              </a:rPr>
              <a:t> </a:t>
            </a:r>
            <a:r>
              <a:rPr lang="en-US" sz="1200" spc="-5" dirty="0">
                <a:latin typeface="Times New Roman"/>
                <a:cs typeface="Times New Roman"/>
              </a:rPr>
              <a:t>conveniently</a:t>
            </a:r>
            <a:br>
              <a:rPr lang="en-US" sz="1200" dirty="0">
                <a:latin typeface="Times New Roman"/>
                <a:cs typeface="Times New Roman"/>
              </a:rPr>
            </a:br>
            <a:r>
              <a:rPr lang="en-US" sz="1400" b="1" spc="-5" dirty="0">
                <a:latin typeface="Times New Roman"/>
                <a:cs typeface="Times New Roman"/>
              </a:rPr>
              <a:t>DISPLAY</a:t>
            </a:r>
            <a:r>
              <a:rPr lang="en-US" sz="1400" b="1" spc="-20" dirty="0">
                <a:latin typeface="Times New Roman"/>
                <a:cs typeface="Times New Roman"/>
              </a:rPr>
              <a:t> </a:t>
            </a:r>
            <a:r>
              <a:rPr lang="en-US" sz="1400" b="1" spc="-5" dirty="0">
                <a:latin typeface="Times New Roman"/>
                <a:cs typeface="Times New Roman"/>
              </a:rPr>
              <a:t>OF</a:t>
            </a:r>
            <a:r>
              <a:rPr lang="en-US" sz="1400" b="1" spc="-40" dirty="0">
                <a:latin typeface="Times New Roman"/>
                <a:cs typeface="Times New Roman"/>
              </a:rPr>
              <a:t> </a:t>
            </a:r>
            <a:r>
              <a:rPr lang="en-US" sz="1400" b="1" spc="-5" dirty="0">
                <a:latin typeface="Times New Roman"/>
                <a:cs typeface="Times New Roman"/>
              </a:rPr>
              <a:t>RESULT</a:t>
            </a:r>
            <a:br>
              <a:rPr lang="en-US" sz="1400" dirty="0">
                <a:latin typeface="Times New Roman"/>
                <a:cs typeface="Times New Roman"/>
              </a:rPr>
            </a:br>
            <a:r>
              <a:rPr lang="en-US" sz="1200" spc="-5" dirty="0">
                <a:latin typeface="Times New Roman"/>
                <a:cs typeface="Times New Roman"/>
              </a:rPr>
              <a:t>Now</a:t>
            </a:r>
            <a:r>
              <a:rPr lang="en-US" sz="1200" dirty="0">
                <a:latin typeface="Times New Roman"/>
                <a:cs typeface="Times New Roman"/>
              </a:rPr>
              <a:t> I</a:t>
            </a:r>
            <a:r>
              <a:rPr lang="en-US" sz="1200" spc="-60" dirty="0">
                <a:latin typeface="Times New Roman"/>
                <a:cs typeface="Times New Roman"/>
              </a:rPr>
              <a:t> </a:t>
            </a:r>
            <a:r>
              <a:rPr lang="en-US" sz="1200" spc="-5" dirty="0">
                <a:latin typeface="Times New Roman"/>
                <a:cs typeface="Times New Roman"/>
              </a:rPr>
              <a:t>am </a:t>
            </a:r>
            <a:r>
              <a:rPr lang="en-US" sz="1200" dirty="0">
                <a:latin typeface="Times New Roman"/>
                <a:cs typeface="Times New Roman"/>
              </a:rPr>
              <a:t>going to</a:t>
            </a:r>
            <a:r>
              <a:rPr lang="en-US" sz="1200" spc="-5" dirty="0">
                <a:latin typeface="Times New Roman"/>
                <a:cs typeface="Times New Roman"/>
              </a:rPr>
              <a:t> show</a:t>
            </a:r>
            <a:r>
              <a:rPr lang="en-US" sz="1200" spc="5" dirty="0">
                <a:latin typeface="Times New Roman"/>
                <a:cs typeface="Times New Roman"/>
              </a:rPr>
              <a:t> </a:t>
            </a:r>
            <a:r>
              <a:rPr lang="en-US" sz="1200" dirty="0">
                <a:latin typeface="Times New Roman"/>
                <a:cs typeface="Times New Roman"/>
              </a:rPr>
              <a:t>you</a:t>
            </a:r>
            <a:r>
              <a:rPr lang="en-US" sz="1200" spc="-5" dirty="0">
                <a:latin typeface="Times New Roman"/>
                <a:cs typeface="Times New Roman"/>
              </a:rPr>
              <a:t> RESULTS</a:t>
            </a:r>
            <a:br>
              <a:rPr lang="en-US" sz="1200" spc="-5" dirty="0">
                <a:latin typeface="Times New Roman"/>
                <a:cs typeface="Times New Roman"/>
              </a:rPr>
            </a:br>
            <a:r>
              <a:rPr lang="en-US" sz="1200" b="1" spc="-5" dirty="0">
                <a:latin typeface="Times New Roman"/>
                <a:cs typeface="Times New Roman"/>
              </a:rPr>
              <a:t>Displaying</a:t>
            </a:r>
            <a:r>
              <a:rPr lang="en-US" sz="1200" b="1" spc="-20" dirty="0">
                <a:latin typeface="Times New Roman"/>
                <a:cs typeface="Times New Roman"/>
              </a:rPr>
              <a:t> </a:t>
            </a:r>
            <a:r>
              <a:rPr lang="en-US" sz="1200" b="1" spc="-5" dirty="0">
                <a:latin typeface="Times New Roman"/>
                <a:cs typeface="Times New Roman"/>
              </a:rPr>
              <a:t>the</a:t>
            </a:r>
            <a:r>
              <a:rPr lang="en-US" sz="1200" b="1" spc="-25" dirty="0">
                <a:latin typeface="Times New Roman"/>
                <a:cs typeface="Times New Roman"/>
              </a:rPr>
              <a:t> </a:t>
            </a:r>
            <a:r>
              <a:rPr lang="en-US" sz="1200" b="1" spc="-5" dirty="0">
                <a:latin typeface="Times New Roman"/>
                <a:cs typeface="Times New Roman"/>
              </a:rPr>
              <a:t>RESULT</a:t>
            </a:r>
            <a:r>
              <a:rPr lang="en-US" sz="1200" b="1" spc="5" dirty="0">
                <a:latin typeface="Times New Roman"/>
                <a:cs typeface="Times New Roman"/>
              </a:rPr>
              <a:t> </a:t>
            </a:r>
            <a:r>
              <a:rPr lang="en-US" sz="1200" b="1" spc="-5" dirty="0">
                <a:latin typeface="Times New Roman"/>
                <a:cs typeface="Times New Roman"/>
              </a:rPr>
              <a:t>when</a:t>
            </a:r>
            <a:r>
              <a:rPr lang="en-US" sz="1200" b="1" spc="10" dirty="0">
                <a:latin typeface="Times New Roman"/>
                <a:cs typeface="Times New Roman"/>
              </a:rPr>
              <a:t> </a:t>
            </a:r>
            <a:r>
              <a:rPr lang="en-US" sz="1200" b="1" spc="-5" dirty="0">
                <a:latin typeface="Times New Roman"/>
                <a:cs typeface="Times New Roman"/>
              </a:rPr>
              <a:t>the</a:t>
            </a:r>
            <a:r>
              <a:rPr lang="en-US" sz="1200" b="1" spc="-15" dirty="0">
                <a:latin typeface="Times New Roman"/>
                <a:cs typeface="Times New Roman"/>
              </a:rPr>
              <a:t> </a:t>
            </a:r>
            <a:r>
              <a:rPr lang="en-US" sz="1200" b="1" spc="-5" dirty="0">
                <a:latin typeface="Times New Roman"/>
                <a:cs typeface="Times New Roman"/>
              </a:rPr>
              <a:t>SWITCH </a:t>
            </a:r>
            <a:r>
              <a:rPr lang="en-US" sz="1200" b="1" spc="-10" dirty="0">
                <a:latin typeface="Times New Roman"/>
                <a:cs typeface="Times New Roman"/>
              </a:rPr>
              <a:t>IS</a:t>
            </a:r>
            <a:r>
              <a:rPr lang="en-US" sz="1200" b="1" spc="-5" dirty="0">
                <a:latin typeface="Times New Roman"/>
                <a:cs typeface="Times New Roman"/>
              </a:rPr>
              <a:t> </a:t>
            </a:r>
            <a:r>
              <a:rPr lang="en-US" sz="1200" b="1" dirty="0">
                <a:latin typeface="Times New Roman"/>
                <a:cs typeface="Times New Roman"/>
              </a:rPr>
              <a:t>OFF</a:t>
            </a: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br>
              <a:rPr lang="en-US" sz="1200" b="1" dirty="0">
                <a:latin typeface="Times New Roman"/>
                <a:cs typeface="Times New Roman"/>
              </a:rPr>
            </a:br>
            <a:r>
              <a:rPr lang="en-US" sz="1200" b="1" spc="-5" dirty="0">
                <a:latin typeface="Times New Roman"/>
                <a:cs typeface="Times New Roman"/>
              </a:rPr>
              <a:t>Clearly</a:t>
            </a:r>
            <a:r>
              <a:rPr lang="en-US" sz="1200" b="1" dirty="0">
                <a:latin typeface="Times New Roman"/>
                <a:cs typeface="Times New Roman"/>
              </a:rPr>
              <a:t> </a:t>
            </a:r>
            <a:r>
              <a:rPr lang="en-US" sz="1200" b="1" spc="-5" dirty="0">
                <a:latin typeface="Times New Roman"/>
                <a:cs typeface="Times New Roman"/>
              </a:rPr>
              <a:t>shows</a:t>
            </a:r>
            <a:r>
              <a:rPr lang="en-US" sz="1200" b="1" spc="-20" dirty="0">
                <a:latin typeface="Times New Roman"/>
                <a:cs typeface="Times New Roman"/>
              </a:rPr>
              <a:t> </a:t>
            </a:r>
            <a:r>
              <a:rPr lang="en-US" sz="1200" b="1" spc="-5" dirty="0">
                <a:latin typeface="Times New Roman"/>
                <a:cs typeface="Times New Roman"/>
              </a:rPr>
              <a:t>when</a:t>
            </a:r>
            <a:r>
              <a:rPr lang="en-US" sz="1200" b="1" spc="-20" dirty="0">
                <a:latin typeface="Times New Roman"/>
                <a:cs typeface="Times New Roman"/>
              </a:rPr>
              <a:t> </a:t>
            </a:r>
            <a:r>
              <a:rPr lang="en-US" sz="1200" b="1" dirty="0">
                <a:latin typeface="Times New Roman"/>
                <a:cs typeface="Times New Roman"/>
              </a:rPr>
              <a:t>the</a:t>
            </a:r>
            <a:r>
              <a:rPr lang="en-US" sz="1200" b="1" spc="-5" dirty="0">
                <a:latin typeface="Times New Roman"/>
                <a:cs typeface="Times New Roman"/>
              </a:rPr>
              <a:t> switch</a:t>
            </a:r>
            <a:r>
              <a:rPr lang="en-US" sz="1200" b="1" spc="5" dirty="0">
                <a:latin typeface="Times New Roman"/>
                <a:cs typeface="Times New Roman"/>
              </a:rPr>
              <a:t> </a:t>
            </a:r>
            <a:r>
              <a:rPr lang="en-US" sz="1200" b="1" spc="-5" dirty="0">
                <a:latin typeface="Times New Roman"/>
                <a:cs typeface="Times New Roman"/>
              </a:rPr>
              <a:t>is</a:t>
            </a:r>
            <a:r>
              <a:rPr lang="en-US" sz="1200" b="1" spc="-25" dirty="0">
                <a:latin typeface="Times New Roman"/>
                <a:cs typeface="Times New Roman"/>
              </a:rPr>
              <a:t> </a:t>
            </a:r>
            <a:r>
              <a:rPr lang="en-US" sz="1200" b="1" spc="-5" dirty="0">
                <a:latin typeface="Times New Roman"/>
                <a:cs typeface="Times New Roman"/>
              </a:rPr>
              <a:t>OFF</a:t>
            </a:r>
            <a:r>
              <a:rPr lang="en-US" sz="1200" b="1" spc="10" dirty="0">
                <a:latin typeface="Times New Roman"/>
                <a:cs typeface="Times New Roman"/>
              </a:rPr>
              <a:t> </a:t>
            </a:r>
            <a:r>
              <a:rPr lang="en-US" sz="1200" b="1" spc="-5" dirty="0">
                <a:latin typeface="Times New Roman"/>
                <a:cs typeface="Times New Roman"/>
              </a:rPr>
              <a:t>in</a:t>
            </a:r>
            <a:r>
              <a:rPr lang="en-US" sz="1200" b="1" spc="-25" dirty="0">
                <a:latin typeface="Times New Roman"/>
                <a:cs typeface="Times New Roman"/>
              </a:rPr>
              <a:t> </a:t>
            </a:r>
            <a:r>
              <a:rPr lang="en-US" sz="1200" b="1" spc="-5" dirty="0">
                <a:latin typeface="Times New Roman"/>
                <a:cs typeface="Times New Roman"/>
              </a:rPr>
              <a:t>the</a:t>
            </a:r>
            <a:r>
              <a:rPr lang="en-US" sz="1200" b="1" spc="-20" dirty="0">
                <a:latin typeface="Times New Roman"/>
                <a:cs typeface="Times New Roman"/>
              </a:rPr>
              <a:t> </a:t>
            </a:r>
            <a:r>
              <a:rPr lang="en-US" sz="1200" b="1" dirty="0">
                <a:latin typeface="Times New Roman"/>
                <a:cs typeface="Times New Roman"/>
              </a:rPr>
              <a:t>application</a:t>
            </a:r>
            <a:r>
              <a:rPr lang="en-US" sz="1200" b="1" spc="25" dirty="0">
                <a:latin typeface="Times New Roman"/>
                <a:cs typeface="Times New Roman"/>
              </a:rPr>
              <a:t> </a:t>
            </a:r>
            <a:r>
              <a:rPr lang="en-US" sz="1200" b="1" spc="-10" dirty="0">
                <a:latin typeface="Times New Roman"/>
                <a:cs typeface="Times New Roman"/>
              </a:rPr>
              <a:t>BULB</a:t>
            </a:r>
            <a:r>
              <a:rPr lang="en-US" sz="1200" b="1" dirty="0">
                <a:latin typeface="Times New Roman"/>
                <a:cs typeface="Times New Roman"/>
              </a:rPr>
              <a:t> </a:t>
            </a:r>
            <a:r>
              <a:rPr lang="en-US" sz="1200" b="1" spc="-5" dirty="0">
                <a:latin typeface="Times New Roman"/>
                <a:cs typeface="Times New Roman"/>
              </a:rPr>
              <a:t>does</a:t>
            </a:r>
            <a:r>
              <a:rPr lang="en-US" sz="1200" b="1" spc="-25" dirty="0">
                <a:latin typeface="Times New Roman"/>
                <a:cs typeface="Times New Roman"/>
              </a:rPr>
              <a:t> </a:t>
            </a:r>
            <a:r>
              <a:rPr lang="en-US" sz="1200" b="1" spc="-5" dirty="0">
                <a:latin typeface="Times New Roman"/>
                <a:cs typeface="Times New Roman"/>
              </a:rPr>
              <a:t>not</a:t>
            </a:r>
            <a:r>
              <a:rPr lang="en-US" sz="1200" b="1" spc="10" dirty="0">
                <a:latin typeface="Times New Roman"/>
                <a:cs typeface="Times New Roman"/>
              </a:rPr>
              <a:t> </a:t>
            </a:r>
            <a:r>
              <a:rPr lang="en-US" sz="1200" b="1" spc="-5" dirty="0">
                <a:latin typeface="Times New Roman"/>
                <a:cs typeface="Times New Roman"/>
              </a:rPr>
              <a:t>glow</a:t>
            </a:r>
            <a:br>
              <a:rPr lang="en-US" sz="1200" dirty="0">
                <a:latin typeface="Times New Roman"/>
                <a:cs typeface="Times New Roman"/>
              </a:rPr>
            </a:br>
            <a:endParaRPr lang="en-IN" sz="3200" dirty="0"/>
          </a:p>
        </p:txBody>
      </p:sp>
      <p:sp>
        <p:nvSpPr>
          <p:cNvPr id="3" name="Subtitle 2">
            <a:extLst>
              <a:ext uri="{FF2B5EF4-FFF2-40B4-BE49-F238E27FC236}">
                <a16:creationId xmlns:a16="http://schemas.microsoft.com/office/drawing/2014/main" id="{9A9B175E-08E7-497E-5604-84691768B9E4}"/>
              </a:ext>
            </a:extLst>
          </p:cNvPr>
          <p:cNvSpPr>
            <a:spLocks noGrp="1"/>
          </p:cNvSpPr>
          <p:nvPr>
            <p:ph type="subTitle" idx="1"/>
          </p:nvPr>
        </p:nvSpPr>
        <p:spPr>
          <a:xfrm>
            <a:off x="2424681" y="6873051"/>
            <a:ext cx="5157219" cy="3737799"/>
          </a:xfrm>
        </p:spPr>
        <p:txBody>
          <a:bodyPr/>
          <a:lstStyle/>
          <a:p>
            <a:r>
              <a:rPr lang="en-US" sz="1600" b="1" spc="-5" dirty="0">
                <a:latin typeface="Times New Roman"/>
                <a:cs typeface="Times New Roman"/>
              </a:rPr>
              <a:t>Displaying</a:t>
            </a:r>
            <a:r>
              <a:rPr lang="en-US" sz="1600" b="1" spc="-20" dirty="0">
                <a:latin typeface="Times New Roman"/>
                <a:cs typeface="Times New Roman"/>
              </a:rPr>
              <a:t> </a:t>
            </a:r>
            <a:r>
              <a:rPr lang="en-US" sz="1600" b="1" spc="-5" dirty="0">
                <a:latin typeface="Times New Roman"/>
                <a:cs typeface="Times New Roman"/>
              </a:rPr>
              <a:t>the</a:t>
            </a:r>
            <a:r>
              <a:rPr lang="en-US" sz="1600" b="1" spc="-25" dirty="0">
                <a:latin typeface="Times New Roman"/>
                <a:cs typeface="Times New Roman"/>
              </a:rPr>
              <a:t> </a:t>
            </a:r>
            <a:r>
              <a:rPr lang="en-US" sz="1600" b="1" spc="-5" dirty="0">
                <a:latin typeface="Times New Roman"/>
                <a:cs typeface="Times New Roman"/>
              </a:rPr>
              <a:t>RESULT</a:t>
            </a:r>
            <a:r>
              <a:rPr lang="en-US" sz="1600" b="1" spc="10" dirty="0">
                <a:latin typeface="Times New Roman"/>
                <a:cs typeface="Times New Roman"/>
              </a:rPr>
              <a:t> </a:t>
            </a:r>
            <a:r>
              <a:rPr lang="en-US" sz="1600" b="1" spc="-5" dirty="0">
                <a:latin typeface="Times New Roman"/>
                <a:cs typeface="Times New Roman"/>
              </a:rPr>
              <a:t>when</a:t>
            </a:r>
            <a:r>
              <a:rPr lang="en-US" sz="1600" b="1" spc="10" dirty="0">
                <a:latin typeface="Times New Roman"/>
                <a:cs typeface="Times New Roman"/>
              </a:rPr>
              <a:t> </a:t>
            </a:r>
            <a:r>
              <a:rPr lang="en-US" sz="1600" b="1" spc="-5" dirty="0">
                <a:latin typeface="Times New Roman"/>
                <a:cs typeface="Times New Roman"/>
              </a:rPr>
              <a:t>the</a:t>
            </a:r>
            <a:r>
              <a:rPr lang="en-US" sz="1600" b="1" spc="-15" dirty="0">
                <a:latin typeface="Times New Roman"/>
                <a:cs typeface="Times New Roman"/>
              </a:rPr>
              <a:t> </a:t>
            </a:r>
            <a:r>
              <a:rPr lang="en-US" sz="1600" b="1" spc="-5" dirty="0">
                <a:latin typeface="Times New Roman"/>
                <a:cs typeface="Times New Roman"/>
              </a:rPr>
              <a:t>SWITCH</a:t>
            </a:r>
            <a:r>
              <a:rPr lang="en-US" sz="1600" b="1" dirty="0">
                <a:latin typeface="Times New Roman"/>
                <a:cs typeface="Times New Roman"/>
              </a:rPr>
              <a:t> </a:t>
            </a:r>
            <a:r>
              <a:rPr lang="en-US" sz="1600" b="1" spc="-10" dirty="0">
                <a:latin typeface="Times New Roman"/>
                <a:cs typeface="Times New Roman"/>
              </a:rPr>
              <a:t>IS</a:t>
            </a:r>
            <a:r>
              <a:rPr lang="en-US" sz="1600" b="1" spc="-5" dirty="0">
                <a:latin typeface="Times New Roman"/>
                <a:cs typeface="Times New Roman"/>
              </a:rPr>
              <a:t> ONN</a:t>
            </a:r>
          </a:p>
          <a:p>
            <a:endParaRPr lang="en-US" sz="1600" b="1" spc="-5" dirty="0">
              <a:latin typeface="Times New Roman"/>
              <a:cs typeface="Times New Roman"/>
            </a:endParaRPr>
          </a:p>
          <a:p>
            <a:endParaRPr lang="en-US" sz="1600" b="1" spc="-5" dirty="0">
              <a:latin typeface="Times New Roman"/>
              <a:cs typeface="Times New Roman"/>
            </a:endParaRPr>
          </a:p>
          <a:p>
            <a:endParaRPr lang="en-US" sz="1600" b="1" spc="-5" dirty="0">
              <a:latin typeface="Times New Roman"/>
              <a:cs typeface="Times New Roman"/>
            </a:endParaRPr>
          </a:p>
          <a:p>
            <a:endParaRPr lang="en-US" sz="1600" b="1" spc="-5" dirty="0">
              <a:latin typeface="Times New Roman"/>
              <a:cs typeface="Times New Roman"/>
            </a:endParaRPr>
          </a:p>
          <a:p>
            <a:endParaRPr lang="en-US" sz="1600" b="1" spc="-5" dirty="0">
              <a:latin typeface="Times New Roman"/>
              <a:cs typeface="Times New Roman"/>
            </a:endParaRPr>
          </a:p>
          <a:p>
            <a:endParaRPr lang="en-US" sz="1600" b="1" spc="-5" dirty="0">
              <a:latin typeface="Times New Roman"/>
              <a:cs typeface="Times New Roman"/>
            </a:endParaRPr>
          </a:p>
          <a:p>
            <a:endParaRPr lang="en-US" sz="1600" b="1" spc="-5" dirty="0">
              <a:latin typeface="Times New Roman"/>
              <a:cs typeface="Times New Roman"/>
            </a:endParaRPr>
          </a:p>
          <a:p>
            <a:r>
              <a:rPr lang="en-US" sz="1600" b="1" spc="10" dirty="0">
                <a:latin typeface="Times New Roman"/>
                <a:cs typeface="Times New Roman"/>
              </a:rPr>
              <a:t> </a:t>
            </a:r>
            <a:r>
              <a:rPr lang="en-US" sz="1600" b="1" spc="-5" dirty="0">
                <a:latin typeface="Times New Roman"/>
                <a:cs typeface="Times New Roman"/>
              </a:rPr>
              <a:t>Clearly</a:t>
            </a:r>
            <a:r>
              <a:rPr lang="en-US" sz="1600" b="1" dirty="0">
                <a:latin typeface="Times New Roman"/>
                <a:cs typeface="Times New Roman"/>
              </a:rPr>
              <a:t> </a:t>
            </a:r>
            <a:r>
              <a:rPr lang="en-US" sz="1600" b="1" spc="-5" dirty="0">
                <a:latin typeface="Times New Roman"/>
                <a:cs typeface="Times New Roman"/>
              </a:rPr>
              <a:t>shows</a:t>
            </a:r>
            <a:r>
              <a:rPr lang="en-US" sz="1600" b="1" spc="-20" dirty="0">
                <a:latin typeface="Times New Roman"/>
                <a:cs typeface="Times New Roman"/>
              </a:rPr>
              <a:t> </a:t>
            </a:r>
            <a:r>
              <a:rPr lang="en-US" sz="1600" b="1" dirty="0">
                <a:latin typeface="Times New Roman"/>
                <a:cs typeface="Times New Roman"/>
              </a:rPr>
              <a:t>when</a:t>
            </a:r>
            <a:r>
              <a:rPr lang="en-US" sz="1600" b="1" spc="-10" dirty="0">
                <a:latin typeface="Times New Roman"/>
                <a:cs typeface="Times New Roman"/>
              </a:rPr>
              <a:t> </a:t>
            </a:r>
            <a:r>
              <a:rPr lang="en-US" sz="1600" b="1" spc="-5" dirty="0">
                <a:latin typeface="Times New Roman"/>
                <a:cs typeface="Times New Roman"/>
              </a:rPr>
              <a:t>the switch</a:t>
            </a:r>
            <a:r>
              <a:rPr lang="en-US" sz="1600" b="1" spc="5" dirty="0">
                <a:latin typeface="Times New Roman"/>
                <a:cs typeface="Times New Roman"/>
              </a:rPr>
              <a:t> </a:t>
            </a:r>
            <a:r>
              <a:rPr lang="en-US" sz="1600" b="1" spc="-5" dirty="0">
                <a:latin typeface="Times New Roman"/>
                <a:cs typeface="Times New Roman"/>
              </a:rPr>
              <a:t>is</a:t>
            </a:r>
            <a:r>
              <a:rPr lang="en-US" sz="1600" b="1" spc="-25" dirty="0">
                <a:latin typeface="Times New Roman"/>
                <a:cs typeface="Times New Roman"/>
              </a:rPr>
              <a:t> </a:t>
            </a:r>
            <a:r>
              <a:rPr lang="en-US" sz="1600" b="1" dirty="0">
                <a:latin typeface="Times New Roman"/>
                <a:cs typeface="Times New Roman"/>
              </a:rPr>
              <a:t>ONN</a:t>
            </a:r>
            <a:r>
              <a:rPr lang="en-US" sz="1600" b="1" spc="10" dirty="0">
                <a:latin typeface="Times New Roman"/>
                <a:cs typeface="Times New Roman"/>
              </a:rPr>
              <a:t> </a:t>
            </a:r>
            <a:r>
              <a:rPr lang="en-US" sz="1600" b="1" spc="-5" dirty="0">
                <a:latin typeface="Times New Roman"/>
                <a:cs typeface="Times New Roman"/>
              </a:rPr>
              <a:t>in</a:t>
            </a:r>
            <a:r>
              <a:rPr lang="en-US" sz="1600" b="1" spc="-20" dirty="0">
                <a:latin typeface="Times New Roman"/>
                <a:cs typeface="Times New Roman"/>
              </a:rPr>
              <a:t> </a:t>
            </a:r>
            <a:r>
              <a:rPr lang="en-US" sz="1600" b="1" spc="-5" dirty="0">
                <a:latin typeface="Times New Roman"/>
                <a:cs typeface="Times New Roman"/>
              </a:rPr>
              <a:t>the application</a:t>
            </a:r>
            <a:r>
              <a:rPr lang="en-US" sz="1600" b="1" dirty="0">
                <a:latin typeface="Times New Roman"/>
                <a:cs typeface="Times New Roman"/>
              </a:rPr>
              <a:t> </a:t>
            </a:r>
            <a:r>
              <a:rPr lang="en-US" sz="1600" b="1" spc="-5" dirty="0">
                <a:latin typeface="Times New Roman"/>
                <a:cs typeface="Times New Roman"/>
              </a:rPr>
              <a:t>BULB</a:t>
            </a:r>
            <a:r>
              <a:rPr lang="en-US" sz="1600" b="1" spc="-15" dirty="0">
                <a:latin typeface="Times New Roman"/>
                <a:cs typeface="Times New Roman"/>
              </a:rPr>
              <a:t> </a:t>
            </a:r>
            <a:r>
              <a:rPr lang="en-US" sz="1600" b="1" spc="-5" dirty="0">
                <a:latin typeface="Times New Roman"/>
                <a:cs typeface="Times New Roman"/>
              </a:rPr>
              <a:t>glows</a:t>
            </a:r>
            <a:endParaRPr lang="en-IN" dirty="0"/>
          </a:p>
        </p:txBody>
      </p:sp>
      <p:pic>
        <p:nvPicPr>
          <p:cNvPr id="4" name="object 8">
            <a:extLst>
              <a:ext uri="{FF2B5EF4-FFF2-40B4-BE49-F238E27FC236}">
                <a16:creationId xmlns:a16="http://schemas.microsoft.com/office/drawing/2014/main" id="{36513453-7705-3FBB-B8F0-58B23E85EAEF}"/>
              </a:ext>
            </a:extLst>
          </p:cNvPr>
          <p:cNvPicPr/>
          <p:nvPr/>
        </p:nvPicPr>
        <p:blipFill>
          <a:blip r:embed="rId2" cstate="print"/>
          <a:stretch>
            <a:fillRect/>
          </a:stretch>
        </p:blipFill>
        <p:spPr>
          <a:xfrm>
            <a:off x="1786822" y="3833049"/>
            <a:ext cx="2571750" cy="1831341"/>
          </a:xfrm>
          <a:prstGeom prst="rect">
            <a:avLst/>
          </a:prstGeom>
        </p:spPr>
      </p:pic>
      <p:sp>
        <p:nvSpPr>
          <p:cNvPr id="5" name="object 3">
            <a:extLst>
              <a:ext uri="{FF2B5EF4-FFF2-40B4-BE49-F238E27FC236}">
                <a16:creationId xmlns:a16="http://schemas.microsoft.com/office/drawing/2014/main" id="{3F5B8336-90C4-B864-17B7-1722114AFE47}"/>
              </a:ext>
            </a:extLst>
          </p:cNvPr>
          <p:cNvSpPr/>
          <p:nvPr/>
        </p:nvSpPr>
        <p:spPr>
          <a:xfrm>
            <a:off x="4529756" y="4645206"/>
            <a:ext cx="1239520" cy="76200"/>
          </a:xfrm>
          <a:custGeom>
            <a:avLst/>
            <a:gdLst/>
            <a:ahLst/>
            <a:cxnLst/>
            <a:rect l="l" t="t" r="r" b="b"/>
            <a:pathLst>
              <a:path w="1239520" h="76200">
                <a:moveTo>
                  <a:pt x="76200" y="0"/>
                </a:moveTo>
                <a:lnTo>
                  <a:pt x="0" y="38100"/>
                </a:lnTo>
                <a:lnTo>
                  <a:pt x="76200" y="76200"/>
                </a:lnTo>
                <a:lnTo>
                  <a:pt x="76200" y="43179"/>
                </a:lnTo>
                <a:lnTo>
                  <a:pt x="63500" y="43179"/>
                </a:lnTo>
                <a:lnTo>
                  <a:pt x="63500" y="33654"/>
                </a:lnTo>
                <a:lnTo>
                  <a:pt x="76200" y="33654"/>
                </a:lnTo>
                <a:lnTo>
                  <a:pt x="76200" y="0"/>
                </a:lnTo>
                <a:close/>
              </a:path>
              <a:path w="1239520" h="76200">
                <a:moveTo>
                  <a:pt x="76200" y="33654"/>
                </a:moveTo>
                <a:lnTo>
                  <a:pt x="76200" y="43179"/>
                </a:lnTo>
                <a:lnTo>
                  <a:pt x="1239520" y="48894"/>
                </a:lnTo>
                <a:lnTo>
                  <a:pt x="1239520" y="39369"/>
                </a:lnTo>
                <a:lnTo>
                  <a:pt x="76200" y="33654"/>
                </a:lnTo>
                <a:close/>
              </a:path>
              <a:path w="1239520" h="76200">
                <a:moveTo>
                  <a:pt x="76200" y="33654"/>
                </a:moveTo>
                <a:lnTo>
                  <a:pt x="63500" y="33654"/>
                </a:lnTo>
                <a:lnTo>
                  <a:pt x="63500" y="43179"/>
                </a:lnTo>
                <a:lnTo>
                  <a:pt x="76200" y="43179"/>
                </a:lnTo>
                <a:lnTo>
                  <a:pt x="76200" y="33654"/>
                </a:lnTo>
                <a:close/>
              </a:path>
            </a:pathLst>
          </a:custGeom>
          <a:solidFill>
            <a:srgbClr val="000000"/>
          </a:solidFill>
        </p:spPr>
        <p:txBody>
          <a:bodyPr wrap="square" lIns="0" tIns="0" rIns="0" bIns="0" rtlCol="0"/>
          <a:lstStyle/>
          <a:p>
            <a:endParaRPr/>
          </a:p>
        </p:txBody>
      </p:sp>
      <p:pic>
        <p:nvPicPr>
          <p:cNvPr id="6" name="object 9">
            <a:extLst>
              <a:ext uri="{FF2B5EF4-FFF2-40B4-BE49-F238E27FC236}">
                <a16:creationId xmlns:a16="http://schemas.microsoft.com/office/drawing/2014/main" id="{221A049E-4D8B-948F-F13E-74A04C30D803}"/>
              </a:ext>
            </a:extLst>
          </p:cNvPr>
          <p:cNvPicPr/>
          <p:nvPr/>
        </p:nvPicPr>
        <p:blipFill>
          <a:blip r:embed="rId3" cstate="print"/>
          <a:stretch>
            <a:fillRect/>
          </a:stretch>
        </p:blipFill>
        <p:spPr>
          <a:xfrm>
            <a:off x="5940460" y="3676650"/>
            <a:ext cx="1213485" cy="2415666"/>
          </a:xfrm>
          <a:prstGeom prst="rect">
            <a:avLst/>
          </a:prstGeom>
        </p:spPr>
      </p:pic>
      <p:pic>
        <p:nvPicPr>
          <p:cNvPr id="7" name="object 10">
            <a:extLst>
              <a:ext uri="{FF2B5EF4-FFF2-40B4-BE49-F238E27FC236}">
                <a16:creationId xmlns:a16="http://schemas.microsoft.com/office/drawing/2014/main" id="{E56547A0-2933-DBE5-2E53-0A3F07ED05EC}"/>
              </a:ext>
            </a:extLst>
          </p:cNvPr>
          <p:cNvPicPr/>
          <p:nvPr/>
        </p:nvPicPr>
        <p:blipFill>
          <a:blip r:embed="rId4" cstate="print"/>
          <a:stretch>
            <a:fillRect/>
          </a:stretch>
        </p:blipFill>
        <p:spPr>
          <a:xfrm>
            <a:off x="2630093" y="7562849"/>
            <a:ext cx="2495550" cy="1715769"/>
          </a:xfrm>
          <a:prstGeom prst="rect">
            <a:avLst/>
          </a:prstGeom>
        </p:spPr>
      </p:pic>
      <p:sp>
        <p:nvSpPr>
          <p:cNvPr id="8" name="object 4">
            <a:extLst>
              <a:ext uri="{FF2B5EF4-FFF2-40B4-BE49-F238E27FC236}">
                <a16:creationId xmlns:a16="http://schemas.microsoft.com/office/drawing/2014/main" id="{69E913C3-8A18-C0D7-7C36-F7CF6F80FA13}"/>
              </a:ext>
            </a:extLst>
          </p:cNvPr>
          <p:cNvSpPr/>
          <p:nvPr/>
        </p:nvSpPr>
        <p:spPr>
          <a:xfrm>
            <a:off x="5331055" y="8351854"/>
            <a:ext cx="776790" cy="125396"/>
          </a:xfrm>
          <a:custGeom>
            <a:avLst/>
            <a:gdLst/>
            <a:ahLst/>
            <a:cxnLst/>
            <a:rect l="l" t="t" r="r" b="b"/>
            <a:pathLst>
              <a:path w="1270000" h="76200">
                <a:moveTo>
                  <a:pt x="76200" y="0"/>
                </a:moveTo>
                <a:lnTo>
                  <a:pt x="0" y="38100"/>
                </a:lnTo>
                <a:lnTo>
                  <a:pt x="76200" y="76200"/>
                </a:lnTo>
                <a:lnTo>
                  <a:pt x="76200" y="43180"/>
                </a:lnTo>
                <a:lnTo>
                  <a:pt x="63500" y="43180"/>
                </a:lnTo>
                <a:lnTo>
                  <a:pt x="63500" y="33655"/>
                </a:lnTo>
                <a:lnTo>
                  <a:pt x="76200" y="33655"/>
                </a:lnTo>
                <a:lnTo>
                  <a:pt x="76200" y="0"/>
                </a:lnTo>
                <a:close/>
              </a:path>
              <a:path w="1270000" h="76200">
                <a:moveTo>
                  <a:pt x="76200" y="33655"/>
                </a:moveTo>
                <a:lnTo>
                  <a:pt x="63500" y="33655"/>
                </a:lnTo>
                <a:lnTo>
                  <a:pt x="63500" y="43180"/>
                </a:lnTo>
                <a:lnTo>
                  <a:pt x="76200" y="43180"/>
                </a:lnTo>
                <a:lnTo>
                  <a:pt x="76200" y="33655"/>
                </a:lnTo>
                <a:close/>
              </a:path>
              <a:path w="1270000" h="76200">
                <a:moveTo>
                  <a:pt x="1270000" y="33655"/>
                </a:moveTo>
                <a:lnTo>
                  <a:pt x="76200" y="33655"/>
                </a:lnTo>
                <a:lnTo>
                  <a:pt x="76200" y="43180"/>
                </a:lnTo>
                <a:lnTo>
                  <a:pt x="1270000" y="43180"/>
                </a:lnTo>
                <a:lnTo>
                  <a:pt x="1270000" y="33655"/>
                </a:lnTo>
                <a:close/>
              </a:path>
            </a:pathLst>
          </a:custGeom>
          <a:solidFill>
            <a:srgbClr val="000000"/>
          </a:solidFill>
        </p:spPr>
        <p:txBody>
          <a:bodyPr wrap="square" lIns="0" tIns="0" rIns="0" bIns="0" rtlCol="0"/>
          <a:lstStyle/>
          <a:p>
            <a:endParaRPr/>
          </a:p>
        </p:txBody>
      </p:sp>
      <p:pic>
        <p:nvPicPr>
          <p:cNvPr id="9" name="object 11">
            <a:extLst>
              <a:ext uri="{FF2B5EF4-FFF2-40B4-BE49-F238E27FC236}">
                <a16:creationId xmlns:a16="http://schemas.microsoft.com/office/drawing/2014/main" id="{01E7C347-85ED-8F1D-64FE-82C72001048F}"/>
              </a:ext>
            </a:extLst>
          </p:cNvPr>
          <p:cNvPicPr/>
          <p:nvPr/>
        </p:nvPicPr>
        <p:blipFill>
          <a:blip r:embed="rId5" cstate="print"/>
          <a:stretch>
            <a:fillRect/>
          </a:stretch>
        </p:blipFill>
        <p:spPr>
          <a:xfrm>
            <a:off x="6279883" y="7390130"/>
            <a:ext cx="1087120" cy="2174240"/>
          </a:xfrm>
          <a:prstGeom prst="rect">
            <a:avLst/>
          </a:prstGeom>
        </p:spPr>
      </p:pic>
    </p:spTree>
    <p:extLst>
      <p:ext uri="{BB962C8B-B14F-4D97-AF65-F5344CB8AC3E}">
        <p14:creationId xmlns:p14="http://schemas.microsoft.com/office/powerpoint/2010/main" val="59122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637FE-F0B6-A26B-8223-DA7085DC28BA}"/>
              </a:ext>
            </a:extLst>
          </p:cNvPr>
          <p:cNvSpPr txBox="1"/>
          <p:nvPr/>
        </p:nvSpPr>
        <p:spPr>
          <a:xfrm>
            <a:off x="133350" y="247650"/>
            <a:ext cx="7239000" cy="10433625"/>
          </a:xfrm>
          <a:prstGeom prst="rect">
            <a:avLst/>
          </a:prstGeom>
          <a:noFill/>
        </p:spPr>
        <p:txBody>
          <a:bodyPr wrap="square">
            <a:spAutoFit/>
          </a:bodyPr>
          <a:lstStyle/>
          <a:p>
            <a:pPr marL="12065">
              <a:tabLst>
                <a:tab pos="304165" algn="l"/>
              </a:tabLst>
            </a:pPr>
            <a:r>
              <a:rPr lang="en-US" sz="1000" dirty="0">
                <a:latin typeface="Times New Roman"/>
                <a:cs typeface="Times New Roman"/>
              </a:rPr>
              <a:t>                                                                            </a:t>
            </a:r>
            <a:r>
              <a:rPr lang="en-US" sz="1600" b="1" dirty="0">
                <a:latin typeface="Times New Roman"/>
                <a:cs typeface="Times New Roman"/>
              </a:rPr>
              <a:t>DESCRIPTION OF CODE</a:t>
            </a:r>
          </a:p>
          <a:p>
            <a:pPr marL="12065">
              <a:tabLst>
                <a:tab pos="304165" algn="l"/>
              </a:tabLst>
            </a:pPr>
            <a:r>
              <a:rPr lang="en-US" sz="1600" b="1" dirty="0">
                <a:latin typeface="Times New Roman"/>
                <a:cs typeface="Times New Roman"/>
              </a:rPr>
              <a:t>-------------------------------------------------------------------------------------------------------</a:t>
            </a:r>
          </a:p>
          <a:p>
            <a:pPr marL="12065">
              <a:tabLst>
                <a:tab pos="304165" algn="l"/>
              </a:tabLst>
            </a:pPr>
            <a:endParaRPr lang="en-US" sz="1000" dirty="0">
              <a:latin typeface="Times New Roman"/>
              <a:cs typeface="Times New Roman"/>
            </a:endParaRPr>
          </a:p>
          <a:p>
            <a:pPr marL="12065">
              <a:tabLst>
                <a:tab pos="304165" algn="l"/>
              </a:tabLst>
            </a:pPr>
            <a:r>
              <a:rPr lang="en-US" sz="1000" b="1" dirty="0">
                <a:latin typeface="Times New Roman"/>
                <a:cs typeface="Times New Roman"/>
              </a:rPr>
              <a:t>#include &lt;</a:t>
            </a:r>
            <a:r>
              <a:rPr lang="en-US" sz="1000" b="1" dirty="0" err="1">
                <a:latin typeface="Times New Roman"/>
                <a:cs typeface="Times New Roman"/>
              </a:rPr>
              <a:t>EEPROM.h</a:t>
            </a:r>
            <a:r>
              <a:rPr lang="en-US" sz="1000" b="1" dirty="0">
                <a:latin typeface="Times New Roman"/>
                <a:cs typeface="Times New Roman"/>
              </a:rPr>
              <a:t>&gt;</a:t>
            </a:r>
          </a:p>
          <a:p>
            <a:pPr marL="12065">
              <a:tabLst>
                <a:tab pos="304165" algn="l"/>
              </a:tabLst>
            </a:pPr>
            <a:r>
              <a:rPr lang="en-US" sz="1000" b="1" dirty="0">
                <a:latin typeface="Times New Roman"/>
                <a:cs typeface="Times New Roman"/>
              </a:rPr>
              <a:t>#include &lt;</a:t>
            </a:r>
            <a:r>
              <a:rPr lang="en-US" sz="1000" b="1" dirty="0" err="1">
                <a:latin typeface="Times New Roman"/>
                <a:cs typeface="Times New Roman"/>
              </a:rPr>
              <a:t>SoftwareSerial.h</a:t>
            </a:r>
            <a:r>
              <a:rPr lang="en-US" sz="1000" b="1" dirty="0">
                <a:latin typeface="Times New Roman"/>
                <a:cs typeface="Times New Roman"/>
              </a:rPr>
              <a:t>&gt;</a:t>
            </a:r>
          </a:p>
          <a:p>
            <a:pPr marL="12065">
              <a:tabLst>
                <a:tab pos="304165" algn="l"/>
              </a:tabLst>
            </a:pPr>
            <a:r>
              <a:rPr lang="en-US" sz="1000" b="1" dirty="0">
                <a:latin typeface="Times New Roman"/>
                <a:cs typeface="Times New Roman"/>
              </a:rPr>
              <a:t>String inputs;</a:t>
            </a:r>
          </a:p>
          <a:p>
            <a:pPr marL="12065">
              <a:tabLst>
                <a:tab pos="304165" algn="l"/>
              </a:tabLst>
            </a:pPr>
            <a:r>
              <a:rPr lang="en-US" sz="1000" b="1" dirty="0">
                <a:latin typeface="Times New Roman"/>
                <a:cs typeface="Times New Roman"/>
              </a:rPr>
              <a:t>#define relay1 2 //Connect relay1 to pin 6                                                     </a:t>
            </a:r>
          </a:p>
          <a:p>
            <a:pPr marL="12065">
              <a:tabLst>
                <a:tab pos="304165" algn="l"/>
              </a:tabLst>
            </a:pPr>
            <a:r>
              <a:rPr lang="en-US" sz="1000" b="1" dirty="0">
                <a:latin typeface="Times New Roman"/>
                <a:cs typeface="Times New Roman"/>
              </a:rPr>
              <a:t>#define relay2 3 //Connect relay2 to pin 5</a:t>
            </a:r>
          </a:p>
          <a:p>
            <a:pPr marL="12065">
              <a:tabLst>
                <a:tab pos="304165" algn="l"/>
              </a:tabLst>
            </a:pPr>
            <a:r>
              <a:rPr lang="en-US" sz="1000" b="1" dirty="0">
                <a:latin typeface="Times New Roman"/>
                <a:cs typeface="Times New Roman"/>
              </a:rPr>
              <a:t>#define relay3 4 //Connect relay3 to pin 4</a:t>
            </a:r>
          </a:p>
          <a:p>
            <a:pPr marL="12065">
              <a:tabLst>
                <a:tab pos="304165" algn="l"/>
              </a:tabLst>
            </a:pPr>
            <a:r>
              <a:rPr lang="en-US" sz="1000" b="1" dirty="0">
                <a:latin typeface="Times New Roman"/>
                <a:cs typeface="Times New Roman"/>
              </a:rPr>
              <a:t>#define relay4 5 //Connect relay4 to pin 3</a:t>
            </a:r>
          </a:p>
          <a:p>
            <a:pPr marL="12065">
              <a:tabLst>
                <a:tab pos="304165" algn="l"/>
              </a:tabLst>
            </a:pPr>
            <a:endParaRPr lang="en-US" sz="1000" b="1" dirty="0">
              <a:latin typeface="Times New Roman"/>
              <a:cs typeface="Times New Roman"/>
            </a:endParaRPr>
          </a:p>
          <a:p>
            <a:pPr marL="12065">
              <a:tabLst>
                <a:tab pos="304165" algn="l"/>
              </a:tabLst>
            </a:pPr>
            <a:r>
              <a:rPr lang="en-US" sz="1000" b="1" dirty="0">
                <a:latin typeface="Times New Roman"/>
                <a:cs typeface="Times New Roman"/>
              </a:rPr>
              <a:t>void setup()</a:t>
            </a:r>
          </a:p>
          <a:p>
            <a:pPr marL="12065">
              <a:tabLst>
                <a:tab pos="304165" algn="l"/>
              </a:tabLst>
            </a:pPr>
            <a:r>
              <a:rPr lang="en-US" sz="1000" b="1" dirty="0">
                <a:latin typeface="Times New Roman"/>
                <a:cs typeface="Times New Roman"/>
              </a:rPr>
              <a:t>{</a:t>
            </a:r>
          </a:p>
          <a:p>
            <a:pPr marL="12065">
              <a:tabLst>
                <a:tab pos="304165" algn="l"/>
              </a:tabLst>
            </a:pPr>
            <a:r>
              <a:rPr lang="en-US" sz="1000" b="1" dirty="0" err="1">
                <a:latin typeface="Times New Roman"/>
                <a:cs typeface="Times New Roman"/>
              </a:rPr>
              <a:t>Serial.begin</a:t>
            </a:r>
            <a:r>
              <a:rPr lang="en-US" sz="1000" b="1" dirty="0">
                <a:latin typeface="Times New Roman"/>
                <a:cs typeface="Times New Roman"/>
              </a:rPr>
              <a:t>(9600); //Set rate for communicating with phone                                                           </a:t>
            </a:r>
          </a:p>
          <a:p>
            <a:pPr marL="12065">
              <a:tabLst>
                <a:tab pos="304165" algn="l"/>
              </a:tabLst>
            </a:pPr>
            <a:r>
              <a:rPr lang="en-US" sz="1000" b="1" dirty="0" err="1">
                <a:latin typeface="Times New Roman"/>
                <a:cs typeface="Times New Roman"/>
              </a:rPr>
              <a:t>pinMode</a:t>
            </a:r>
            <a:r>
              <a:rPr lang="en-US" sz="1000" b="1" dirty="0">
                <a:latin typeface="Times New Roman"/>
                <a:cs typeface="Times New Roman"/>
              </a:rPr>
              <a:t>(relay1, OUTPUT);                                                                                                                   </a:t>
            </a:r>
          </a:p>
          <a:p>
            <a:pPr marL="12065">
              <a:tabLst>
                <a:tab pos="304165" algn="l"/>
              </a:tabLst>
            </a:pPr>
            <a:r>
              <a:rPr lang="en-US" sz="1000" b="1" dirty="0" err="1">
                <a:latin typeface="Times New Roman"/>
                <a:cs typeface="Times New Roman"/>
              </a:rPr>
              <a:t>pinMode</a:t>
            </a:r>
            <a:r>
              <a:rPr lang="en-US" sz="1000" b="1" dirty="0">
                <a:latin typeface="Times New Roman"/>
                <a:cs typeface="Times New Roman"/>
              </a:rPr>
              <a:t>(relay2, OUTPUT); </a:t>
            </a:r>
          </a:p>
          <a:p>
            <a:pPr marL="12065">
              <a:tabLst>
                <a:tab pos="304165" algn="l"/>
              </a:tabLst>
            </a:pPr>
            <a:r>
              <a:rPr lang="en-US" sz="1000" b="1" dirty="0" err="1">
                <a:latin typeface="Times New Roman"/>
                <a:cs typeface="Times New Roman"/>
              </a:rPr>
              <a:t>pinMode</a:t>
            </a:r>
            <a:r>
              <a:rPr lang="en-US" sz="1000" b="1" dirty="0">
                <a:latin typeface="Times New Roman"/>
                <a:cs typeface="Times New Roman"/>
              </a:rPr>
              <a:t>(relay3, OUTPUT); </a:t>
            </a:r>
          </a:p>
          <a:p>
            <a:pPr marL="12065">
              <a:tabLst>
                <a:tab pos="304165" algn="l"/>
              </a:tabLst>
            </a:pPr>
            <a:r>
              <a:rPr lang="en-US" sz="1000" b="1" dirty="0" err="1">
                <a:latin typeface="Times New Roman"/>
                <a:cs typeface="Times New Roman"/>
              </a:rPr>
              <a:t>pinMode</a:t>
            </a:r>
            <a:r>
              <a:rPr lang="en-US" sz="1000" b="1" dirty="0">
                <a:latin typeface="Times New Roman"/>
                <a:cs typeface="Times New Roman"/>
              </a:rPr>
              <a:t>(relay4, OUTPUT); </a:t>
            </a:r>
          </a:p>
          <a:p>
            <a:pPr marL="12065">
              <a:tabLst>
                <a:tab pos="304165" algn="l"/>
              </a:tabLst>
            </a:pPr>
            <a:endParaRPr lang="en-US" sz="1000" b="1" dirty="0">
              <a:latin typeface="Times New Roman"/>
              <a:cs typeface="Times New Roman"/>
            </a:endParaRP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(relay1, LOW); </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(relay2, LOW); </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(relay3, LOW); </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(relay4, LOW); </a:t>
            </a:r>
          </a:p>
          <a:p>
            <a:pPr marL="12065">
              <a:tabLst>
                <a:tab pos="304165" algn="l"/>
              </a:tabLst>
            </a:pPr>
            <a:endParaRPr lang="en-US" sz="1000" b="1" dirty="0">
              <a:latin typeface="Times New Roman"/>
              <a:cs typeface="Times New Roman"/>
            </a:endParaRP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void loop()</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while(</a:t>
            </a:r>
            <a:r>
              <a:rPr lang="en-US" sz="1000" b="1" dirty="0" err="1">
                <a:latin typeface="Times New Roman"/>
                <a:cs typeface="Times New Roman"/>
              </a:rPr>
              <a:t>Serial.available</a:t>
            </a:r>
            <a:r>
              <a:rPr lang="en-US" sz="1000" b="1" dirty="0">
                <a:latin typeface="Times New Roman"/>
                <a:cs typeface="Times New Roman"/>
              </a:rPr>
              <a:t>()) //Check if there are available bytes to read</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delay(10); //Delay to make it stable</a:t>
            </a:r>
          </a:p>
          <a:p>
            <a:pPr marL="12065">
              <a:tabLst>
                <a:tab pos="304165" algn="l"/>
              </a:tabLst>
            </a:pPr>
            <a:r>
              <a:rPr lang="en-US" sz="1000" b="1" dirty="0">
                <a:latin typeface="Times New Roman"/>
                <a:cs typeface="Times New Roman"/>
              </a:rPr>
              <a:t>char c = </a:t>
            </a:r>
            <a:r>
              <a:rPr lang="en-US" sz="1000" b="1" dirty="0" err="1">
                <a:latin typeface="Times New Roman"/>
                <a:cs typeface="Times New Roman"/>
              </a:rPr>
              <a:t>Serial.read</a:t>
            </a:r>
            <a:r>
              <a:rPr lang="en-US" sz="1000" b="1" dirty="0">
                <a:latin typeface="Times New Roman"/>
                <a:cs typeface="Times New Roman"/>
              </a:rPr>
              <a:t>(); //Conduct a serial read</a:t>
            </a:r>
          </a:p>
          <a:p>
            <a:pPr marL="12065">
              <a:tabLst>
                <a:tab pos="304165" algn="l"/>
              </a:tabLst>
            </a:pPr>
            <a:r>
              <a:rPr lang="en-US" sz="1000" b="1" dirty="0">
                <a:latin typeface="Times New Roman"/>
                <a:cs typeface="Times New Roman"/>
              </a:rPr>
              <a:t>if (c == '#'){</a:t>
            </a:r>
          </a:p>
          <a:p>
            <a:pPr marL="12065">
              <a:tabLst>
                <a:tab pos="304165" algn="l"/>
              </a:tabLst>
            </a:pPr>
            <a:r>
              <a:rPr lang="en-US" sz="1000" b="1" dirty="0">
                <a:latin typeface="Times New Roman"/>
                <a:cs typeface="Times New Roman"/>
              </a:rPr>
              <a:t>break; //Stop the loop once # is detected after a word</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inputs += c; //Means inputs = inputs + c</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if (</a:t>
            </a:r>
            <a:r>
              <a:rPr lang="en-US" sz="1000" b="1" dirty="0" err="1">
                <a:latin typeface="Times New Roman"/>
                <a:cs typeface="Times New Roman"/>
              </a:rPr>
              <a:t>inputs.length</a:t>
            </a:r>
            <a:r>
              <a:rPr lang="en-US" sz="1000" b="1" dirty="0">
                <a:latin typeface="Times New Roman"/>
                <a:cs typeface="Times New Roman"/>
              </a:rPr>
              <a:t>() &gt;0)</a:t>
            </a:r>
          </a:p>
          <a:p>
            <a:pPr marL="12065">
              <a:tabLst>
                <a:tab pos="304165" algn="l"/>
              </a:tabLst>
            </a:pPr>
            <a:r>
              <a:rPr lang="en-US" sz="1000" b="1" dirty="0">
                <a:latin typeface="Times New Roman"/>
                <a:cs typeface="Times New Roman"/>
              </a:rPr>
              <a:t>{</a:t>
            </a:r>
          </a:p>
          <a:p>
            <a:pPr marL="12065">
              <a:tabLst>
                <a:tab pos="304165" algn="l"/>
              </a:tabLst>
            </a:pPr>
            <a:r>
              <a:rPr lang="en-US" sz="1000" b="1" dirty="0" err="1">
                <a:latin typeface="Times New Roman"/>
                <a:cs typeface="Times New Roman"/>
              </a:rPr>
              <a:t>Serial.println</a:t>
            </a:r>
            <a:r>
              <a:rPr lang="en-US" sz="1000" b="1" dirty="0">
                <a:latin typeface="Times New Roman"/>
                <a:cs typeface="Times New Roman"/>
              </a:rPr>
              <a:t>(inputs);</a:t>
            </a:r>
          </a:p>
          <a:p>
            <a:pPr marL="12065">
              <a:tabLst>
                <a:tab pos="304165" algn="l"/>
              </a:tabLst>
            </a:pPr>
            <a:r>
              <a:rPr lang="en-US" sz="1000" b="1" dirty="0">
                <a:latin typeface="Times New Roman"/>
                <a:cs typeface="Times New Roman"/>
              </a:rPr>
              <a:t>if(inputs == "A")          // suppose 1st is BULB in the application and if ONN button is press then 'a' command goes to </a:t>
            </a:r>
            <a:r>
              <a:rPr lang="en-US" sz="1000" b="1" dirty="0" err="1">
                <a:latin typeface="Times New Roman"/>
                <a:cs typeface="Times New Roman"/>
              </a:rPr>
              <a:t>arduino</a:t>
            </a:r>
            <a:r>
              <a:rPr lang="en-US" sz="1000" b="1" dirty="0">
                <a:latin typeface="Times New Roman"/>
                <a:cs typeface="Times New Roman"/>
              </a:rPr>
              <a:t> and then BULB is </a:t>
            </a:r>
            <a:r>
              <a:rPr lang="en-US" sz="1000" b="1" dirty="0" err="1">
                <a:latin typeface="Times New Roman"/>
                <a:cs typeface="Times New Roman"/>
              </a:rPr>
              <a:t>onn</a:t>
            </a:r>
            <a:r>
              <a:rPr lang="en-US" sz="1000" b="1" dirty="0">
                <a:latin typeface="Times New Roman"/>
                <a:cs typeface="Times New Roman"/>
              </a:rPr>
              <a:t> otherwise if push OFF button the 'A' command goes to </a:t>
            </a:r>
            <a:r>
              <a:rPr lang="en-US" sz="1000" b="1" dirty="0" err="1">
                <a:latin typeface="Times New Roman"/>
                <a:cs typeface="Times New Roman"/>
              </a:rPr>
              <a:t>arduino</a:t>
            </a:r>
            <a:r>
              <a:rPr lang="en-US" sz="1000" b="1" dirty="0">
                <a:latin typeface="Times New Roman"/>
                <a:cs typeface="Times New Roman"/>
              </a:rPr>
              <a:t> and BULB is off</a:t>
            </a:r>
          </a:p>
          <a:p>
            <a:pPr marL="12065">
              <a:tabLst>
                <a:tab pos="304165" algn="l"/>
              </a:tabLst>
            </a:pPr>
            <a:r>
              <a:rPr lang="en-US" sz="1000" b="1" dirty="0">
                <a:latin typeface="Times New Roman"/>
                <a:cs typeface="Times New Roman"/>
              </a:rPr>
              <a:t>{ </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(relay1, LOW);   </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else if(inputs == "a")</a:t>
            </a:r>
          </a:p>
          <a:p>
            <a:pPr marL="12065">
              <a:tabLst>
                <a:tab pos="304165" algn="l"/>
              </a:tabLst>
            </a:pPr>
            <a:r>
              <a:rPr lang="en-US" sz="1000" b="1" dirty="0">
                <a:latin typeface="Times New Roman"/>
                <a:cs typeface="Times New Roman"/>
              </a:rPr>
              <a:t>{</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(relay1, HIGH);   </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else if(inputs == "B")      // suppose 2nd is LED in the application and if ONN button is press then 'b' command goes to </a:t>
            </a:r>
            <a:r>
              <a:rPr lang="en-US" sz="1000" b="1" dirty="0" err="1">
                <a:latin typeface="Times New Roman"/>
                <a:cs typeface="Times New Roman"/>
              </a:rPr>
              <a:t>arduino</a:t>
            </a:r>
            <a:r>
              <a:rPr lang="en-US" sz="1000" b="1" dirty="0">
                <a:latin typeface="Times New Roman"/>
                <a:cs typeface="Times New Roman"/>
              </a:rPr>
              <a:t> and then LED is </a:t>
            </a:r>
            <a:r>
              <a:rPr lang="en-US" sz="1000" b="1" dirty="0" err="1">
                <a:latin typeface="Times New Roman"/>
                <a:cs typeface="Times New Roman"/>
              </a:rPr>
              <a:t>onn</a:t>
            </a:r>
            <a:r>
              <a:rPr lang="en-US" sz="1000" b="1" dirty="0">
                <a:latin typeface="Times New Roman"/>
                <a:cs typeface="Times New Roman"/>
              </a:rPr>
              <a:t> otherwise if push OFF button the 'B' command goes to </a:t>
            </a:r>
            <a:r>
              <a:rPr lang="en-US" sz="1000" b="1" dirty="0" err="1">
                <a:latin typeface="Times New Roman"/>
                <a:cs typeface="Times New Roman"/>
              </a:rPr>
              <a:t>arduino</a:t>
            </a:r>
            <a:r>
              <a:rPr lang="en-US" sz="1000" b="1" dirty="0">
                <a:latin typeface="Times New Roman"/>
                <a:cs typeface="Times New Roman"/>
              </a:rPr>
              <a:t> and LED is off </a:t>
            </a:r>
          </a:p>
          <a:p>
            <a:pPr marL="12065">
              <a:tabLst>
                <a:tab pos="304165" algn="l"/>
              </a:tabLst>
            </a:pPr>
            <a:r>
              <a:rPr lang="en-US" sz="1000" b="1" dirty="0">
                <a:latin typeface="Times New Roman"/>
                <a:cs typeface="Times New Roman"/>
              </a:rPr>
              <a:t>{</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(relay2, LOW);  </a:t>
            </a:r>
          </a:p>
          <a:p>
            <a:pPr marL="12065">
              <a:tabLst>
                <a:tab pos="304165" algn="l"/>
              </a:tabLst>
            </a:pPr>
            <a:r>
              <a:rPr lang="en-US" sz="1000" b="1" dirty="0">
                <a:latin typeface="Times New Roman"/>
                <a:cs typeface="Times New Roman"/>
              </a:rPr>
              <a:t>}  </a:t>
            </a:r>
          </a:p>
          <a:p>
            <a:pPr marL="12065">
              <a:tabLst>
                <a:tab pos="304165" algn="l"/>
              </a:tabLst>
            </a:pPr>
            <a:r>
              <a:rPr lang="en-US" sz="1000" b="1" dirty="0">
                <a:latin typeface="Times New Roman"/>
                <a:cs typeface="Times New Roman"/>
              </a:rPr>
              <a:t>else if(inputs == "b")</a:t>
            </a:r>
          </a:p>
          <a:p>
            <a:pPr marL="12065">
              <a:tabLst>
                <a:tab pos="304165" algn="l"/>
              </a:tabLst>
            </a:pPr>
            <a:r>
              <a:rPr lang="en-US" sz="1000" b="1" dirty="0">
                <a:latin typeface="Times New Roman"/>
                <a:cs typeface="Times New Roman"/>
              </a:rPr>
              <a:t>{</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(relay2, HIGH);   </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else if(inputs == "C")    // suppose 3rd is FAN in the application and if ONN button is press then 'c' command goes to </a:t>
            </a:r>
            <a:r>
              <a:rPr lang="en-US" sz="1000" b="1" dirty="0" err="1">
                <a:latin typeface="Times New Roman"/>
                <a:cs typeface="Times New Roman"/>
              </a:rPr>
              <a:t>arduino</a:t>
            </a:r>
            <a:r>
              <a:rPr lang="en-US" sz="1000" b="1" dirty="0">
                <a:latin typeface="Times New Roman"/>
                <a:cs typeface="Times New Roman"/>
              </a:rPr>
              <a:t> and then FAN is </a:t>
            </a:r>
            <a:r>
              <a:rPr lang="en-US" sz="1000" b="1" dirty="0" err="1">
                <a:latin typeface="Times New Roman"/>
                <a:cs typeface="Times New Roman"/>
              </a:rPr>
              <a:t>onn</a:t>
            </a:r>
            <a:r>
              <a:rPr lang="en-US" sz="1000" b="1" dirty="0">
                <a:latin typeface="Times New Roman"/>
                <a:cs typeface="Times New Roman"/>
              </a:rPr>
              <a:t> otherwise if push OFF button the 'C' command goes to </a:t>
            </a:r>
            <a:r>
              <a:rPr lang="en-US" sz="1000" b="1" dirty="0" err="1">
                <a:latin typeface="Times New Roman"/>
                <a:cs typeface="Times New Roman"/>
              </a:rPr>
              <a:t>arduino</a:t>
            </a:r>
            <a:r>
              <a:rPr lang="en-US" sz="1000" b="1" dirty="0">
                <a:latin typeface="Times New Roman"/>
                <a:cs typeface="Times New Roman"/>
              </a:rPr>
              <a:t> and FAN is off</a:t>
            </a:r>
          </a:p>
          <a:p>
            <a:pPr marL="12065">
              <a:tabLst>
                <a:tab pos="304165" algn="l"/>
              </a:tabLst>
            </a:pPr>
            <a:r>
              <a:rPr lang="en-US" sz="1000" b="1" dirty="0">
                <a:latin typeface="Times New Roman"/>
                <a:cs typeface="Times New Roman"/>
              </a:rPr>
              <a:t>{ </a:t>
            </a:r>
          </a:p>
          <a:p>
            <a:pPr marL="12065">
              <a:tabLst>
                <a:tab pos="304165" algn="l"/>
              </a:tabLst>
            </a:pPr>
            <a:r>
              <a:rPr lang="en-US" sz="1000" b="1" dirty="0" err="1">
                <a:latin typeface="Times New Roman"/>
                <a:cs typeface="Times New Roman"/>
              </a:rPr>
              <a:t>digitalWrite</a:t>
            </a:r>
            <a:r>
              <a:rPr lang="en-US" sz="1000" b="1" dirty="0">
                <a:latin typeface="Times New Roman"/>
                <a:cs typeface="Times New Roman"/>
              </a:rPr>
              <a:t>(relay3, LOW);</a:t>
            </a:r>
          </a:p>
          <a:p>
            <a:pPr marL="12065">
              <a:tabLst>
                <a:tab pos="304165" algn="l"/>
              </a:tabLst>
            </a:pPr>
            <a:r>
              <a:rPr lang="en-US" sz="1000" b="1" dirty="0">
                <a:latin typeface="Times New Roman"/>
                <a:cs typeface="Times New Roman"/>
              </a:rPr>
              <a:t>}</a:t>
            </a:r>
          </a:p>
          <a:p>
            <a:pPr marL="12065">
              <a:tabLst>
                <a:tab pos="304165" algn="l"/>
              </a:tabLst>
            </a:pPr>
            <a:r>
              <a:rPr lang="en-US" sz="1000" b="1" dirty="0">
                <a:latin typeface="Times New Roman"/>
                <a:cs typeface="Times New Roman"/>
              </a:rPr>
              <a:t>else if(inputs == "c")</a:t>
            </a:r>
          </a:p>
          <a:p>
            <a:pPr marL="12065">
              <a:tabLst>
                <a:tab pos="304165" algn="l"/>
              </a:tabLst>
            </a:pPr>
            <a:r>
              <a:rPr lang="en-US" sz="1000" b="1" dirty="0">
                <a:latin typeface="Times New Roman"/>
                <a:cs typeface="Times New Roman"/>
              </a:rPr>
              <a:t>{</a:t>
            </a:r>
          </a:p>
          <a:p>
            <a:pPr marL="12065">
              <a:tabLst>
                <a:tab pos="304165" algn="l"/>
              </a:tabLst>
            </a:pPr>
            <a:endParaRPr lang="en-US" sz="1000" dirty="0">
              <a:latin typeface="Times New Roman"/>
              <a:cs typeface="Times New Roman"/>
            </a:endParaRPr>
          </a:p>
          <a:p>
            <a:pPr marL="12065">
              <a:tabLst>
                <a:tab pos="304165" algn="l"/>
              </a:tabLst>
            </a:pPr>
            <a:endParaRPr lang="en-IN" sz="1000" dirty="0">
              <a:latin typeface="Times New Roman"/>
              <a:cs typeface="Times New Roman"/>
            </a:endParaRPr>
          </a:p>
        </p:txBody>
      </p:sp>
      <p:pic>
        <p:nvPicPr>
          <p:cNvPr id="4" name="Picture 2">
            <a:extLst>
              <a:ext uri="{FF2B5EF4-FFF2-40B4-BE49-F238E27FC236}">
                <a16:creationId xmlns:a16="http://schemas.microsoft.com/office/drawing/2014/main" id="{5048653E-95B7-1FCD-2990-7E9A434124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6750" y="857250"/>
            <a:ext cx="2133600" cy="141955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0E6A4035-742A-0C57-4615-F18B27690021}"/>
              </a:ext>
            </a:extLst>
          </p:cNvPr>
          <p:cNvCxnSpPr/>
          <p:nvPr/>
        </p:nvCxnSpPr>
        <p:spPr>
          <a:xfrm>
            <a:off x="5695950" y="2276804"/>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EBA7318-F3E2-A4D0-CB03-927337523DBA}"/>
              </a:ext>
            </a:extLst>
          </p:cNvPr>
          <p:cNvCxnSpPr>
            <a:stCxn id="4" idx="2"/>
          </p:cNvCxnSpPr>
          <p:nvPr/>
        </p:nvCxnSpPr>
        <p:spPr>
          <a:xfrm>
            <a:off x="5543550" y="2276804"/>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6C69D2B-9AA6-AFD5-6FC7-21F57E888A60}"/>
              </a:ext>
            </a:extLst>
          </p:cNvPr>
          <p:cNvCxnSpPr>
            <a:cxnSpLocks/>
          </p:cNvCxnSpPr>
          <p:nvPr/>
        </p:nvCxnSpPr>
        <p:spPr>
          <a:xfrm>
            <a:off x="5848350" y="2276804"/>
            <a:ext cx="0" cy="333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BE44205-F187-94B4-B8A7-F1DD7A9964A7}"/>
              </a:ext>
            </a:extLst>
          </p:cNvPr>
          <p:cNvCxnSpPr/>
          <p:nvPr/>
        </p:nvCxnSpPr>
        <p:spPr>
          <a:xfrm>
            <a:off x="5924550" y="2276804"/>
            <a:ext cx="0" cy="409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15D1C059-F7A0-2F1F-224A-BAB4E416B4DD}"/>
              </a:ext>
            </a:extLst>
          </p:cNvPr>
          <p:cNvSpPr/>
          <p:nvPr/>
        </p:nvSpPr>
        <p:spPr>
          <a:xfrm rot="5400000">
            <a:off x="5228898" y="2858158"/>
            <a:ext cx="629307" cy="7619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t>Relay 1</a:t>
            </a:r>
          </a:p>
        </p:txBody>
      </p:sp>
      <p:sp>
        <p:nvSpPr>
          <p:cNvPr id="30" name="Rectangle 29">
            <a:extLst>
              <a:ext uri="{FF2B5EF4-FFF2-40B4-BE49-F238E27FC236}">
                <a16:creationId xmlns:a16="http://schemas.microsoft.com/office/drawing/2014/main" id="{09A78D36-DF3D-9D33-DC92-6B754856A377}"/>
              </a:ext>
            </a:extLst>
          </p:cNvPr>
          <p:cNvSpPr/>
          <p:nvPr/>
        </p:nvSpPr>
        <p:spPr>
          <a:xfrm rot="5400000">
            <a:off x="5387340" y="2848304"/>
            <a:ext cx="609600" cy="76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t>Relay 2</a:t>
            </a:r>
          </a:p>
        </p:txBody>
      </p:sp>
      <p:sp>
        <p:nvSpPr>
          <p:cNvPr id="31" name="Rectangle 30">
            <a:extLst>
              <a:ext uri="{FF2B5EF4-FFF2-40B4-BE49-F238E27FC236}">
                <a16:creationId xmlns:a16="http://schemas.microsoft.com/office/drawing/2014/main" id="{EDB34CCD-44BA-3102-0693-1E913353821C}"/>
              </a:ext>
            </a:extLst>
          </p:cNvPr>
          <p:cNvSpPr/>
          <p:nvPr/>
        </p:nvSpPr>
        <p:spPr>
          <a:xfrm rot="16200000" flipV="1">
            <a:off x="5540299" y="2921712"/>
            <a:ext cx="609600" cy="696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t>Relay 3</a:t>
            </a:r>
          </a:p>
        </p:txBody>
      </p:sp>
      <p:sp>
        <p:nvSpPr>
          <p:cNvPr id="32" name="Rectangle 31">
            <a:extLst>
              <a:ext uri="{FF2B5EF4-FFF2-40B4-BE49-F238E27FC236}">
                <a16:creationId xmlns:a16="http://schemas.microsoft.com/office/drawing/2014/main" id="{FDA6B03A-C33B-E974-E93F-66867BF1B75E}"/>
              </a:ext>
            </a:extLst>
          </p:cNvPr>
          <p:cNvSpPr/>
          <p:nvPr/>
        </p:nvSpPr>
        <p:spPr>
          <a:xfrm rot="5400000">
            <a:off x="5695950" y="2952752"/>
            <a:ext cx="571498" cy="4571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t>Relay 4</a:t>
            </a:r>
          </a:p>
        </p:txBody>
      </p:sp>
    </p:spTree>
    <p:extLst>
      <p:ext uri="{BB962C8B-B14F-4D97-AF65-F5344CB8AC3E}">
        <p14:creationId xmlns:p14="http://schemas.microsoft.com/office/powerpoint/2010/main" val="2307317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286</TotalTime>
  <Words>2665</Words>
  <Application>Microsoft Office PowerPoint</Application>
  <PresentationFormat>Custom</PresentationFormat>
  <Paragraphs>186</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Cambria</vt:lpstr>
      <vt:lpstr>Corbel</vt:lpstr>
      <vt:lpstr>inter-bold</vt:lpstr>
      <vt:lpstr>inter-regular</vt:lpstr>
      <vt:lpstr>Times New Roman</vt:lpstr>
      <vt:lpstr>Wingdings</vt:lpstr>
      <vt:lpstr>Parallax</vt:lpstr>
      <vt:lpstr>MINI PROJECT- SMART HOME APPLICATIONS  NAME – MAYANK RAI  UNIVERSITY ROLL NO – 2019682  Under the Mentorship of  DR . PRIYA MATTA </vt:lpstr>
      <vt:lpstr>INTRODUCTION  In the following of my Mini Project I have described my ideas on the topic ‘SMART HOME  APPLICATIONS’   What is smart home applications ?   We already know that the Home Automation is an exciting way to interact with our home  environment and we can attain higher level of relaxation and convenience with the help of  IOT . We can keep an eye on lots of product who follow IOT principle and make our work  easier ex- SMART WATCHES , SMART DOOR LOCKER , SMART SPEAKERS , SMART  CAMERAS , SMART LED LIGHTS .  </vt:lpstr>
      <vt:lpstr> PROBLEM STATEMENT ------------------------------------------------------------------------------ First of all i want to tell you that i made my mini project on the topic SMART HOME APPLICATIONS in which I have described how we can manage our home appliances with the help of our mobile phones with the help of Bluetooth and WIFI connectivity so that we can control our devices freely from anywhere. PROBLEM FACED BY PEOPLES ---------------------------------------------- Nowadays the life become so busy that we are not able to do our official work properly because of these household work we have to manage with our work . Day by day it’s going to be very tough task to manage our official work with these small household works. Problems are faced by very old age person and small child also because the both were also not able to do work as both ages require some help to do their work due to our busy life we are not able to fulfil their basic needs . SOLUTION ARRIVES -------------------------------------------------- Solution is SMART HOME APPLIACTIONS . These smart home applications makes the life easier , comfortable , convienence , relaxable , advanced .  Home automation is constructing automation for a domestic, mentioned as a sensible home  or smart house. In the IOT home automation ecosystem, you can control your devices like light,  fan, TV, etc.  A domestic automation system can monitor and/or manage home attributes adore lighting,  climate, enjoyment systems, and appliances. It is very helpful to control your home devices.     It’s going to in addition incorporates domestic security such as access management and  alarm systems. Once it coupled with the internet, domestic gadgets are a very important  constituent of the Internet of Things.  A domestic automation system usually connects controlled devices to a central hub or  gateway.  The program for control of the system makes use of both wall-mounted terminals, tablet or  desktop computers, a smartphone application, or an online interface that may even be  approachable off-site through the Internet.</vt:lpstr>
      <vt:lpstr>PowerPoint Presentation</vt:lpstr>
      <vt:lpstr>METHODOLOGY  OVERVIEW First of all I want to give the overview what I have done in my mini project named – SMART HOME  APPLICATIONS . I have completed my mini project by operating smart home appliances using  ARDUINO UNO BOARD , BLUETOOTH HC – 05 , 4 CHANNEL RELAY BOARD , MALE AND FEMALE JUMPER WIRES , LAPTOP , CODE (programmed in c , c ++ language) , USB  Cable wire , BULB , EXTENSION BOARD etc . I have made the circuit in such a way that the circuit  has no error and no error in the programming code . I have made the connection which I am going to  show below in my methodology and i also used ARDUINO IDE software to program my code and  put it in my Bluetooth module and after that I connected that Bluetooth with my mobile phone and  download a certain application which allows to connect my mobile phone with Bluetooth module. After that with the help of that application I make my home appliances connect with my mobile phone  and worked smartly in such a way that when I on the switch in the mobile phone the appliance which  is connected to phone will become on and vice-versa </vt:lpstr>
      <vt:lpstr>CIRCUIT DIAGRAM OF PROCESS             </vt:lpstr>
      <vt:lpstr>ARDUINO IDE SOFTWARE FOR PROGRAMMING         SHOWING THE SUCCESSFULLY COMPILATION OF CODE  </vt:lpstr>
      <vt:lpstr>RESULT AND DISCUSSION RESULT OVERVIEW In the Result we clearly see that the when i successfully connect the circuit with help of diagram I  mentioned in my methodology then our home appliances started working smartly with the help of our  mobile phone and we can operate our home appliances very smoothly and conveniently DISPLAY OF RESULT Now I am going to show you RESULTS Displaying the RESULT when the SWITCH IS OFF               Clearly shows when the switch is OFF in the application BULB does not glow </vt:lpstr>
      <vt:lpstr>PowerPoint Presentation</vt:lpstr>
      <vt:lpstr>PowerPoint Presentation</vt:lpstr>
      <vt:lpstr>CONCLUSION AND FUTURE WORK   In conclusion at last I want to tell you that the SMART HOME APPLICATIONS are the future of  upcoming generation . Wireless control is the most significant basic needs for all the people. Our  Home automation will be helpful for disabled and Elderly people to perform ON and OFF operation  automatically with the help of the mobile phones. The people will be able to interact with the system.  It also is an important aspect in the present world where people are so busy, this would help them in  easing the basic functionality of their life. IoT technology has great impact in everyone’s everyday  life. This survey describes various methodologies used in home automation system to control and  access the home appliances remotely through Internet services anywhere anytime . This ARTIFICIAL  INTELLIGENCE is becoming future. Main purpose of home automation system is to provide ease to  people to control different home appliances with the help of the android application present in their  mobile phones and to save electricity, time and money.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Rai</dc:creator>
  <cp:lastModifiedBy>Mayank Rai</cp:lastModifiedBy>
  <cp:revision>2</cp:revision>
  <dcterms:created xsi:type="dcterms:W3CDTF">2023-01-27T17:08:40Z</dcterms:created>
  <dcterms:modified xsi:type="dcterms:W3CDTF">2023-01-28T04:32:01Z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2023-01-27T00:00:00Z</vt:filetime>
  </property>
  <property fmtid="{D5CDD505-2E9C-101B-9397-08002B2CF9AE}" pid="3" name="Creator">
    <vt:lpwstr>Microsoft® Word 2021</vt:lpwstr>
  </property>
  <property fmtid="{D5CDD505-2E9C-101B-9397-08002B2CF9AE}" pid="4" name="LastSaved">
    <vt:filetime>2023-01-27T00:00:00Z</vt:filetime>
  </property>
</Properties>
</file>