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4224000" cy="20104100"/>
  <p:notesSz cx="14224000" cy="20104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8" d="100"/>
          <a:sy n="18" d="100"/>
        </p:scale>
        <p:origin x="1920" y="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66800" y="6232271"/>
            <a:ext cx="12090400" cy="42218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33600" y="11258296"/>
            <a:ext cx="9956800" cy="5026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11200" y="4623943"/>
            <a:ext cx="6187440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325360" y="4623943"/>
            <a:ext cx="6187440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1200" y="804164"/>
            <a:ext cx="12801600" cy="32166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1200" y="4623943"/>
            <a:ext cx="12801600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836160" y="18696814"/>
            <a:ext cx="4551680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11200" y="18696814"/>
            <a:ext cx="3271520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241280" y="18696814"/>
            <a:ext cx="3271520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hyperlink" Target="https://www.youtube.com/watch?v=ZOXOwYUVCqw&amp;t=374s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12" Type="http://schemas.openxmlformats.org/officeDocument/2006/relationships/hyperlink" Target="https://cs231n.github.io/convolutional-networks/" TargetMode="External"/><Relationship Id="rId17" Type="http://schemas.openxmlformats.org/officeDocument/2006/relationships/image" Target="../media/image13.png"/><Relationship Id="rId2" Type="http://schemas.openxmlformats.org/officeDocument/2006/relationships/hyperlink" Target="http://www.postersession.com/" TargetMode="Externa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jp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12663" y="19783592"/>
            <a:ext cx="1837055" cy="100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75665">
              <a:lnSpc>
                <a:spcPts val="210"/>
              </a:lnSpc>
            </a:pPr>
            <a:r>
              <a:rPr sz="700" spc="-5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www.postersession.com</a:t>
            </a:r>
            <a:endParaRPr sz="700">
              <a:latin typeface="Arial"/>
              <a:cs typeface="Arial"/>
            </a:endParaRPr>
          </a:p>
          <a:p>
            <a:pPr>
              <a:lnSpc>
                <a:spcPts val="30"/>
              </a:lnSpc>
            </a:pPr>
            <a:r>
              <a:rPr sz="100" spc="-5" dirty="0">
                <a:solidFill>
                  <a:srgbClr val="002F63"/>
                </a:solidFill>
                <a:latin typeface="Arial"/>
                <a:cs typeface="Arial"/>
                <a:hlinkClick r:id="rId2"/>
              </a:rPr>
              <a:t>m</a:t>
            </a:r>
            <a:endParaRPr sz="100">
              <a:latin typeface="Arial"/>
              <a:cs typeface="Arial"/>
            </a:endParaRPr>
          </a:p>
          <a:p>
            <a:pPr>
              <a:lnSpc>
                <a:spcPts val="30"/>
              </a:lnSpc>
            </a:pPr>
            <a:r>
              <a:rPr sz="100" spc="-5" dirty="0">
                <a:solidFill>
                  <a:srgbClr val="002F63"/>
                </a:solidFill>
                <a:latin typeface="Arial"/>
                <a:cs typeface="Arial"/>
                <a:hlinkClick r:id="rId2"/>
              </a:rPr>
              <a:t>co</a:t>
            </a:r>
            <a:endParaRPr sz="100">
              <a:latin typeface="Arial"/>
              <a:cs typeface="Arial"/>
            </a:endParaRPr>
          </a:p>
          <a:p>
            <a:pPr>
              <a:lnSpc>
                <a:spcPts val="15"/>
              </a:lnSpc>
            </a:pPr>
            <a:r>
              <a:rPr sz="100" spc="-5" dirty="0">
                <a:solidFill>
                  <a:srgbClr val="002F63"/>
                </a:solidFill>
                <a:latin typeface="Arial"/>
                <a:cs typeface="Arial"/>
                <a:hlinkClick r:id="rId2"/>
              </a:rPr>
              <a:t>.</a:t>
            </a:r>
            <a:endParaRPr sz="100">
              <a:latin typeface="Arial"/>
              <a:cs typeface="Arial"/>
            </a:endParaRPr>
          </a:p>
          <a:p>
            <a:pPr marR="1822450">
              <a:lnSpc>
                <a:spcPct val="37600"/>
              </a:lnSpc>
              <a:spcBef>
                <a:spcPts val="15"/>
              </a:spcBef>
            </a:pPr>
            <a:r>
              <a:rPr sz="100" spc="-5" dirty="0">
                <a:solidFill>
                  <a:srgbClr val="002F63"/>
                </a:solidFill>
                <a:latin typeface="Arial"/>
                <a:cs typeface="Arial"/>
                <a:hlinkClick r:id="rId2"/>
              </a:rPr>
              <a:t>n  o</a:t>
            </a:r>
            <a:endParaRPr sz="100">
              <a:latin typeface="Arial"/>
              <a:cs typeface="Arial"/>
            </a:endParaRPr>
          </a:p>
          <a:p>
            <a:pPr>
              <a:lnSpc>
                <a:spcPts val="50"/>
              </a:lnSpc>
            </a:pPr>
            <a:r>
              <a:rPr sz="100" spc="-5" dirty="0">
                <a:solidFill>
                  <a:srgbClr val="002F63"/>
                </a:solidFill>
                <a:latin typeface="Arial"/>
                <a:cs typeface="Arial"/>
                <a:hlinkClick r:id="rId2"/>
              </a:rPr>
              <a:t>ssi</a:t>
            </a:r>
            <a:endParaRPr sz="100">
              <a:latin typeface="Arial"/>
              <a:cs typeface="Arial"/>
            </a:endParaRPr>
          </a:p>
          <a:p>
            <a:pPr>
              <a:lnSpc>
                <a:spcPts val="30"/>
              </a:lnSpc>
            </a:pPr>
            <a:r>
              <a:rPr sz="100" spc="-5" dirty="0">
                <a:solidFill>
                  <a:srgbClr val="002F63"/>
                </a:solidFill>
                <a:latin typeface="Arial"/>
                <a:cs typeface="Arial"/>
                <a:hlinkClick r:id="rId2"/>
              </a:rPr>
              <a:t>se</a:t>
            </a:r>
            <a:endParaRPr sz="100">
              <a:latin typeface="Arial"/>
              <a:cs typeface="Arial"/>
            </a:endParaRPr>
          </a:p>
          <a:p>
            <a:pPr>
              <a:lnSpc>
                <a:spcPts val="20"/>
              </a:lnSpc>
            </a:pPr>
            <a:r>
              <a:rPr sz="100" spc="-5" dirty="0">
                <a:solidFill>
                  <a:srgbClr val="002F63"/>
                </a:solidFill>
                <a:latin typeface="Arial"/>
                <a:cs typeface="Arial"/>
                <a:hlinkClick r:id="rId2"/>
              </a:rPr>
              <a:t>r</a:t>
            </a:r>
            <a:endParaRPr sz="100">
              <a:latin typeface="Arial"/>
              <a:cs typeface="Arial"/>
            </a:endParaRPr>
          </a:p>
          <a:p>
            <a:pPr>
              <a:lnSpc>
                <a:spcPts val="30"/>
              </a:lnSpc>
            </a:pPr>
            <a:r>
              <a:rPr sz="100" spc="-5" dirty="0">
                <a:solidFill>
                  <a:srgbClr val="002F63"/>
                </a:solidFill>
                <a:latin typeface="Arial"/>
                <a:cs typeface="Arial"/>
                <a:hlinkClick r:id="rId2"/>
              </a:rPr>
              <a:t>e</a:t>
            </a:r>
            <a:endParaRPr sz="100">
              <a:latin typeface="Arial"/>
              <a:cs typeface="Arial"/>
            </a:endParaRPr>
          </a:p>
          <a:p>
            <a:pPr>
              <a:lnSpc>
                <a:spcPts val="30"/>
              </a:lnSpc>
            </a:pPr>
            <a:r>
              <a:rPr sz="100" spc="-5" dirty="0">
                <a:solidFill>
                  <a:srgbClr val="002F63"/>
                </a:solidFill>
                <a:latin typeface="Arial"/>
                <a:cs typeface="Arial"/>
                <a:hlinkClick r:id="rId2"/>
              </a:rPr>
              <a:t>st</a:t>
            </a:r>
            <a:endParaRPr sz="100">
              <a:latin typeface="Arial"/>
              <a:cs typeface="Arial"/>
            </a:endParaRPr>
          </a:p>
          <a:p>
            <a:pPr>
              <a:lnSpc>
                <a:spcPts val="25"/>
              </a:lnSpc>
            </a:pPr>
            <a:r>
              <a:rPr sz="100" spc="-5" dirty="0">
                <a:solidFill>
                  <a:srgbClr val="002F63"/>
                </a:solidFill>
                <a:latin typeface="Arial"/>
                <a:cs typeface="Arial"/>
                <a:hlinkClick r:id="rId2"/>
              </a:rPr>
              <a:t>o</a:t>
            </a:r>
            <a:endParaRPr sz="100">
              <a:latin typeface="Arial"/>
              <a:cs typeface="Arial"/>
            </a:endParaRPr>
          </a:p>
          <a:p>
            <a:pPr>
              <a:lnSpc>
                <a:spcPts val="15"/>
              </a:lnSpc>
            </a:pPr>
            <a:r>
              <a:rPr sz="100" spc="-5" dirty="0">
                <a:solidFill>
                  <a:srgbClr val="002F63"/>
                </a:solidFill>
                <a:latin typeface="Arial"/>
                <a:cs typeface="Arial"/>
                <a:hlinkClick r:id="rId2"/>
              </a:rPr>
              <a:t>p</a:t>
            </a:r>
            <a:endParaRPr sz="100">
              <a:latin typeface="Arial"/>
              <a:cs typeface="Arial"/>
            </a:endParaRPr>
          </a:p>
          <a:p>
            <a:pPr>
              <a:lnSpc>
                <a:spcPts val="25"/>
              </a:lnSpc>
            </a:pPr>
            <a:r>
              <a:rPr sz="100" spc="-5" dirty="0">
                <a:solidFill>
                  <a:srgbClr val="002F63"/>
                </a:solidFill>
                <a:latin typeface="Arial"/>
                <a:cs typeface="Arial"/>
                <a:hlinkClick r:id="rId2"/>
              </a:rPr>
              <a:t>.</a:t>
            </a:r>
            <a:endParaRPr sz="100">
              <a:latin typeface="Arial"/>
              <a:cs typeface="Arial"/>
            </a:endParaRPr>
          </a:p>
          <a:p>
            <a:pPr>
              <a:lnSpc>
                <a:spcPts val="35"/>
              </a:lnSpc>
            </a:pPr>
            <a:r>
              <a:rPr sz="100" spc="-5" dirty="0">
                <a:solidFill>
                  <a:srgbClr val="002F63"/>
                </a:solidFill>
                <a:latin typeface="Arial"/>
                <a:cs typeface="Arial"/>
                <a:hlinkClick r:id="rId2"/>
              </a:rPr>
              <a:t>w</a:t>
            </a:r>
            <a:endParaRPr sz="100">
              <a:latin typeface="Arial"/>
              <a:cs typeface="Arial"/>
            </a:endParaRPr>
          </a:p>
          <a:p>
            <a:pPr marR="1822450">
              <a:lnSpc>
                <a:spcPct val="56299"/>
              </a:lnSpc>
              <a:spcBef>
                <a:spcPts val="15"/>
              </a:spcBef>
            </a:pPr>
            <a:r>
              <a:rPr sz="100" spc="-5" dirty="0">
                <a:solidFill>
                  <a:srgbClr val="002F63"/>
                </a:solidFill>
                <a:latin typeface="Arial"/>
                <a:cs typeface="Arial"/>
                <a:hlinkClick r:id="rId2"/>
              </a:rPr>
              <a:t>w  w</a:t>
            </a:r>
            <a:endParaRPr sz="1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28"/>
            <a:ext cx="14220190" cy="20104735"/>
            <a:chOff x="0" y="28"/>
            <a:chExt cx="14220190" cy="20104735"/>
          </a:xfrm>
        </p:grpSpPr>
        <p:sp>
          <p:nvSpPr>
            <p:cNvPr id="4" name="object 4"/>
            <p:cNvSpPr/>
            <p:nvPr/>
          </p:nvSpPr>
          <p:spPr>
            <a:xfrm>
              <a:off x="0" y="28"/>
              <a:ext cx="14219884" cy="2010439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718026" y="19807458"/>
              <a:ext cx="1270" cy="60325"/>
            </a:xfrm>
            <a:custGeom>
              <a:avLst/>
              <a:gdLst/>
              <a:ahLst/>
              <a:cxnLst/>
              <a:rect l="l" t="t" r="r" b="b"/>
              <a:pathLst>
                <a:path w="1270" h="60325">
                  <a:moveTo>
                    <a:pt x="715" y="0"/>
                  </a:moveTo>
                  <a:lnTo>
                    <a:pt x="0" y="0"/>
                  </a:lnTo>
                  <a:lnTo>
                    <a:pt x="0" y="60127"/>
                  </a:lnTo>
                  <a:lnTo>
                    <a:pt x="715" y="60127"/>
                  </a:lnTo>
                  <a:lnTo>
                    <a:pt x="715" y="0"/>
                  </a:lnTo>
                  <a:close/>
                </a:path>
              </a:pathLst>
            </a:custGeom>
            <a:solidFill>
              <a:srgbClr val="002F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762929" y="19798663"/>
              <a:ext cx="1743710" cy="89535"/>
            </a:xfrm>
            <a:custGeom>
              <a:avLst/>
              <a:gdLst/>
              <a:ahLst/>
              <a:cxnLst/>
              <a:rect l="l" t="t" r="r" b="b"/>
              <a:pathLst>
                <a:path w="1743709" h="89534">
                  <a:moveTo>
                    <a:pt x="8058" y="18970"/>
                  </a:moveTo>
                  <a:lnTo>
                    <a:pt x="0" y="18970"/>
                  </a:lnTo>
                  <a:lnTo>
                    <a:pt x="0" y="86315"/>
                  </a:lnTo>
                  <a:lnTo>
                    <a:pt x="8058" y="86315"/>
                  </a:lnTo>
                  <a:lnTo>
                    <a:pt x="8058" y="62601"/>
                  </a:lnTo>
                  <a:lnTo>
                    <a:pt x="37018" y="62601"/>
                  </a:lnTo>
                  <a:lnTo>
                    <a:pt x="38277" y="61653"/>
                  </a:lnTo>
                  <a:lnTo>
                    <a:pt x="19137" y="61653"/>
                  </a:lnTo>
                  <a:lnTo>
                    <a:pt x="16116" y="60704"/>
                  </a:lnTo>
                  <a:lnTo>
                    <a:pt x="14101" y="59755"/>
                  </a:lnTo>
                  <a:lnTo>
                    <a:pt x="12087" y="57858"/>
                  </a:lnTo>
                  <a:lnTo>
                    <a:pt x="8058" y="52167"/>
                  </a:lnTo>
                  <a:lnTo>
                    <a:pt x="8058" y="48375"/>
                  </a:lnTo>
                  <a:lnTo>
                    <a:pt x="7050" y="43632"/>
                  </a:lnTo>
                  <a:lnTo>
                    <a:pt x="16116" y="25608"/>
                  </a:lnTo>
                  <a:lnTo>
                    <a:pt x="8058" y="25608"/>
                  </a:lnTo>
                  <a:lnTo>
                    <a:pt x="8058" y="18970"/>
                  </a:lnTo>
                  <a:close/>
                </a:path>
                <a:path w="1743709" h="89534">
                  <a:moveTo>
                    <a:pt x="37018" y="62601"/>
                  </a:moveTo>
                  <a:lnTo>
                    <a:pt x="8058" y="62601"/>
                  </a:lnTo>
                  <a:lnTo>
                    <a:pt x="11079" y="65447"/>
                  </a:lnTo>
                  <a:lnTo>
                    <a:pt x="14101" y="67344"/>
                  </a:lnTo>
                  <a:lnTo>
                    <a:pt x="22159" y="69241"/>
                  </a:lnTo>
                  <a:lnTo>
                    <a:pt x="28203" y="68292"/>
                  </a:lnTo>
                  <a:lnTo>
                    <a:pt x="33239" y="65447"/>
                  </a:lnTo>
                  <a:lnTo>
                    <a:pt x="37018" y="62601"/>
                  </a:lnTo>
                  <a:close/>
                </a:path>
                <a:path w="1743709" h="89534">
                  <a:moveTo>
                    <a:pt x="39282" y="24658"/>
                  </a:moveTo>
                  <a:lnTo>
                    <a:pt x="24174" y="24658"/>
                  </a:lnTo>
                  <a:lnTo>
                    <a:pt x="27196" y="25608"/>
                  </a:lnTo>
                  <a:lnTo>
                    <a:pt x="29210" y="26558"/>
                  </a:lnTo>
                  <a:lnTo>
                    <a:pt x="31225" y="29401"/>
                  </a:lnTo>
                  <a:lnTo>
                    <a:pt x="33239" y="31301"/>
                  </a:lnTo>
                  <a:lnTo>
                    <a:pt x="35254" y="35093"/>
                  </a:lnTo>
                  <a:lnTo>
                    <a:pt x="35254" y="38886"/>
                  </a:lnTo>
                  <a:lnTo>
                    <a:pt x="36261" y="42682"/>
                  </a:lnTo>
                  <a:lnTo>
                    <a:pt x="35254" y="47425"/>
                  </a:lnTo>
                  <a:lnTo>
                    <a:pt x="35254" y="51217"/>
                  </a:lnTo>
                  <a:lnTo>
                    <a:pt x="33239" y="55013"/>
                  </a:lnTo>
                  <a:lnTo>
                    <a:pt x="31225" y="57858"/>
                  </a:lnTo>
                  <a:lnTo>
                    <a:pt x="29210" y="59755"/>
                  </a:lnTo>
                  <a:lnTo>
                    <a:pt x="27196" y="60704"/>
                  </a:lnTo>
                  <a:lnTo>
                    <a:pt x="24174" y="61653"/>
                  </a:lnTo>
                  <a:lnTo>
                    <a:pt x="38277" y="61653"/>
                  </a:lnTo>
                  <a:lnTo>
                    <a:pt x="42306" y="56910"/>
                  </a:lnTo>
                  <a:lnTo>
                    <a:pt x="44320" y="50271"/>
                  </a:lnTo>
                  <a:lnTo>
                    <a:pt x="45325" y="42682"/>
                  </a:lnTo>
                  <a:lnTo>
                    <a:pt x="44320" y="36043"/>
                  </a:lnTo>
                  <a:lnTo>
                    <a:pt x="42306" y="30351"/>
                  </a:lnTo>
                  <a:lnTo>
                    <a:pt x="39282" y="24658"/>
                  </a:lnTo>
                  <a:close/>
                </a:path>
                <a:path w="1743709" h="89534">
                  <a:moveTo>
                    <a:pt x="23167" y="18019"/>
                  </a:moveTo>
                  <a:lnTo>
                    <a:pt x="18130" y="18019"/>
                  </a:lnTo>
                  <a:lnTo>
                    <a:pt x="14101" y="19916"/>
                  </a:lnTo>
                  <a:lnTo>
                    <a:pt x="11079" y="21816"/>
                  </a:lnTo>
                  <a:lnTo>
                    <a:pt x="8058" y="25608"/>
                  </a:lnTo>
                  <a:lnTo>
                    <a:pt x="16116" y="25608"/>
                  </a:lnTo>
                  <a:lnTo>
                    <a:pt x="19137" y="24658"/>
                  </a:lnTo>
                  <a:lnTo>
                    <a:pt x="39282" y="24658"/>
                  </a:lnTo>
                  <a:lnTo>
                    <a:pt x="34246" y="20866"/>
                  </a:lnTo>
                  <a:lnTo>
                    <a:pt x="29210" y="18970"/>
                  </a:lnTo>
                  <a:lnTo>
                    <a:pt x="23167" y="18019"/>
                  </a:lnTo>
                  <a:close/>
                </a:path>
                <a:path w="1743709" h="89534">
                  <a:moveTo>
                    <a:pt x="63458" y="18970"/>
                  </a:moveTo>
                  <a:lnTo>
                    <a:pt x="55397" y="18970"/>
                  </a:lnTo>
                  <a:lnTo>
                    <a:pt x="55397" y="67344"/>
                  </a:lnTo>
                  <a:lnTo>
                    <a:pt x="64463" y="67344"/>
                  </a:lnTo>
                  <a:lnTo>
                    <a:pt x="64463" y="36990"/>
                  </a:lnTo>
                  <a:lnTo>
                    <a:pt x="65472" y="32247"/>
                  </a:lnTo>
                  <a:lnTo>
                    <a:pt x="71515" y="26558"/>
                  </a:lnTo>
                  <a:lnTo>
                    <a:pt x="63458" y="26558"/>
                  </a:lnTo>
                  <a:lnTo>
                    <a:pt x="63458" y="18970"/>
                  </a:lnTo>
                  <a:close/>
                </a:path>
                <a:path w="1743709" h="89534">
                  <a:moveTo>
                    <a:pt x="74535" y="18019"/>
                  </a:moveTo>
                  <a:lnTo>
                    <a:pt x="71515" y="18019"/>
                  </a:lnTo>
                  <a:lnTo>
                    <a:pt x="69501" y="19916"/>
                  </a:lnTo>
                  <a:lnTo>
                    <a:pt x="66477" y="21816"/>
                  </a:lnTo>
                  <a:lnTo>
                    <a:pt x="63458" y="26558"/>
                  </a:lnTo>
                  <a:lnTo>
                    <a:pt x="77558" y="26558"/>
                  </a:lnTo>
                  <a:lnTo>
                    <a:pt x="80582" y="28455"/>
                  </a:lnTo>
                  <a:lnTo>
                    <a:pt x="83601" y="20866"/>
                  </a:lnTo>
                  <a:lnTo>
                    <a:pt x="79572" y="18970"/>
                  </a:lnTo>
                  <a:lnTo>
                    <a:pt x="74535" y="18019"/>
                  </a:lnTo>
                  <a:close/>
                </a:path>
                <a:path w="1743709" h="89534">
                  <a:moveTo>
                    <a:pt x="97701" y="0"/>
                  </a:moveTo>
                  <a:lnTo>
                    <a:pt x="88639" y="0"/>
                  </a:lnTo>
                  <a:lnTo>
                    <a:pt x="88639" y="10431"/>
                  </a:lnTo>
                  <a:lnTo>
                    <a:pt x="97701" y="10431"/>
                  </a:lnTo>
                  <a:lnTo>
                    <a:pt x="97701" y="0"/>
                  </a:lnTo>
                  <a:close/>
                </a:path>
                <a:path w="1743709" h="89534">
                  <a:moveTo>
                    <a:pt x="97701" y="18970"/>
                  </a:moveTo>
                  <a:lnTo>
                    <a:pt x="88639" y="18970"/>
                  </a:lnTo>
                  <a:lnTo>
                    <a:pt x="88639" y="67344"/>
                  </a:lnTo>
                  <a:lnTo>
                    <a:pt x="97701" y="67344"/>
                  </a:lnTo>
                  <a:lnTo>
                    <a:pt x="97701" y="18970"/>
                  </a:lnTo>
                  <a:close/>
                </a:path>
                <a:path w="1743709" h="89534">
                  <a:moveTo>
                    <a:pt x="119863" y="18970"/>
                  </a:moveTo>
                  <a:lnTo>
                    <a:pt x="111806" y="18970"/>
                  </a:lnTo>
                  <a:lnTo>
                    <a:pt x="111806" y="67344"/>
                  </a:lnTo>
                  <a:lnTo>
                    <a:pt x="119863" y="67344"/>
                  </a:lnTo>
                  <a:lnTo>
                    <a:pt x="119863" y="40786"/>
                  </a:lnTo>
                  <a:lnTo>
                    <a:pt x="120872" y="36990"/>
                  </a:lnTo>
                  <a:lnTo>
                    <a:pt x="120872" y="33197"/>
                  </a:lnTo>
                  <a:lnTo>
                    <a:pt x="122886" y="30351"/>
                  </a:lnTo>
                  <a:lnTo>
                    <a:pt x="124901" y="28455"/>
                  </a:lnTo>
                  <a:lnTo>
                    <a:pt x="128929" y="25608"/>
                  </a:lnTo>
                  <a:lnTo>
                    <a:pt x="119863" y="25608"/>
                  </a:lnTo>
                  <a:lnTo>
                    <a:pt x="119863" y="18970"/>
                  </a:lnTo>
                  <a:close/>
                </a:path>
                <a:path w="1743709" h="89534">
                  <a:moveTo>
                    <a:pt x="151422" y="24658"/>
                  </a:moveTo>
                  <a:lnTo>
                    <a:pt x="133963" y="24658"/>
                  </a:lnTo>
                  <a:lnTo>
                    <a:pt x="137991" y="25608"/>
                  </a:lnTo>
                  <a:lnTo>
                    <a:pt x="140006" y="26558"/>
                  </a:lnTo>
                  <a:lnTo>
                    <a:pt x="143029" y="28455"/>
                  </a:lnTo>
                  <a:lnTo>
                    <a:pt x="144039" y="30351"/>
                  </a:lnTo>
                  <a:lnTo>
                    <a:pt x="145044" y="34143"/>
                  </a:lnTo>
                  <a:lnTo>
                    <a:pt x="145044" y="67344"/>
                  </a:lnTo>
                  <a:lnTo>
                    <a:pt x="154110" y="67344"/>
                  </a:lnTo>
                  <a:lnTo>
                    <a:pt x="154110" y="33197"/>
                  </a:lnTo>
                  <a:lnTo>
                    <a:pt x="153101" y="29401"/>
                  </a:lnTo>
                  <a:lnTo>
                    <a:pt x="151422" y="24658"/>
                  </a:lnTo>
                  <a:close/>
                </a:path>
                <a:path w="1743709" h="89534">
                  <a:moveTo>
                    <a:pt x="141015" y="18019"/>
                  </a:moveTo>
                  <a:lnTo>
                    <a:pt x="130943" y="18019"/>
                  </a:lnTo>
                  <a:lnTo>
                    <a:pt x="126915" y="19916"/>
                  </a:lnTo>
                  <a:lnTo>
                    <a:pt x="122886" y="22762"/>
                  </a:lnTo>
                  <a:lnTo>
                    <a:pt x="119863" y="25608"/>
                  </a:lnTo>
                  <a:lnTo>
                    <a:pt x="128929" y="25608"/>
                  </a:lnTo>
                  <a:lnTo>
                    <a:pt x="133963" y="24658"/>
                  </a:lnTo>
                  <a:lnTo>
                    <a:pt x="151422" y="24658"/>
                  </a:lnTo>
                  <a:lnTo>
                    <a:pt x="151087" y="23712"/>
                  </a:lnTo>
                  <a:lnTo>
                    <a:pt x="148067" y="20866"/>
                  </a:lnTo>
                  <a:lnTo>
                    <a:pt x="145044" y="19916"/>
                  </a:lnTo>
                  <a:lnTo>
                    <a:pt x="141015" y="18019"/>
                  </a:lnTo>
                  <a:close/>
                </a:path>
                <a:path w="1743709" h="89534">
                  <a:moveTo>
                    <a:pt x="178282" y="25608"/>
                  </a:moveTo>
                  <a:lnTo>
                    <a:pt x="169219" y="25608"/>
                  </a:lnTo>
                  <a:lnTo>
                    <a:pt x="169219" y="59755"/>
                  </a:lnTo>
                  <a:lnTo>
                    <a:pt x="170224" y="63550"/>
                  </a:lnTo>
                  <a:lnTo>
                    <a:pt x="171234" y="65447"/>
                  </a:lnTo>
                  <a:lnTo>
                    <a:pt x="174253" y="67344"/>
                  </a:lnTo>
                  <a:lnTo>
                    <a:pt x="177277" y="68292"/>
                  </a:lnTo>
                  <a:lnTo>
                    <a:pt x="184329" y="68292"/>
                  </a:lnTo>
                  <a:lnTo>
                    <a:pt x="188357" y="67344"/>
                  </a:lnTo>
                  <a:lnTo>
                    <a:pt x="187348" y="60704"/>
                  </a:lnTo>
                  <a:lnTo>
                    <a:pt x="181305" y="60704"/>
                  </a:lnTo>
                  <a:lnTo>
                    <a:pt x="180296" y="59755"/>
                  </a:lnTo>
                  <a:lnTo>
                    <a:pt x="179291" y="59755"/>
                  </a:lnTo>
                  <a:lnTo>
                    <a:pt x="178282" y="58807"/>
                  </a:lnTo>
                  <a:lnTo>
                    <a:pt x="178282" y="25608"/>
                  </a:lnTo>
                  <a:close/>
                </a:path>
                <a:path w="1743709" h="89534">
                  <a:moveTo>
                    <a:pt x="187348" y="18970"/>
                  </a:moveTo>
                  <a:lnTo>
                    <a:pt x="162167" y="18970"/>
                  </a:lnTo>
                  <a:lnTo>
                    <a:pt x="162167" y="25608"/>
                  </a:lnTo>
                  <a:lnTo>
                    <a:pt x="187348" y="25608"/>
                  </a:lnTo>
                  <a:lnTo>
                    <a:pt x="187348" y="18970"/>
                  </a:lnTo>
                  <a:close/>
                </a:path>
                <a:path w="1743709" h="89534">
                  <a:moveTo>
                    <a:pt x="178282" y="1896"/>
                  </a:moveTo>
                  <a:lnTo>
                    <a:pt x="169219" y="6638"/>
                  </a:lnTo>
                  <a:lnTo>
                    <a:pt x="169219" y="18970"/>
                  </a:lnTo>
                  <a:lnTo>
                    <a:pt x="178282" y="18970"/>
                  </a:lnTo>
                  <a:lnTo>
                    <a:pt x="178282" y="1896"/>
                  </a:lnTo>
                  <a:close/>
                </a:path>
                <a:path w="1743709" h="89534">
                  <a:moveTo>
                    <a:pt x="221596" y="18019"/>
                  </a:moveTo>
                  <a:lnTo>
                    <a:pt x="211524" y="18019"/>
                  </a:lnTo>
                  <a:lnTo>
                    <a:pt x="203463" y="21816"/>
                  </a:lnTo>
                  <a:lnTo>
                    <a:pt x="192386" y="43632"/>
                  </a:lnTo>
                  <a:lnTo>
                    <a:pt x="193391" y="49321"/>
                  </a:lnTo>
                  <a:lnTo>
                    <a:pt x="217567" y="69241"/>
                  </a:lnTo>
                  <a:lnTo>
                    <a:pt x="221596" y="68292"/>
                  </a:lnTo>
                  <a:lnTo>
                    <a:pt x="225624" y="68292"/>
                  </a:lnTo>
                  <a:lnTo>
                    <a:pt x="229653" y="66395"/>
                  </a:lnTo>
                  <a:lnTo>
                    <a:pt x="232676" y="64498"/>
                  </a:lnTo>
                  <a:lnTo>
                    <a:pt x="235696" y="61653"/>
                  </a:lnTo>
                  <a:lnTo>
                    <a:pt x="214543" y="61653"/>
                  </a:lnTo>
                  <a:lnTo>
                    <a:pt x="208500" y="59755"/>
                  </a:lnTo>
                  <a:lnTo>
                    <a:pt x="206486" y="57858"/>
                  </a:lnTo>
                  <a:lnTo>
                    <a:pt x="204472" y="55013"/>
                  </a:lnTo>
                  <a:lnTo>
                    <a:pt x="202458" y="49321"/>
                  </a:lnTo>
                  <a:lnTo>
                    <a:pt x="201448" y="45528"/>
                  </a:lnTo>
                  <a:lnTo>
                    <a:pt x="240734" y="45528"/>
                  </a:lnTo>
                  <a:lnTo>
                    <a:pt x="240734" y="38886"/>
                  </a:lnTo>
                  <a:lnTo>
                    <a:pt x="202458" y="38886"/>
                  </a:lnTo>
                  <a:lnTo>
                    <a:pt x="202458" y="36043"/>
                  </a:lnTo>
                  <a:lnTo>
                    <a:pt x="203463" y="33197"/>
                  </a:lnTo>
                  <a:lnTo>
                    <a:pt x="205481" y="30351"/>
                  </a:lnTo>
                  <a:lnTo>
                    <a:pt x="206486" y="28455"/>
                  </a:lnTo>
                  <a:lnTo>
                    <a:pt x="209510" y="26558"/>
                  </a:lnTo>
                  <a:lnTo>
                    <a:pt x="211524" y="25608"/>
                  </a:lnTo>
                  <a:lnTo>
                    <a:pt x="214543" y="24658"/>
                  </a:lnTo>
                  <a:lnTo>
                    <a:pt x="233681" y="24658"/>
                  </a:lnTo>
                  <a:lnTo>
                    <a:pt x="230662" y="21816"/>
                  </a:lnTo>
                  <a:lnTo>
                    <a:pt x="226633" y="19916"/>
                  </a:lnTo>
                  <a:lnTo>
                    <a:pt x="221596" y="18019"/>
                  </a:lnTo>
                  <a:close/>
                </a:path>
                <a:path w="1743709" h="89534">
                  <a:moveTo>
                    <a:pt x="231667" y="52167"/>
                  </a:moveTo>
                  <a:lnTo>
                    <a:pt x="228648" y="56910"/>
                  </a:lnTo>
                  <a:lnTo>
                    <a:pt x="225624" y="59755"/>
                  </a:lnTo>
                  <a:lnTo>
                    <a:pt x="221596" y="61653"/>
                  </a:lnTo>
                  <a:lnTo>
                    <a:pt x="235696" y="61653"/>
                  </a:lnTo>
                  <a:lnTo>
                    <a:pt x="237710" y="59755"/>
                  </a:lnTo>
                  <a:lnTo>
                    <a:pt x="238719" y="56910"/>
                  </a:lnTo>
                  <a:lnTo>
                    <a:pt x="240734" y="53117"/>
                  </a:lnTo>
                  <a:lnTo>
                    <a:pt x="231667" y="52167"/>
                  </a:lnTo>
                  <a:close/>
                </a:path>
                <a:path w="1743709" h="89534">
                  <a:moveTo>
                    <a:pt x="233681" y="24658"/>
                  </a:moveTo>
                  <a:lnTo>
                    <a:pt x="220586" y="24658"/>
                  </a:lnTo>
                  <a:lnTo>
                    <a:pt x="223610" y="25608"/>
                  </a:lnTo>
                  <a:lnTo>
                    <a:pt x="227638" y="29401"/>
                  </a:lnTo>
                  <a:lnTo>
                    <a:pt x="230662" y="33197"/>
                  </a:lnTo>
                  <a:lnTo>
                    <a:pt x="231667" y="38886"/>
                  </a:lnTo>
                  <a:lnTo>
                    <a:pt x="240734" y="38886"/>
                  </a:lnTo>
                  <a:lnTo>
                    <a:pt x="240734" y="37940"/>
                  </a:lnTo>
                  <a:lnTo>
                    <a:pt x="238719" y="32247"/>
                  </a:lnTo>
                  <a:lnTo>
                    <a:pt x="236705" y="28455"/>
                  </a:lnTo>
                  <a:lnTo>
                    <a:pt x="233681" y="24658"/>
                  </a:lnTo>
                  <a:close/>
                </a:path>
                <a:path w="1743709" h="89534">
                  <a:moveTo>
                    <a:pt x="274981" y="18019"/>
                  </a:moveTo>
                  <a:lnTo>
                    <a:pt x="270952" y="18019"/>
                  </a:lnTo>
                  <a:lnTo>
                    <a:pt x="263900" y="18970"/>
                  </a:lnTo>
                  <a:lnTo>
                    <a:pt x="258862" y="20866"/>
                  </a:lnTo>
                  <a:lnTo>
                    <a:pt x="253829" y="24658"/>
                  </a:lnTo>
                  <a:lnTo>
                    <a:pt x="250805" y="30351"/>
                  </a:lnTo>
                  <a:lnTo>
                    <a:pt x="248791" y="36043"/>
                  </a:lnTo>
                  <a:lnTo>
                    <a:pt x="248791" y="50271"/>
                  </a:lnTo>
                  <a:lnTo>
                    <a:pt x="270952" y="69241"/>
                  </a:lnTo>
                  <a:lnTo>
                    <a:pt x="279009" y="67344"/>
                  </a:lnTo>
                  <a:lnTo>
                    <a:pt x="283038" y="64498"/>
                  </a:lnTo>
                  <a:lnTo>
                    <a:pt x="285052" y="61653"/>
                  </a:lnTo>
                  <a:lnTo>
                    <a:pt x="268938" y="61653"/>
                  </a:lnTo>
                  <a:lnTo>
                    <a:pt x="265914" y="60704"/>
                  </a:lnTo>
                  <a:lnTo>
                    <a:pt x="263900" y="59755"/>
                  </a:lnTo>
                  <a:lnTo>
                    <a:pt x="261886" y="57858"/>
                  </a:lnTo>
                  <a:lnTo>
                    <a:pt x="259871" y="55013"/>
                  </a:lnTo>
                  <a:lnTo>
                    <a:pt x="257857" y="47425"/>
                  </a:lnTo>
                  <a:lnTo>
                    <a:pt x="257857" y="38886"/>
                  </a:lnTo>
                  <a:lnTo>
                    <a:pt x="268938" y="24658"/>
                  </a:lnTo>
                  <a:lnTo>
                    <a:pt x="285052" y="24658"/>
                  </a:lnTo>
                  <a:lnTo>
                    <a:pt x="282029" y="21816"/>
                  </a:lnTo>
                  <a:lnTo>
                    <a:pt x="279009" y="19916"/>
                  </a:lnTo>
                  <a:lnTo>
                    <a:pt x="274981" y="18019"/>
                  </a:lnTo>
                  <a:close/>
                </a:path>
                <a:path w="1743709" h="89534">
                  <a:moveTo>
                    <a:pt x="294119" y="0"/>
                  </a:moveTo>
                  <a:lnTo>
                    <a:pt x="285052" y="0"/>
                  </a:lnTo>
                  <a:lnTo>
                    <a:pt x="285052" y="24658"/>
                  </a:lnTo>
                  <a:lnTo>
                    <a:pt x="273972" y="24658"/>
                  </a:lnTo>
                  <a:lnTo>
                    <a:pt x="276995" y="25608"/>
                  </a:lnTo>
                  <a:lnTo>
                    <a:pt x="281024" y="29401"/>
                  </a:lnTo>
                  <a:lnTo>
                    <a:pt x="285052" y="35093"/>
                  </a:lnTo>
                  <a:lnTo>
                    <a:pt x="285052" y="39836"/>
                  </a:lnTo>
                  <a:lnTo>
                    <a:pt x="286057" y="44578"/>
                  </a:lnTo>
                  <a:lnTo>
                    <a:pt x="285052" y="48375"/>
                  </a:lnTo>
                  <a:lnTo>
                    <a:pt x="285052" y="52167"/>
                  </a:lnTo>
                  <a:lnTo>
                    <a:pt x="283038" y="55013"/>
                  </a:lnTo>
                  <a:lnTo>
                    <a:pt x="282029" y="57858"/>
                  </a:lnTo>
                  <a:lnTo>
                    <a:pt x="279009" y="59755"/>
                  </a:lnTo>
                  <a:lnTo>
                    <a:pt x="274981" y="61653"/>
                  </a:lnTo>
                  <a:lnTo>
                    <a:pt x="285052" y="61653"/>
                  </a:lnTo>
                  <a:lnTo>
                    <a:pt x="285052" y="67344"/>
                  </a:lnTo>
                  <a:lnTo>
                    <a:pt x="294119" y="67344"/>
                  </a:lnTo>
                  <a:lnTo>
                    <a:pt x="294119" y="0"/>
                  </a:lnTo>
                  <a:close/>
                </a:path>
                <a:path w="1743709" h="89534">
                  <a:moveTo>
                    <a:pt x="363619" y="18019"/>
                  </a:moveTo>
                  <a:lnTo>
                    <a:pt x="354552" y="18019"/>
                  </a:lnTo>
                  <a:lnTo>
                    <a:pt x="350524" y="19916"/>
                  </a:lnTo>
                  <a:lnTo>
                    <a:pt x="347500" y="21816"/>
                  </a:lnTo>
                  <a:lnTo>
                    <a:pt x="344481" y="24658"/>
                  </a:lnTo>
                  <a:lnTo>
                    <a:pt x="360595" y="24658"/>
                  </a:lnTo>
                  <a:lnTo>
                    <a:pt x="363619" y="25608"/>
                  </a:lnTo>
                  <a:lnTo>
                    <a:pt x="367647" y="29401"/>
                  </a:lnTo>
                  <a:lnTo>
                    <a:pt x="369662" y="32247"/>
                  </a:lnTo>
                  <a:lnTo>
                    <a:pt x="370667" y="35093"/>
                  </a:lnTo>
                  <a:lnTo>
                    <a:pt x="371676" y="38886"/>
                  </a:lnTo>
                  <a:lnTo>
                    <a:pt x="371676" y="47425"/>
                  </a:lnTo>
                  <a:lnTo>
                    <a:pt x="369662" y="55013"/>
                  </a:lnTo>
                  <a:lnTo>
                    <a:pt x="367647" y="57858"/>
                  </a:lnTo>
                  <a:lnTo>
                    <a:pt x="365633" y="59755"/>
                  </a:lnTo>
                  <a:lnTo>
                    <a:pt x="362609" y="60704"/>
                  </a:lnTo>
                  <a:lnTo>
                    <a:pt x="360595" y="61653"/>
                  </a:lnTo>
                  <a:lnTo>
                    <a:pt x="343471" y="61653"/>
                  </a:lnTo>
                  <a:lnTo>
                    <a:pt x="346495" y="64498"/>
                  </a:lnTo>
                  <a:lnTo>
                    <a:pt x="350524" y="67344"/>
                  </a:lnTo>
                  <a:lnTo>
                    <a:pt x="353547" y="68292"/>
                  </a:lnTo>
                  <a:lnTo>
                    <a:pt x="358581" y="69241"/>
                  </a:lnTo>
                  <a:lnTo>
                    <a:pt x="366638" y="67344"/>
                  </a:lnTo>
                  <a:lnTo>
                    <a:pt x="370667" y="65447"/>
                  </a:lnTo>
                  <a:lnTo>
                    <a:pt x="374699" y="61653"/>
                  </a:lnTo>
                  <a:lnTo>
                    <a:pt x="376714" y="57858"/>
                  </a:lnTo>
                  <a:lnTo>
                    <a:pt x="379733" y="54064"/>
                  </a:lnTo>
                  <a:lnTo>
                    <a:pt x="380742" y="48375"/>
                  </a:lnTo>
                  <a:lnTo>
                    <a:pt x="380742" y="37940"/>
                  </a:lnTo>
                  <a:lnTo>
                    <a:pt x="379733" y="33197"/>
                  </a:lnTo>
                  <a:lnTo>
                    <a:pt x="377719" y="28455"/>
                  </a:lnTo>
                  <a:lnTo>
                    <a:pt x="374699" y="24658"/>
                  </a:lnTo>
                  <a:lnTo>
                    <a:pt x="371676" y="21816"/>
                  </a:lnTo>
                  <a:lnTo>
                    <a:pt x="363619" y="18019"/>
                  </a:lnTo>
                  <a:close/>
                </a:path>
                <a:path w="1743709" h="89534">
                  <a:moveTo>
                    <a:pt x="344481" y="0"/>
                  </a:moveTo>
                  <a:lnTo>
                    <a:pt x="335414" y="0"/>
                  </a:lnTo>
                  <a:lnTo>
                    <a:pt x="335414" y="67344"/>
                  </a:lnTo>
                  <a:lnTo>
                    <a:pt x="343471" y="67344"/>
                  </a:lnTo>
                  <a:lnTo>
                    <a:pt x="343471" y="61653"/>
                  </a:lnTo>
                  <a:lnTo>
                    <a:pt x="354552" y="61653"/>
                  </a:lnTo>
                  <a:lnTo>
                    <a:pt x="343471" y="42682"/>
                  </a:lnTo>
                  <a:lnTo>
                    <a:pt x="343471" y="38886"/>
                  </a:lnTo>
                  <a:lnTo>
                    <a:pt x="344481" y="35093"/>
                  </a:lnTo>
                  <a:lnTo>
                    <a:pt x="346495" y="32247"/>
                  </a:lnTo>
                  <a:lnTo>
                    <a:pt x="347500" y="29401"/>
                  </a:lnTo>
                  <a:lnTo>
                    <a:pt x="350524" y="27505"/>
                  </a:lnTo>
                  <a:lnTo>
                    <a:pt x="352538" y="25608"/>
                  </a:lnTo>
                  <a:lnTo>
                    <a:pt x="355561" y="24658"/>
                  </a:lnTo>
                  <a:lnTo>
                    <a:pt x="344481" y="24658"/>
                  </a:lnTo>
                  <a:lnTo>
                    <a:pt x="344481" y="0"/>
                  </a:lnTo>
                  <a:close/>
                </a:path>
                <a:path w="1743709" h="89534">
                  <a:moveTo>
                    <a:pt x="395852" y="18970"/>
                  </a:moveTo>
                  <a:lnTo>
                    <a:pt x="386785" y="18970"/>
                  </a:lnTo>
                  <a:lnTo>
                    <a:pt x="406928" y="68292"/>
                  </a:lnTo>
                  <a:lnTo>
                    <a:pt x="405923" y="69241"/>
                  </a:lnTo>
                  <a:lnTo>
                    <a:pt x="405923" y="70189"/>
                  </a:lnTo>
                  <a:lnTo>
                    <a:pt x="401895" y="77778"/>
                  </a:lnTo>
                  <a:lnTo>
                    <a:pt x="397866" y="79675"/>
                  </a:lnTo>
                  <a:lnTo>
                    <a:pt x="389931" y="79675"/>
                  </a:lnTo>
                  <a:lnTo>
                    <a:pt x="390814" y="86315"/>
                  </a:lnTo>
                  <a:lnTo>
                    <a:pt x="393837" y="87263"/>
                  </a:lnTo>
                  <a:lnTo>
                    <a:pt x="400885" y="87263"/>
                  </a:lnTo>
                  <a:lnTo>
                    <a:pt x="406928" y="83469"/>
                  </a:lnTo>
                  <a:lnTo>
                    <a:pt x="409952" y="79675"/>
                  </a:lnTo>
                  <a:lnTo>
                    <a:pt x="392828" y="79675"/>
                  </a:lnTo>
                  <a:lnTo>
                    <a:pt x="389805" y="78726"/>
                  </a:lnTo>
                  <a:lnTo>
                    <a:pt x="410455" y="78726"/>
                  </a:lnTo>
                  <a:lnTo>
                    <a:pt x="411966" y="75881"/>
                  </a:lnTo>
                  <a:lnTo>
                    <a:pt x="414990" y="68292"/>
                  </a:lnTo>
                  <a:lnTo>
                    <a:pt x="418668" y="58807"/>
                  </a:lnTo>
                  <a:lnTo>
                    <a:pt x="410957" y="58807"/>
                  </a:lnTo>
                  <a:lnTo>
                    <a:pt x="406928" y="47425"/>
                  </a:lnTo>
                  <a:lnTo>
                    <a:pt x="395852" y="18970"/>
                  </a:lnTo>
                  <a:close/>
                </a:path>
                <a:path w="1743709" h="89534">
                  <a:moveTo>
                    <a:pt x="434115" y="18970"/>
                  </a:moveTo>
                  <a:lnTo>
                    <a:pt x="426083" y="18970"/>
                  </a:lnTo>
                  <a:lnTo>
                    <a:pt x="414990" y="47425"/>
                  </a:lnTo>
                  <a:lnTo>
                    <a:pt x="410957" y="58807"/>
                  </a:lnTo>
                  <a:lnTo>
                    <a:pt x="418668" y="58807"/>
                  </a:lnTo>
                  <a:lnTo>
                    <a:pt x="434115" y="18970"/>
                  </a:lnTo>
                  <a:close/>
                </a:path>
                <a:path w="1743709" h="89534">
                  <a:moveTo>
                    <a:pt x="532854" y="4742"/>
                  </a:moveTo>
                  <a:lnTo>
                    <a:pt x="464351" y="4742"/>
                  </a:lnTo>
                  <a:lnTo>
                    <a:pt x="488531" y="19916"/>
                  </a:lnTo>
                  <a:lnTo>
                    <a:pt x="488531" y="53117"/>
                  </a:lnTo>
                  <a:lnTo>
                    <a:pt x="464351" y="67344"/>
                  </a:lnTo>
                  <a:lnTo>
                    <a:pt x="530835" y="67344"/>
                  </a:lnTo>
                  <a:lnTo>
                    <a:pt x="507664" y="53117"/>
                  </a:lnTo>
                  <a:lnTo>
                    <a:pt x="507664" y="14227"/>
                  </a:lnTo>
                  <a:lnTo>
                    <a:pt x="537550" y="14227"/>
                  </a:lnTo>
                  <a:lnTo>
                    <a:pt x="532854" y="4742"/>
                  </a:lnTo>
                  <a:close/>
                </a:path>
                <a:path w="1743709" h="89534">
                  <a:moveTo>
                    <a:pt x="537550" y="14227"/>
                  </a:moveTo>
                  <a:lnTo>
                    <a:pt x="507664" y="14227"/>
                  </a:lnTo>
                  <a:lnTo>
                    <a:pt x="532854" y="67344"/>
                  </a:lnTo>
                  <a:lnTo>
                    <a:pt x="550978" y="67344"/>
                  </a:lnTo>
                  <a:lnTo>
                    <a:pt x="566612" y="33197"/>
                  </a:lnTo>
                  <a:lnTo>
                    <a:pt x="546941" y="33197"/>
                  </a:lnTo>
                  <a:lnTo>
                    <a:pt x="537550" y="14227"/>
                  </a:lnTo>
                  <a:close/>
                </a:path>
                <a:path w="1743709" h="89534">
                  <a:moveTo>
                    <a:pt x="621987" y="12327"/>
                  </a:moveTo>
                  <a:lnTo>
                    <a:pt x="576168" y="12327"/>
                  </a:lnTo>
                  <a:lnTo>
                    <a:pt x="576168" y="53117"/>
                  </a:lnTo>
                  <a:lnTo>
                    <a:pt x="552997" y="67344"/>
                  </a:lnTo>
                  <a:lnTo>
                    <a:pt x="634578" y="67344"/>
                  </a:lnTo>
                  <a:lnTo>
                    <a:pt x="609389" y="53117"/>
                  </a:lnTo>
                  <a:lnTo>
                    <a:pt x="609389" y="19916"/>
                  </a:lnTo>
                  <a:lnTo>
                    <a:pt x="621987" y="12327"/>
                  </a:lnTo>
                  <a:close/>
                </a:path>
                <a:path w="1743709" h="89534">
                  <a:moveTo>
                    <a:pt x="634578" y="4742"/>
                  </a:moveTo>
                  <a:lnTo>
                    <a:pt x="559010" y="4742"/>
                  </a:lnTo>
                  <a:lnTo>
                    <a:pt x="546941" y="33197"/>
                  </a:lnTo>
                  <a:lnTo>
                    <a:pt x="566612" y="33197"/>
                  </a:lnTo>
                  <a:lnTo>
                    <a:pt x="576168" y="12327"/>
                  </a:lnTo>
                  <a:lnTo>
                    <a:pt x="621987" y="12327"/>
                  </a:lnTo>
                  <a:lnTo>
                    <a:pt x="634578" y="4742"/>
                  </a:lnTo>
                  <a:close/>
                </a:path>
                <a:path w="1743709" h="89534">
                  <a:moveTo>
                    <a:pt x="680920" y="20866"/>
                  </a:moveTo>
                  <a:lnTo>
                    <a:pt x="641601" y="36990"/>
                  </a:lnTo>
                  <a:lnTo>
                    <a:pt x="638615" y="40786"/>
                  </a:lnTo>
                  <a:lnTo>
                    <a:pt x="637606" y="46475"/>
                  </a:lnTo>
                  <a:lnTo>
                    <a:pt x="638615" y="51217"/>
                  </a:lnTo>
                  <a:lnTo>
                    <a:pt x="641601" y="55961"/>
                  </a:lnTo>
                  <a:lnTo>
                    <a:pt x="674864" y="70189"/>
                  </a:lnTo>
                  <a:lnTo>
                    <a:pt x="692989" y="70189"/>
                  </a:lnTo>
                  <a:lnTo>
                    <a:pt x="719860" y="60704"/>
                  </a:lnTo>
                  <a:lnTo>
                    <a:pt x="691979" y="60704"/>
                  </a:lnTo>
                  <a:lnTo>
                    <a:pt x="685924" y="59755"/>
                  </a:lnTo>
                  <a:lnTo>
                    <a:pt x="680920" y="59755"/>
                  </a:lnTo>
                  <a:lnTo>
                    <a:pt x="676883" y="58807"/>
                  </a:lnTo>
                  <a:lnTo>
                    <a:pt x="673855" y="56910"/>
                  </a:lnTo>
                  <a:lnTo>
                    <a:pt x="671836" y="55961"/>
                  </a:lnTo>
                  <a:lnTo>
                    <a:pt x="669818" y="53117"/>
                  </a:lnTo>
                  <a:lnTo>
                    <a:pt x="668809" y="51217"/>
                  </a:lnTo>
                  <a:lnTo>
                    <a:pt x="667799" y="48375"/>
                  </a:lnTo>
                  <a:lnTo>
                    <a:pt x="721206" y="48375"/>
                  </a:lnTo>
                  <a:lnTo>
                    <a:pt x="720196" y="42682"/>
                  </a:lnTo>
                  <a:lnTo>
                    <a:pt x="719188" y="40786"/>
                  </a:lnTo>
                  <a:lnTo>
                    <a:pt x="668809" y="40786"/>
                  </a:lnTo>
                  <a:lnTo>
                    <a:pt x="668809" y="37940"/>
                  </a:lnTo>
                  <a:lnTo>
                    <a:pt x="670827" y="34143"/>
                  </a:lnTo>
                  <a:lnTo>
                    <a:pt x="672846" y="33197"/>
                  </a:lnTo>
                  <a:lnTo>
                    <a:pt x="676883" y="30351"/>
                  </a:lnTo>
                  <a:lnTo>
                    <a:pt x="710609" y="30351"/>
                  </a:lnTo>
                  <a:lnTo>
                    <a:pt x="708085" y="28455"/>
                  </a:lnTo>
                  <a:lnTo>
                    <a:pt x="703081" y="25608"/>
                  </a:lnTo>
                  <a:lnTo>
                    <a:pt x="696016" y="22762"/>
                  </a:lnTo>
                  <a:lnTo>
                    <a:pt x="688952" y="21816"/>
                  </a:lnTo>
                  <a:lnTo>
                    <a:pt x="680920" y="20866"/>
                  </a:lnTo>
                  <a:close/>
                </a:path>
                <a:path w="1743709" h="89534">
                  <a:moveTo>
                    <a:pt x="721206" y="52167"/>
                  </a:moveTo>
                  <a:lnTo>
                    <a:pt x="716159" y="55961"/>
                  </a:lnTo>
                  <a:lnTo>
                    <a:pt x="710104" y="58807"/>
                  </a:lnTo>
                  <a:lnTo>
                    <a:pt x="702072" y="59755"/>
                  </a:lnTo>
                  <a:lnTo>
                    <a:pt x="691979" y="60704"/>
                  </a:lnTo>
                  <a:lnTo>
                    <a:pt x="719860" y="60704"/>
                  </a:lnTo>
                  <a:lnTo>
                    <a:pt x="721206" y="58807"/>
                  </a:lnTo>
                  <a:lnTo>
                    <a:pt x="722215" y="55961"/>
                  </a:lnTo>
                  <a:lnTo>
                    <a:pt x="721206" y="54064"/>
                  </a:lnTo>
                  <a:lnTo>
                    <a:pt x="721206" y="52167"/>
                  </a:lnTo>
                  <a:close/>
                </a:path>
                <a:path w="1743709" h="89534">
                  <a:moveTo>
                    <a:pt x="710609" y="30351"/>
                  </a:moveTo>
                  <a:lnTo>
                    <a:pt x="688952" y="30351"/>
                  </a:lnTo>
                  <a:lnTo>
                    <a:pt x="693998" y="32247"/>
                  </a:lnTo>
                  <a:lnTo>
                    <a:pt x="697026" y="37940"/>
                  </a:lnTo>
                  <a:lnTo>
                    <a:pt x="697026" y="40786"/>
                  </a:lnTo>
                  <a:lnTo>
                    <a:pt x="719188" y="40786"/>
                  </a:lnTo>
                  <a:lnTo>
                    <a:pt x="717169" y="36990"/>
                  </a:lnTo>
                  <a:lnTo>
                    <a:pt x="713132" y="32247"/>
                  </a:lnTo>
                  <a:lnTo>
                    <a:pt x="710609" y="30351"/>
                  </a:lnTo>
                  <a:close/>
                </a:path>
                <a:path w="1743709" h="89534">
                  <a:moveTo>
                    <a:pt x="778607" y="22762"/>
                  </a:moveTo>
                  <a:lnTo>
                    <a:pt x="763510" y="22762"/>
                  </a:lnTo>
                  <a:lnTo>
                    <a:pt x="756446" y="23712"/>
                  </a:lnTo>
                  <a:lnTo>
                    <a:pt x="750390" y="25608"/>
                  </a:lnTo>
                  <a:lnTo>
                    <a:pt x="744377" y="26558"/>
                  </a:lnTo>
                  <a:lnTo>
                    <a:pt x="739330" y="29401"/>
                  </a:lnTo>
                  <a:lnTo>
                    <a:pt x="735293" y="31301"/>
                  </a:lnTo>
                  <a:lnTo>
                    <a:pt x="733275" y="34143"/>
                  </a:lnTo>
                  <a:lnTo>
                    <a:pt x="733275" y="38886"/>
                  </a:lnTo>
                  <a:lnTo>
                    <a:pt x="735293" y="41732"/>
                  </a:lnTo>
                  <a:lnTo>
                    <a:pt x="741349" y="45528"/>
                  </a:lnTo>
                  <a:lnTo>
                    <a:pt x="735293" y="48375"/>
                  </a:lnTo>
                  <a:lnTo>
                    <a:pt x="731256" y="51217"/>
                  </a:lnTo>
                  <a:lnTo>
                    <a:pt x="730247" y="54064"/>
                  </a:lnTo>
                  <a:lnTo>
                    <a:pt x="729238" y="58807"/>
                  </a:lnTo>
                  <a:lnTo>
                    <a:pt x="731256" y="64498"/>
                  </a:lnTo>
                  <a:lnTo>
                    <a:pt x="734284" y="67344"/>
                  </a:lnTo>
                  <a:lnTo>
                    <a:pt x="738321" y="70189"/>
                  </a:lnTo>
                  <a:lnTo>
                    <a:pt x="732265" y="71138"/>
                  </a:lnTo>
                  <a:lnTo>
                    <a:pt x="728228" y="73035"/>
                  </a:lnTo>
                  <a:lnTo>
                    <a:pt x="725201" y="75881"/>
                  </a:lnTo>
                  <a:lnTo>
                    <a:pt x="725201" y="80623"/>
                  </a:lnTo>
                  <a:lnTo>
                    <a:pt x="728228" y="82520"/>
                  </a:lnTo>
                  <a:lnTo>
                    <a:pt x="732265" y="84417"/>
                  </a:lnTo>
                  <a:lnTo>
                    <a:pt x="738321" y="85366"/>
                  </a:lnTo>
                  <a:lnTo>
                    <a:pt x="745386" y="87263"/>
                  </a:lnTo>
                  <a:lnTo>
                    <a:pt x="754427" y="88212"/>
                  </a:lnTo>
                  <a:lnTo>
                    <a:pt x="763510" y="88212"/>
                  </a:lnTo>
                  <a:lnTo>
                    <a:pt x="773561" y="89160"/>
                  </a:lnTo>
                  <a:lnTo>
                    <a:pt x="811828" y="80623"/>
                  </a:lnTo>
                  <a:lnTo>
                    <a:pt x="760483" y="80623"/>
                  </a:lnTo>
                  <a:lnTo>
                    <a:pt x="751399" y="79675"/>
                  </a:lnTo>
                  <a:lnTo>
                    <a:pt x="748371" y="78726"/>
                  </a:lnTo>
                  <a:lnTo>
                    <a:pt x="746353" y="77778"/>
                  </a:lnTo>
                  <a:lnTo>
                    <a:pt x="745386" y="76829"/>
                  </a:lnTo>
                  <a:lnTo>
                    <a:pt x="745386" y="75881"/>
                  </a:lnTo>
                  <a:lnTo>
                    <a:pt x="746353" y="73984"/>
                  </a:lnTo>
                  <a:lnTo>
                    <a:pt x="748371" y="71138"/>
                  </a:lnTo>
                  <a:lnTo>
                    <a:pt x="816875" y="71138"/>
                  </a:lnTo>
                  <a:lnTo>
                    <a:pt x="816875" y="67344"/>
                  </a:lnTo>
                  <a:lnTo>
                    <a:pt x="798750" y="55013"/>
                  </a:lnTo>
                  <a:lnTo>
                    <a:pt x="744377" y="55013"/>
                  </a:lnTo>
                  <a:lnTo>
                    <a:pt x="742358" y="54064"/>
                  </a:lnTo>
                  <a:lnTo>
                    <a:pt x="741349" y="53117"/>
                  </a:lnTo>
                  <a:lnTo>
                    <a:pt x="741349" y="50271"/>
                  </a:lnTo>
                  <a:lnTo>
                    <a:pt x="745386" y="48375"/>
                  </a:lnTo>
                  <a:lnTo>
                    <a:pt x="791685" y="48375"/>
                  </a:lnTo>
                  <a:lnTo>
                    <a:pt x="797741" y="46475"/>
                  </a:lnTo>
                  <a:lnTo>
                    <a:pt x="801778" y="44578"/>
                  </a:lnTo>
                  <a:lnTo>
                    <a:pt x="803289" y="43632"/>
                  </a:lnTo>
                  <a:lnTo>
                    <a:pt x="765529" y="43632"/>
                  </a:lnTo>
                  <a:lnTo>
                    <a:pt x="762501" y="41732"/>
                  </a:lnTo>
                  <a:lnTo>
                    <a:pt x="760483" y="39836"/>
                  </a:lnTo>
                  <a:lnTo>
                    <a:pt x="759473" y="36990"/>
                  </a:lnTo>
                  <a:lnTo>
                    <a:pt x="760483" y="33197"/>
                  </a:lnTo>
                  <a:lnTo>
                    <a:pt x="762501" y="31301"/>
                  </a:lnTo>
                  <a:lnTo>
                    <a:pt x="765529" y="30351"/>
                  </a:lnTo>
                  <a:lnTo>
                    <a:pt x="770533" y="29401"/>
                  </a:lnTo>
                  <a:lnTo>
                    <a:pt x="802787" y="29401"/>
                  </a:lnTo>
                  <a:lnTo>
                    <a:pt x="802787" y="27505"/>
                  </a:lnTo>
                  <a:lnTo>
                    <a:pt x="797741" y="27505"/>
                  </a:lnTo>
                  <a:lnTo>
                    <a:pt x="791685" y="25608"/>
                  </a:lnTo>
                  <a:lnTo>
                    <a:pt x="784663" y="23712"/>
                  </a:lnTo>
                  <a:lnTo>
                    <a:pt x="778607" y="22762"/>
                  </a:lnTo>
                  <a:close/>
                </a:path>
                <a:path w="1743709" h="89534">
                  <a:moveTo>
                    <a:pt x="816875" y="71138"/>
                  </a:moveTo>
                  <a:lnTo>
                    <a:pt x="786681" y="71138"/>
                  </a:lnTo>
                  <a:lnTo>
                    <a:pt x="792695" y="72087"/>
                  </a:lnTo>
                  <a:lnTo>
                    <a:pt x="796732" y="73035"/>
                  </a:lnTo>
                  <a:lnTo>
                    <a:pt x="799759" y="73984"/>
                  </a:lnTo>
                  <a:lnTo>
                    <a:pt x="800769" y="75881"/>
                  </a:lnTo>
                  <a:lnTo>
                    <a:pt x="799759" y="77778"/>
                  </a:lnTo>
                  <a:lnTo>
                    <a:pt x="798750" y="78726"/>
                  </a:lnTo>
                  <a:lnTo>
                    <a:pt x="796732" y="78726"/>
                  </a:lnTo>
                  <a:lnTo>
                    <a:pt x="792695" y="79675"/>
                  </a:lnTo>
                  <a:lnTo>
                    <a:pt x="784663" y="80623"/>
                  </a:lnTo>
                  <a:lnTo>
                    <a:pt x="811828" y="80623"/>
                  </a:lnTo>
                  <a:lnTo>
                    <a:pt x="813847" y="78726"/>
                  </a:lnTo>
                  <a:lnTo>
                    <a:pt x="815865" y="75881"/>
                  </a:lnTo>
                  <a:lnTo>
                    <a:pt x="816875" y="72087"/>
                  </a:lnTo>
                  <a:lnTo>
                    <a:pt x="816875" y="71138"/>
                  </a:lnTo>
                  <a:close/>
                </a:path>
                <a:path w="1743709" h="89534">
                  <a:moveTo>
                    <a:pt x="791685" y="54064"/>
                  </a:moveTo>
                  <a:lnTo>
                    <a:pt x="768515" y="54064"/>
                  </a:lnTo>
                  <a:lnTo>
                    <a:pt x="753418" y="55013"/>
                  </a:lnTo>
                  <a:lnTo>
                    <a:pt x="798750" y="55013"/>
                  </a:lnTo>
                  <a:lnTo>
                    <a:pt x="791685" y="54064"/>
                  </a:lnTo>
                  <a:close/>
                </a:path>
                <a:path w="1743709" h="89534">
                  <a:moveTo>
                    <a:pt x="791685" y="48375"/>
                  </a:moveTo>
                  <a:lnTo>
                    <a:pt x="753418" y="48375"/>
                  </a:lnTo>
                  <a:lnTo>
                    <a:pt x="758464" y="49321"/>
                  </a:lnTo>
                  <a:lnTo>
                    <a:pt x="764520" y="50271"/>
                  </a:lnTo>
                  <a:lnTo>
                    <a:pt x="778607" y="50271"/>
                  </a:lnTo>
                  <a:lnTo>
                    <a:pt x="785672" y="49321"/>
                  </a:lnTo>
                  <a:lnTo>
                    <a:pt x="791685" y="48375"/>
                  </a:lnTo>
                  <a:close/>
                </a:path>
                <a:path w="1743709" h="89534">
                  <a:moveTo>
                    <a:pt x="803796" y="29401"/>
                  </a:moveTo>
                  <a:lnTo>
                    <a:pt x="770533" y="29401"/>
                  </a:lnTo>
                  <a:lnTo>
                    <a:pt x="774570" y="30351"/>
                  </a:lnTo>
                  <a:lnTo>
                    <a:pt x="777598" y="31301"/>
                  </a:lnTo>
                  <a:lnTo>
                    <a:pt x="779616" y="33197"/>
                  </a:lnTo>
                  <a:lnTo>
                    <a:pt x="780626" y="36990"/>
                  </a:lnTo>
                  <a:lnTo>
                    <a:pt x="779616" y="39836"/>
                  </a:lnTo>
                  <a:lnTo>
                    <a:pt x="777598" y="41732"/>
                  </a:lnTo>
                  <a:lnTo>
                    <a:pt x="774570" y="43632"/>
                  </a:lnTo>
                  <a:lnTo>
                    <a:pt x="803289" y="43632"/>
                  </a:lnTo>
                  <a:lnTo>
                    <a:pt x="804806" y="42682"/>
                  </a:lnTo>
                  <a:lnTo>
                    <a:pt x="806824" y="39836"/>
                  </a:lnTo>
                  <a:lnTo>
                    <a:pt x="807833" y="36990"/>
                  </a:lnTo>
                  <a:lnTo>
                    <a:pt x="807833" y="35093"/>
                  </a:lnTo>
                  <a:lnTo>
                    <a:pt x="805815" y="33197"/>
                  </a:lnTo>
                  <a:lnTo>
                    <a:pt x="803796" y="29401"/>
                  </a:lnTo>
                  <a:close/>
                </a:path>
                <a:path w="1743709" h="89534">
                  <a:moveTo>
                    <a:pt x="816539" y="23712"/>
                  </a:moveTo>
                  <a:lnTo>
                    <a:pt x="806824" y="23712"/>
                  </a:lnTo>
                  <a:lnTo>
                    <a:pt x="808843" y="25608"/>
                  </a:lnTo>
                  <a:lnTo>
                    <a:pt x="808843" y="29401"/>
                  </a:lnTo>
                  <a:lnTo>
                    <a:pt x="812838" y="29401"/>
                  </a:lnTo>
                  <a:lnTo>
                    <a:pt x="814856" y="28455"/>
                  </a:lnTo>
                  <a:lnTo>
                    <a:pt x="816875" y="24658"/>
                  </a:lnTo>
                  <a:lnTo>
                    <a:pt x="816539" y="23712"/>
                  </a:lnTo>
                  <a:close/>
                </a:path>
                <a:path w="1743709" h="89534">
                  <a:moveTo>
                    <a:pt x="810819" y="18970"/>
                  </a:moveTo>
                  <a:lnTo>
                    <a:pt x="802787" y="18970"/>
                  </a:lnTo>
                  <a:lnTo>
                    <a:pt x="799759" y="20866"/>
                  </a:lnTo>
                  <a:lnTo>
                    <a:pt x="797741" y="22762"/>
                  </a:lnTo>
                  <a:lnTo>
                    <a:pt x="796732" y="25608"/>
                  </a:lnTo>
                  <a:lnTo>
                    <a:pt x="797741" y="26558"/>
                  </a:lnTo>
                  <a:lnTo>
                    <a:pt x="797741" y="27505"/>
                  </a:lnTo>
                  <a:lnTo>
                    <a:pt x="802787" y="27505"/>
                  </a:lnTo>
                  <a:lnTo>
                    <a:pt x="802787" y="25608"/>
                  </a:lnTo>
                  <a:lnTo>
                    <a:pt x="803796" y="24658"/>
                  </a:lnTo>
                  <a:lnTo>
                    <a:pt x="804806" y="24658"/>
                  </a:lnTo>
                  <a:lnTo>
                    <a:pt x="805815" y="23712"/>
                  </a:lnTo>
                  <a:lnTo>
                    <a:pt x="816539" y="23712"/>
                  </a:lnTo>
                  <a:lnTo>
                    <a:pt x="815865" y="21816"/>
                  </a:lnTo>
                  <a:lnTo>
                    <a:pt x="813847" y="19916"/>
                  </a:lnTo>
                  <a:lnTo>
                    <a:pt x="810819" y="18970"/>
                  </a:lnTo>
                  <a:close/>
                </a:path>
                <a:path w="1743709" h="89534">
                  <a:moveTo>
                    <a:pt x="900107" y="31327"/>
                  </a:moveTo>
                  <a:lnTo>
                    <a:pt x="867253" y="31327"/>
                  </a:lnTo>
                  <a:lnTo>
                    <a:pt x="871290" y="32343"/>
                  </a:lnTo>
                  <a:lnTo>
                    <a:pt x="873267" y="34248"/>
                  </a:lnTo>
                  <a:lnTo>
                    <a:pt x="873267" y="39836"/>
                  </a:lnTo>
                  <a:lnTo>
                    <a:pt x="850138" y="43646"/>
                  </a:lnTo>
                  <a:lnTo>
                    <a:pt x="844082" y="43646"/>
                  </a:lnTo>
                  <a:lnTo>
                    <a:pt x="833990" y="46567"/>
                  </a:lnTo>
                  <a:lnTo>
                    <a:pt x="826967" y="49361"/>
                  </a:lnTo>
                  <a:lnTo>
                    <a:pt x="823939" y="51266"/>
                  </a:lnTo>
                  <a:lnTo>
                    <a:pt x="821921" y="53171"/>
                  </a:lnTo>
                  <a:lnTo>
                    <a:pt x="820912" y="55965"/>
                  </a:lnTo>
                  <a:lnTo>
                    <a:pt x="820912" y="61680"/>
                  </a:lnTo>
                  <a:lnTo>
                    <a:pt x="846101" y="70189"/>
                  </a:lnTo>
                  <a:lnTo>
                    <a:pt x="856151" y="69300"/>
                  </a:lnTo>
                  <a:lnTo>
                    <a:pt x="864225" y="67395"/>
                  </a:lnTo>
                  <a:lnTo>
                    <a:pt x="870281" y="64601"/>
                  </a:lnTo>
                  <a:lnTo>
                    <a:pt x="875285" y="60791"/>
                  </a:lnTo>
                  <a:lnTo>
                    <a:pt x="854133" y="60791"/>
                  </a:lnTo>
                  <a:lnTo>
                    <a:pt x="851147" y="59775"/>
                  </a:lnTo>
                  <a:lnTo>
                    <a:pt x="849129" y="57870"/>
                  </a:lnTo>
                  <a:lnTo>
                    <a:pt x="849129" y="55965"/>
                  </a:lnTo>
                  <a:lnTo>
                    <a:pt x="850138" y="53171"/>
                  </a:lnTo>
                  <a:lnTo>
                    <a:pt x="851147" y="51266"/>
                  </a:lnTo>
                  <a:lnTo>
                    <a:pt x="854133" y="50377"/>
                  </a:lnTo>
                  <a:lnTo>
                    <a:pt x="858170" y="49361"/>
                  </a:lnTo>
                  <a:lnTo>
                    <a:pt x="862207" y="49361"/>
                  </a:lnTo>
                  <a:lnTo>
                    <a:pt x="873267" y="47456"/>
                  </a:lnTo>
                  <a:lnTo>
                    <a:pt x="901484" y="47456"/>
                  </a:lnTo>
                  <a:lnTo>
                    <a:pt x="901484" y="33232"/>
                  </a:lnTo>
                  <a:lnTo>
                    <a:pt x="900107" y="31327"/>
                  </a:lnTo>
                  <a:close/>
                </a:path>
                <a:path w="1743709" h="89534">
                  <a:moveTo>
                    <a:pt x="908549" y="51266"/>
                  </a:moveTo>
                  <a:lnTo>
                    <a:pt x="909558" y="54187"/>
                  </a:lnTo>
                  <a:lnTo>
                    <a:pt x="909558" y="57870"/>
                  </a:lnTo>
                  <a:lnTo>
                    <a:pt x="908549" y="59775"/>
                  </a:lnTo>
                  <a:lnTo>
                    <a:pt x="907539" y="60791"/>
                  </a:lnTo>
                  <a:lnTo>
                    <a:pt x="875285" y="60791"/>
                  </a:lnTo>
                  <a:lnTo>
                    <a:pt x="877304" y="64601"/>
                  </a:lnTo>
                  <a:lnTo>
                    <a:pt x="879322" y="66506"/>
                  </a:lnTo>
                  <a:lnTo>
                    <a:pt x="881341" y="67395"/>
                  </a:lnTo>
                  <a:lnTo>
                    <a:pt x="887396" y="69300"/>
                  </a:lnTo>
                  <a:lnTo>
                    <a:pt x="895428" y="70189"/>
                  </a:lnTo>
                  <a:lnTo>
                    <a:pt x="904512" y="69300"/>
                  </a:lnTo>
                  <a:lnTo>
                    <a:pt x="910567" y="67395"/>
                  </a:lnTo>
                  <a:lnTo>
                    <a:pt x="914604" y="63585"/>
                  </a:lnTo>
                  <a:lnTo>
                    <a:pt x="915613" y="61680"/>
                  </a:lnTo>
                  <a:lnTo>
                    <a:pt x="915613" y="55965"/>
                  </a:lnTo>
                  <a:lnTo>
                    <a:pt x="914604" y="54187"/>
                  </a:lnTo>
                  <a:lnTo>
                    <a:pt x="911576" y="52282"/>
                  </a:lnTo>
                  <a:lnTo>
                    <a:pt x="908549" y="51266"/>
                  </a:lnTo>
                  <a:close/>
                </a:path>
                <a:path w="1743709" h="89534">
                  <a:moveTo>
                    <a:pt x="1359811" y="32343"/>
                  </a:moveTo>
                  <a:lnTo>
                    <a:pt x="1332603" y="32343"/>
                  </a:lnTo>
                  <a:lnTo>
                    <a:pt x="1332603" y="58886"/>
                  </a:lnTo>
                  <a:lnTo>
                    <a:pt x="1333613" y="61680"/>
                  </a:lnTo>
                  <a:lnTo>
                    <a:pt x="1336640" y="63585"/>
                  </a:lnTo>
                  <a:lnTo>
                    <a:pt x="1339626" y="66506"/>
                  </a:lnTo>
                  <a:lnTo>
                    <a:pt x="1343663" y="67395"/>
                  </a:lnTo>
                  <a:lnTo>
                    <a:pt x="1347700" y="69300"/>
                  </a:lnTo>
                  <a:lnTo>
                    <a:pt x="1352746" y="70189"/>
                  </a:lnTo>
                  <a:lnTo>
                    <a:pt x="1363806" y="70189"/>
                  </a:lnTo>
                  <a:lnTo>
                    <a:pt x="1368852" y="69300"/>
                  </a:lnTo>
                  <a:lnTo>
                    <a:pt x="1381931" y="58886"/>
                  </a:lnTo>
                  <a:lnTo>
                    <a:pt x="1363806" y="58886"/>
                  </a:lnTo>
                  <a:lnTo>
                    <a:pt x="1361788" y="56981"/>
                  </a:lnTo>
                  <a:lnTo>
                    <a:pt x="1360778" y="54187"/>
                  </a:lnTo>
                  <a:lnTo>
                    <a:pt x="1359811" y="51266"/>
                  </a:lnTo>
                  <a:lnTo>
                    <a:pt x="1359811" y="32343"/>
                  </a:lnTo>
                  <a:close/>
                </a:path>
                <a:path w="1743709" h="89534">
                  <a:moveTo>
                    <a:pt x="1005227" y="4784"/>
                  </a:moveTo>
                  <a:lnTo>
                    <a:pt x="915613" y="4784"/>
                  </a:lnTo>
                  <a:lnTo>
                    <a:pt x="940761" y="20024"/>
                  </a:lnTo>
                  <a:lnTo>
                    <a:pt x="940761" y="53171"/>
                  </a:lnTo>
                  <a:lnTo>
                    <a:pt x="915613" y="67395"/>
                  </a:lnTo>
                  <a:lnTo>
                    <a:pt x="1000222" y="67395"/>
                  </a:lnTo>
                  <a:lnTo>
                    <a:pt x="975033" y="53171"/>
                  </a:lnTo>
                  <a:lnTo>
                    <a:pt x="975033" y="47456"/>
                  </a:lnTo>
                  <a:lnTo>
                    <a:pt x="1010273" y="47456"/>
                  </a:lnTo>
                  <a:lnTo>
                    <a:pt x="1019356" y="46567"/>
                  </a:lnTo>
                  <a:lnTo>
                    <a:pt x="1051097" y="35137"/>
                  </a:lnTo>
                  <a:lnTo>
                    <a:pt x="975033" y="35137"/>
                  </a:lnTo>
                  <a:lnTo>
                    <a:pt x="975033" y="17103"/>
                  </a:lnTo>
                  <a:lnTo>
                    <a:pt x="1047531" y="17103"/>
                  </a:lnTo>
                  <a:lnTo>
                    <a:pt x="1045513" y="15198"/>
                  </a:lnTo>
                  <a:lnTo>
                    <a:pt x="1039499" y="11388"/>
                  </a:lnTo>
                  <a:lnTo>
                    <a:pt x="1032434" y="8594"/>
                  </a:lnTo>
                  <a:lnTo>
                    <a:pt x="1024360" y="6689"/>
                  </a:lnTo>
                  <a:lnTo>
                    <a:pt x="1005227" y="4784"/>
                  </a:lnTo>
                  <a:close/>
                </a:path>
                <a:path w="1743709" h="89534">
                  <a:moveTo>
                    <a:pt x="1097910" y="22818"/>
                  </a:moveTo>
                  <a:lnTo>
                    <a:pt x="1052577" y="23812"/>
                  </a:lnTo>
                  <a:lnTo>
                    <a:pt x="1052577" y="24430"/>
                  </a:lnTo>
                  <a:lnTo>
                    <a:pt x="1070702" y="35137"/>
                  </a:lnTo>
                  <a:lnTo>
                    <a:pt x="1070702" y="55965"/>
                  </a:lnTo>
                  <a:lnTo>
                    <a:pt x="1051568" y="67395"/>
                  </a:lnTo>
                  <a:lnTo>
                    <a:pt x="1121081" y="67395"/>
                  </a:lnTo>
                  <a:lnTo>
                    <a:pt x="1098919" y="55965"/>
                  </a:lnTo>
                  <a:lnTo>
                    <a:pt x="1098919" y="45551"/>
                  </a:lnTo>
                  <a:lnTo>
                    <a:pt x="1100938" y="39836"/>
                  </a:lnTo>
                  <a:lnTo>
                    <a:pt x="1104975" y="36153"/>
                  </a:lnTo>
                  <a:lnTo>
                    <a:pt x="1097910" y="36153"/>
                  </a:lnTo>
                  <a:lnTo>
                    <a:pt x="1097910" y="22818"/>
                  </a:lnTo>
                  <a:close/>
                </a:path>
                <a:path w="1743709" h="89534">
                  <a:moveTo>
                    <a:pt x="1189584" y="22818"/>
                  </a:moveTo>
                  <a:lnTo>
                    <a:pt x="1143242" y="23834"/>
                  </a:lnTo>
                  <a:lnTo>
                    <a:pt x="1161367" y="35137"/>
                  </a:lnTo>
                  <a:lnTo>
                    <a:pt x="1161367" y="55965"/>
                  </a:lnTo>
                  <a:lnTo>
                    <a:pt x="1143242" y="67395"/>
                  </a:lnTo>
                  <a:lnTo>
                    <a:pt x="1204680" y="67395"/>
                  </a:lnTo>
                  <a:lnTo>
                    <a:pt x="1206699" y="66189"/>
                  </a:lnTo>
                  <a:lnTo>
                    <a:pt x="1189584" y="55965"/>
                  </a:lnTo>
                  <a:lnTo>
                    <a:pt x="1189584" y="22818"/>
                  </a:lnTo>
                  <a:close/>
                </a:path>
                <a:path w="1743709" h="89534">
                  <a:moveTo>
                    <a:pt x="1206699" y="66189"/>
                  </a:moveTo>
                  <a:lnTo>
                    <a:pt x="1204680" y="67395"/>
                  </a:lnTo>
                  <a:lnTo>
                    <a:pt x="1208717" y="67395"/>
                  </a:lnTo>
                  <a:lnTo>
                    <a:pt x="1206699" y="66189"/>
                  </a:lnTo>
                  <a:close/>
                </a:path>
                <a:path w="1743709" h="89534">
                  <a:moveTo>
                    <a:pt x="1251022" y="22818"/>
                  </a:moveTo>
                  <a:lnTo>
                    <a:pt x="1204680" y="23834"/>
                  </a:lnTo>
                  <a:lnTo>
                    <a:pt x="1223814" y="35137"/>
                  </a:lnTo>
                  <a:lnTo>
                    <a:pt x="1223814" y="55965"/>
                  </a:lnTo>
                  <a:lnTo>
                    <a:pt x="1206699" y="66189"/>
                  </a:lnTo>
                  <a:lnTo>
                    <a:pt x="1208717" y="67395"/>
                  </a:lnTo>
                  <a:lnTo>
                    <a:pt x="1264100" y="67395"/>
                  </a:lnTo>
                  <a:lnTo>
                    <a:pt x="1252031" y="58886"/>
                  </a:lnTo>
                  <a:lnTo>
                    <a:pt x="1252031" y="44662"/>
                  </a:lnTo>
                  <a:lnTo>
                    <a:pt x="1253041" y="41741"/>
                  </a:lnTo>
                  <a:lnTo>
                    <a:pt x="1254050" y="39836"/>
                  </a:lnTo>
                  <a:lnTo>
                    <a:pt x="1256026" y="38058"/>
                  </a:lnTo>
                  <a:lnTo>
                    <a:pt x="1258045" y="36153"/>
                  </a:lnTo>
                  <a:lnTo>
                    <a:pt x="1260063" y="35137"/>
                  </a:lnTo>
                  <a:lnTo>
                    <a:pt x="1251022" y="35137"/>
                  </a:lnTo>
                  <a:lnTo>
                    <a:pt x="1251022" y="22818"/>
                  </a:lnTo>
                  <a:close/>
                </a:path>
                <a:path w="1743709" h="89534">
                  <a:moveTo>
                    <a:pt x="1304386" y="34248"/>
                  </a:moveTo>
                  <a:lnTo>
                    <a:pt x="1271165" y="34248"/>
                  </a:lnTo>
                  <a:lnTo>
                    <a:pt x="1274193" y="36153"/>
                  </a:lnTo>
                  <a:lnTo>
                    <a:pt x="1276169" y="38947"/>
                  </a:lnTo>
                  <a:lnTo>
                    <a:pt x="1277179" y="43646"/>
                  </a:lnTo>
                  <a:lnTo>
                    <a:pt x="1277179" y="58886"/>
                  </a:lnTo>
                  <a:lnTo>
                    <a:pt x="1265110" y="67395"/>
                  </a:lnTo>
                  <a:lnTo>
                    <a:pt x="1323520" y="67395"/>
                  </a:lnTo>
                  <a:lnTo>
                    <a:pt x="1305396" y="55965"/>
                  </a:lnTo>
                  <a:lnTo>
                    <a:pt x="1305396" y="38058"/>
                  </a:lnTo>
                  <a:lnTo>
                    <a:pt x="1304386" y="34248"/>
                  </a:lnTo>
                  <a:close/>
                </a:path>
                <a:path w="1743709" h="89534">
                  <a:moveTo>
                    <a:pt x="901484" y="47456"/>
                  </a:moveTo>
                  <a:lnTo>
                    <a:pt x="873267" y="47456"/>
                  </a:lnTo>
                  <a:lnTo>
                    <a:pt x="873267" y="53171"/>
                  </a:lnTo>
                  <a:lnTo>
                    <a:pt x="872299" y="55076"/>
                  </a:lnTo>
                  <a:lnTo>
                    <a:pt x="871290" y="56981"/>
                  </a:lnTo>
                  <a:lnTo>
                    <a:pt x="869272" y="57870"/>
                  </a:lnTo>
                  <a:lnTo>
                    <a:pt x="864225" y="59775"/>
                  </a:lnTo>
                  <a:lnTo>
                    <a:pt x="857161" y="60791"/>
                  </a:lnTo>
                  <a:lnTo>
                    <a:pt x="905521" y="60791"/>
                  </a:lnTo>
                  <a:lnTo>
                    <a:pt x="903502" y="59775"/>
                  </a:lnTo>
                  <a:lnTo>
                    <a:pt x="902493" y="58886"/>
                  </a:lnTo>
                  <a:lnTo>
                    <a:pt x="901484" y="56981"/>
                  </a:lnTo>
                  <a:lnTo>
                    <a:pt x="901484" y="47456"/>
                  </a:lnTo>
                  <a:close/>
                </a:path>
                <a:path w="1743709" h="89534">
                  <a:moveTo>
                    <a:pt x="1373899" y="45551"/>
                  </a:moveTo>
                  <a:lnTo>
                    <a:pt x="1374908" y="48472"/>
                  </a:lnTo>
                  <a:lnTo>
                    <a:pt x="1374908" y="51266"/>
                  </a:lnTo>
                  <a:lnTo>
                    <a:pt x="1372889" y="56981"/>
                  </a:lnTo>
                  <a:lnTo>
                    <a:pt x="1369862" y="58886"/>
                  </a:lnTo>
                  <a:lnTo>
                    <a:pt x="1381931" y="58886"/>
                  </a:lnTo>
                  <a:lnTo>
                    <a:pt x="1382940" y="55076"/>
                  </a:lnTo>
                  <a:lnTo>
                    <a:pt x="1381931" y="51266"/>
                  </a:lnTo>
                  <a:lnTo>
                    <a:pt x="1380964" y="49361"/>
                  </a:lnTo>
                  <a:lnTo>
                    <a:pt x="1377936" y="46567"/>
                  </a:lnTo>
                  <a:lnTo>
                    <a:pt x="1373899" y="45551"/>
                  </a:lnTo>
                  <a:close/>
                </a:path>
                <a:path w="1743709" h="89534">
                  <a:moveTo>
                    <a:pt x="1144251" y="33232"/>
                  </a:moveTo>
                  <a:lnTo>
                    <a:pt x="1116034" y="33232"/>
                  </a:lnTo>
                  <a:lnTo>
                    <a:pt x="1119062" y="35137"/>
                  </a:lnTo>
                  <a:lnTo>
                    <a:pt x="1120071" y="36153"/>
                  </a:lnTo>
                  <a:lnTo>
                    <a:pt x="1120071" y="41741"/>
                  </a:lnTo>
                  <a:lnTo>
                    <a:pt x="1118053" y="45551"/>
                  </a:lnTo>
                  <a:lnTo>
                    <a:pt x="1124108" y="45551"/>
                  </a:lnTo>
                  <a:lnTo>
                    <a:pt x="1128103" y="46567"/>
                  </a:lnTo>
                  <a:lnTo>
                    <a:pt x="1135168" y="45551"/>
                  </a:lnTo>
                  <a:lnTo>
                    <a:pt x="1140214" y="43646"/>
                  </a:lnTo>
                  <a:lnTo>
                    <a:pt x="1142233" y="42757"/>
                  </a:lnTo>
                  <a:lnTo>
                    <a:pt x="1143242" y="40852"/>
                  </a:lnTo>
                  <a:lnTo>
                    <a:pt x="1144251" y="38058"/>
                  </a:lnTo>
                  <a:lnTo>
                    <a:pt x="1144251" y="33232"/>
                  </a:lnTo>
                  <a:close/>
                </a:path>
                <a:path w="1743709" h="89534">
                  <a:moveTo>
                    <a:pt x="874276" y="21929"/>
                  </a:moveTo>
                  <a:lnTo>
                    <a:pt x="856151" y="21929"/>
                  </a:lnTo>
                  <a:lnTo>
                    <a:pt x="840045" y="23834"/>
                  </a:lnTo>
                  <a:lnTo>
                    <a:pt x="833990" y="25612"/>
                  </a:lnTo>
                  <a:lnTo>
                    <a:pt x="828986" y="27517"/>
                  </a:lnTo>
                  <a:lnTo>
                    <a:pt x="824949" y="30438"/>
                  </a:lnTo>
                  <a:lnTo>
                    <a:pt x="822930" y="33232"/>
                  </a:lnTo>
                  <a:lnTo>
                    <a:pt x="822930" y="38947"/>
                  </a:lnTo>
                  <a:lnTo>
                    <a:pt x="824949" y="40852"/>
                  </a:lnTo>
                  <a:lnTo>
                    <a:pt x="828986" y="41741"/>
                  </a:lnTo>
                  <a:lnTo>
                    <a:pt x="842064" y="41741"/>
                  </a:lnTo>
                  <a:lnTo>
                    <a:pt x="850138" y="39836"/>
                  </a:lnTo>
                  <a:lnTo>
                    <a:pt x="849129" y="38947"/>
                  </a:lnTo>
                  <a:lnTo>
                    <a:pt x="848119" y="37042"/>
                  </a:lnTo>
                  <a:lnTo>
                    <a:pt x="849129" y="34248"/>
                  </a:lnTo>
                  <a:lnTo>
                    <a:pt x="852114" y="32343"/>
                  </a:lnTo>
                  <a:lnTo>
                    <a:pt x="856151" y="31327"/>
                  </a:lnTo>
                  <a:lnTo>
                    <a:pt x="900107" y="31327"/>
                  </a:lnTo>
                  <a:lnTo>
                    <a:pt x="899465" y="30438"/>
                  </a:lnTo>
                  <a:lnTo>
                    <a:pt x="896437" y="27517"/>
                  </a:lnTo>
                  <a:lnTo>
                    <a:pt x="893452" y="25612"/>
                  </a:lnTo>
                  <a:lnTo>
                    <a:pt x="888405" y="23834"/>
                  </a:lnTo>
                  <a:lnTo>
                    <a:pt x="874276" y="21929"/>
                  </a:lnTo>
                  <a:close/>
                </a:path>
                <a:path w="1743709" h="89534">
                  <a:moveTo>
                    <a:pt x="1126127" y="22818"/>
                  </a:moveTo>
                  <a:lnTo>
                    <a:pt x="1122090" y="22818"/>
                  </a:lnTo>
                  <a:lnTo>
                    <a:pt x="1115025" y="23834"/>
                  </a:lnTo>
                  <a:lnTo>
                    <a:pt x="1107960" y="26628"/>
                  </a:lnTo>
                  <a:lnTo>
                    <a:pt x="1102956" y="30438"/>
                  </a:lnTo>
                  <a:lnTo>
                    <a:pt x="1097910" y="36153"/>
                  </a:lnTo>
                  <a:lnTo>
                    <a:pt x="1104975" y="36153"/>
                  </a:lnTo>
                  <a:lnTo>
                    <a:pt x="1107960" y="34248"/>
                  </a:lnTo>
                  <a:lnTo>
                    <a:pt x="1109979" y="33232"/>
                  </a:lnTo>
                  <a:lnTo>
                    <a:pt x="1144251" y="33232"/>
                  </a:lnTo>
                  <a:lnTo>
                    <a:pt x="1143242" y="30438"/>
                  </a:lnTo>
                  <a:lnTo>
                    <a:pt x="1141224" y="28533"/>
                  </a:lnTo>
                  <a:lnTo>
                    <a:pt x="1138196" y="26628"/>
                  </a:lnTo>
                  <a:lnTo>
                    <a:pt x="1134159" y="24723"/>
                  </a:lnTo>
                  <a:lnTo>
                    <a:pt x="1131022" y="23812"/>
                  </a:lnTo>
                  <a:lnTo>
                    <a:pt x="1126127" y="22818"/>
                  </a:lnTo>
                  <a:close/>
                </a:path>
                <a:path w="1743709" h="89534">
                  <a:moveTo>
                    <a:pt x="1047531" y="17103"/>
                  </a:moveTo>
                  <a:lnTo>
                    <a:pt x="1008254" y="17103"/>
                  </a:lnTo>
                  <a:lnTo>
                    <a:pt x="1012291" y="19008"/>
                  </a:lnTo>
                  <a:lnTo>
                    <a:pt x="1015319" y="21929"/>
                  </a:lnTo>
                  <a:lnTo>
                    <a:pt x="1016317" y="23812"/>
                  </a:lnTo>
                  <a:lnTo>
                    <a:pt x="1016328" y="28533"/>
                  </a:lnTo>
                  <a:lnTo>
                    <a:pt x="1014310" y="32343"/>
                  </a:lnTo>
                  <a:lnTo>
                    <a:pt x="1013301" y="33232"/>
                  </a:lnTo>
                  <a:lnTo>
                    <a:pt x="1008254" y="35137"/>
                  </a:lnTo>
                  <a:lnTo>
                    <a:pt x="1051097" y="35137"/>
                  </a:lnTo>
                  <a:lnTo>
                    <a:pt x="1052577" y="32343"/>
                  </a:lnTo>
                  <a:lnTo>
                    <a:pt x="1052577" y="24430"/>
                  </a:lnTo>
                  <a:lnTo>
                    <a:pt x="1051568" y="23834"/>
                  </a:lnTo>
                  <a:lnTo>
                    <a:pt x="1052577" y="23812"/>
                  </a:lnTo>
                  <a:lnTo>
                    <a:pt x="1052577" y="22818"/>
                  </a:lnTo>
                  <a:lnTo>
                    <a:pt x="1049550" y="19008"/>
                  </a:lnTo>
                  <a:lnTo>
                    <a:pt x="1047531" y="17103"/>
                  </a:lnTo>
                  <a:close/>
                </a:path>
                <a:path w="1743709" h="89534">
                  <a:moveTo>
                    <a:pt x="1284243" y="21929"/>
                  </a:moveTo>
                  <a:lnTo>
                    <a:pt x="1278188" y="21929"/>
                  </a:lnTo>
                  <a:lnTo>
                    <a:pt x="1269147" y="22818"/>
                  </a:lnTo>
                  <a:lnTo>
                    <a:pt x="1262082" y="24723"/>
                  </a:lnTo>
                  <a:lnTo>
                    <a:pt x="1256026" y="28533"/>
                  </a:lnTo>
                  <a:lnTo>
                    <a:pt x="1251022" y="35137"/>
                  </a:lnTo>
                  <a:lnTo>
                    <a:pt x="1260063" y="35137"/>
                  </a:lnTo>
                  <a:lnTo>
                    <a:pt x="1263091" y="34248"/>
                  </a:lnTo>
                  <a:lnTo>
                    <a:pt x="1304386" y="34248"/>
                  </a:lnTo>
                  <a:lnTo>
                    <a:pt x="1303377" y="31327"/>
                  </a:lnTo>
                  <a:lnTo>
                    <a:pt x="1301359" y="28533"/>
                  </a:lnTo>
                  <a:lnTo>
                    <a:pt x="1298331" y="25612"/>
                  </a:lnTo>
                  <a:lnTo>
                    <a:pt x="1294336" y="23834"/>
                  </a:lnTo>
                  <a:lnTo>
                    <a:pt x="1284243" y="21929"/>
                  </a:lnTo>
                  <a:close/>
                </a:path>
                <a:path w="1743709" h="89534">
                  <a:moveTo>
                    <a:pt x="1359811" y="3895"/>
                  </a:moveTo>
                  <a:lnTo>
                    <a:pt x="1357793" y="3895"/>
                  </a:lnTo>
                  <a:lnTo>
                    <a:pt x="1354765" y="7705"/>
                  </a:lnTo>
                  <a:lnTo>
                    <a:pt x="1346691" y="15198"/>
                  </a:lnTo>
                  <a:lnTo>
                    <a:pt x="1340635" y="19008"/>
                  </a:lnTo>
                  <a:lnTo>
                    <a:pt x="1328566" y="24723"/>
                  </a:lnTo>
                  <a:lnTo>
                    <a:pt x="1322511" y="26628"/>
                  </a:lnTo>
                  <a:lnTo>
                    <a:pt x="1317507" y="27517"/>
                  </a:lnTo>
                  <a:lnTo>
                    <a:pt x="1317507" y="32343"/>
                  </a:lnTo>
                  <a:lnTo>
                    <a:pt x="1372889" y="32343"/>
                  </a:lnTo>
                  <a:lnTo>
                    <a:pt x="1379954" y="22818"/>
                  </a:lnTo>
                  <a:lnTo>
                    <a:pt x="1359811" y="22818"/>
                  </a:lnTo>
                  <a:lnTo>
                    <a:pt x="1359811" y="3895"/>
                  </a:lnTo>
                  <a:close/>
                </a:path>
                <a:path w="1743709" h="89534">
                  <a:moveTo>
                    <a:pt x="1052577" y="23812"/>
                  </a:moveTo>
                  <a:lnTo>
                    <a:pt x="1051568" y="23834"/>
                  </a:lnTo>
                  <a:lnTo>
                    <a:pt x="1052577" y="24430"/>
                  </a:lnTo>
                  <a:lnTo>
                    <a:pt x="1052577" y="23812"/>
                  </a:lnTo>
                  <a:close/>
                </a:path>
                <a:path w="1743709" h="89534">
                  <a:moveTo>
                    <a:pt x="1175454" y="1990"/>
                  </a:moveTo>
                  <a:lnTo>
                    <a:pt x="1169441" y="2879"/>
                  </a:lnTo>
                  <a:lnTo>
                    <a:pt x="1164394" y="4784"/>
                  </a:lnTo>
                  <a:lnTo>
                    <a:pt x="1161367" y="7705"/>
                  </a:lnTo>
                  <a:lnTo>
                    <a:pt x="1160357" y="9610"/>
                  </a:lnTo>
                  <a:lnTo>
                    <a:pt x="1160357" y="12404"/>
                  </a:lnTo>
                  <a:lnTo>
                    <a:pt x="1162376" y="16214"/>
                  </a:lnTo>
                  <a:lnTo>
                    <a:pt x="1164394" y="17103"/>
                  </a:lnTo>
                  <a:lnTo>
                    <a:pt x="1169441" y="19008"/>
                  </a:lnTo>
                  <a:lnTo>
                    <a:pt x="1175454" y="20024"/>
                  </a:lnTo>
                  <a:lnTo>
                    <a:pt x="1180500" y="19008"/>
                  </a:lnTo>
                  <a:lnTo>
                    <a:pt x="1185547" y="17103"/>
                  </a:lnTo>
                  <a:lnTo>
                    <a:pt x="1187565" y="16214"/>
                  </a:lnTo>
                  <a:lnTo>
                    <a:pt x="1189584" y="12404"/>
                  </a:lnTo>
                  <a:lnTo>
                    <a:pt x="1189584" y="9610"/>
                  </a:lnTo>
                  <a:lnTo>
                    <a:pt x="1188574" y="7705"/>
                  </a:lnTo>
                  <a:lnTo>
                    <a:pt x="1185547" y="4784"/>
                  </a:lnTo>
                  <a:lnTo>
                    <a:pt x="1180500" y="2879"/>
                  </a:lnTo>
                  <a:lnTo>
                    <a:pt x="1175454" y="1990"/>
                  </a:lnTo>
                  <a:close/>
                </a:path>
                <a:path w="1743709" h="89534">
                  <a:moveTo>
                    <a:pt x="1499803" y="4742"/>
                  </a:moveTo>
                  <a:lnTo>
                    <a:pt x="1417213" y="4742"/>
                  </a:lnTo>
                  <a:lnTo>
                    <a:pt x="1442402" y="19916"/>
                  </a:lnTo>
                  <a:lnTo>
                    <a:pt x="1442402" y="53117"/>
                  </a:lnTo>
                  <a:lnTo>
                    <a:pt x="1417213" y="67344"/>
                  </a:lnTo>
                  <a:lnTo>
                    <a:pt x="1499803" y="67344"/>
                  </a:lnTo>
                  <a:lnTo>
                    <a:pt x="1475623" y="53117"/>
                  </a:lnTo>
                  <a:lnTo>
                    <a:pt x="1475623" y="19916"/>
                  </a:lnTo>
                  <a:lnTo>
                    <a:pt x="1499803" y="4742"/>
                  </a:lnTo>
                  <a:close/>
                </a:path>
                <a:path w="1743709" h="89534">
                  <a:moveTo>
                    <a:pt x="1675077" y="21816"/>
                  </a:moveTo>
                  <a:lnTo>
                    <a:pt x="1658929" y="21816"/>
                  </a:lnTo>
                  <a:lnTo>
                    <a:pt x="1642823" y="25608"/>
                  </a:lnTo>
                  <a:lnTo>
                    <a:pt x="1620661" y="47425"/>
                  </a:lnTo>
                  <a:lnTo>
                    <a:pt x="1621671" y="51217"/>
                  </a:lnTo>
                  <a:lnTo>
                    <a:pt x="1656910" y="70189"/>
                  </a:lnTo>
                  <a:lnTo>
                    <a:pt x="1674068" y="70189"/>
                  </a:lnTo>
                  <a:lnTo>
                    <a:pt x="1682100" y="69241"/>
                  </a:lnTo>
                  <a:lnTo>
                    <a:pt x="1688155" y="67344"/>
                  </a:lnTo>
                  <a:lnTo>
                    <a:pt x="1698248" y="63550"/>
                  </a:lnTo>
                  <a:lnTo>
                    <a:pt x="1700487" y="60704"/>
                  </a:lnTo>
                  <a:lnTo>
                    <a:pt x="1673058" y="60704"/>
                  </a:lnTo>
                  <a:lnTo>
                    <a:pt x="1668012" y="59755"/>
                  </a:lnTo>
                  <a:lnTo>
                    <a:pt x="1663975" y="59755"/>
                  </a:lnTo>
                  <a:lnTo>
                    <a:pt x="1659938" y="57858"/>
                  </a:lnTo>
                  <a:lnTo>
                    <a:pt x="1656910" y="56910"/>
                  </a:lnTo>
                  <a:lnTo>
                    <a:pt x="1654934" y="55013"/>
                  </a:lnTo>
                  <a:lnTo>
                    <a:pt x="1652915" y="52167"/>
                  </a:lnTo>
                  <a:lnTo>
                    <a:pt x="1651906" y="49321"/>
                  </a:lnTo>
                  <a:lnTo>
                    <a:pt x="1651906" y="41732"/>
                  </a:lnTo>
                  <a:lnTo>
                    <a:pt x="1653925" y="36043"/>
                  </a:lnTo>
                  <a:lnTo>
                    <a:pt x="1655943" y="34143"/>
                  </a:lnTo>
                  <a:lnTo>
                    <a:pt x="1657920" y="32247"/>
                  </a:lnTo>
                  <a:lnTo>
                    <a:pt x="1660947" y="31301"/>
                  </a:lnTo>
                  <a:lnTo>
                    <a:pt x="1664984" y="30351"/>
                  </a:lnTo>
                  <a:lnTo>
                    <a:pt x="1700898" y="30351"/>
                  </a:lnTo>
                  <a:lnTo>
                    <a:pt x="1700224" y="29401"/>
                  </a:lnTo>
                  <a:lnTo>
                    <a:pt x="1697239" y="27505"/>
                  </a:lnTo>
                  <a:lnTo>
                    <a:pt x="1693202" y="25608"/>
                  </a:lnTo>
                  <a:lnTo>
                    <a:pt x="1687146" y="23712"/>
                  </a:lnTo>
                  <a:lnTo>
                    <a:pt x="1682100" y="22762"/>
                  </a:lnTo>
                  <a:lnTo>
                    <a:pt x="1675077" y="21816"/>
                  </a:lnTo>
                  <a:close/>
                </a:path>
                <a:path w="1743709" h="89534">
                  <a:moveTo>
                    <a:pt x="1549173" y="22762"/>
                  </a:moveTo>
                  <a:lnTo>
                    <a:pt x="1502831" y="23712"/>
                  </a:lnTo>
                  <a:lnTo>
                    <a:pt x="1521965" y="35093"/>
                  </a:lnTo>
                  <a:lnTo>
                    <a:pt x="1521965" y="55961"/>
                  </a:lnTo>
                  <a:lnTo>
                    <a:pt x="1502831" y="67344"/>
                  </a:lnTo>
                  <a:lnTo>
                    <a:pt x="1561242" y="67344"/>
                  </a:lnTo>
                  <a:lnTo>
                    <a:pt x="1550182" y="58807"/>
                  </a:lnTo>
                  <a:lnTo>
                    <a:pt x="1550182" y="44578"/>
                  </a:lnTo>
                  <a:lnTo>
                    <a:pt x="1551149" y="41732"/>
                  </a:lnTo>
                  <a:lnTo>
                    <a:pt x="1552158" y="39836"/>
                  </a:lnTo>
                  <a:lnTo>
                    <a:pt x="1556195" y="36043"/>
                  </a:lnTo>
                  <a:lnTo>
                    <a:pt x="1558214" y="35093"/>
                  </a:lnTo>
                  <a:lnTo>
                    <a:pt x="1549173" y="35093"/>
                  </a:lnTo>
                  <a:lnTo>
                    <a:pt x="1549173" y="22762"/>
                  </a:lnTo>
                  <a:close/>
                </a:path>
                <a:path w="1743709" h="89534">
                  <a:moveTo>
                    <a:pt x="1602537" y="34143"/>
                  </a:moveTo>
                  <a:lnTo>
                    <a:pt x="1569316" y="34143"/>
                  </a:lnTo>
                  <a:lnTo>
                    <a:pt x="1572301" y="36043"/>
                  </a:lnTo>
                  <a:lnTo>
                    <a:pt x="1574320" y="38886"/>
                  </a:lnTo>
                  <a:lnTo>
                    <a:pt x="1575329" y="43632"/>
                  </a:lnTo>
                  <a:lnTo>
                    <a:pt x="1575329" y="58807"/>
                  </a:lnTo>
                  <a:lnTo>
                    <a:pt x="1563260" y="67344"/>
                  </a:lnTo>
                  <a:lnTo>
                    <a:pt x="1621671" y="67344"/>
                  </a:lnTo>
                  <a:lnTo>
                    <a:pt x="1603546" y="55961"/>
                  </a:lnTo>
                  <a:lnTo>
                    <a:pt x="1603546" y="37940"/>
                  </a:lnTo>
                  <a:lnTo>
                    <a:pt x="1602537" y="34143"/>
                  </a:lnTo>
                  <a:close/>
                </a:path>
                <a:path w="1743709" h="89534">
                  <a:moveTo>
                    <a:pt x="1699215" y="45528"/>
                  </a:moveTo>
                  <a:lnTo>
                    <a:pt x="1698248" y="49321"/>
                  </a:lnTo>
                  <a:lnTo>
                    <a:pt x="1697239" y="52167"/>
                  </a:lnTo>
                  <a:lnTo>
                    <a:pt x="1692192" y="56910"/>
                  </a:lnTo>
                  <a:lnTo>
                    <a:pt x="1689164" y="57858"/>
                  </a:lnTo>
                  <a:lnTo>
                    <a:pt x="1684118" y="59755"/>
                  </a:lnTo>
                  <a:lnTo>
                    <a:pt x="1679072" y="59755"/>
                  </a:lnTo>
                  <a:lnTo>
                    <a:pt x="1673058" y="60704"/>
                  </a:lnTo>
                  <a:lnTo>
                    <a:pt x="1700487" y="60704"/>
                  </a:lnTo>
                  <a:lnTo>
                    <a:pt x="1701233" y="59755"/>
                  </a:lnTo>
                  <a:lnTo>
                    <a:pt x="1703252" y="56910"/>
                  </a:lnTo>
                  <a:lnTo>
                    <a:pt x="1704261" y="53117"/>
                  </a:lnTo>
                  <a:lnTo>
                    <a:pt x="1703252" y="51217"/>
                  </a:lnTo>
                  <a:lnTo>
                    <a:pt x="1703252" y="49321"/>
                  </a:lnTo>
                  <a:lnTo>
                    <a:pt x="1699215" y="45528"/>
                  </a:lnTo>
                  <a:close/>
                </a:path>
                <a:path w="1743709" h="89534">
                  <a:moveTo>
                    <a:pt x="1700898" y="30351"/>
                  </a:moveTo>
                  <a:lnTo>
                    <a:pt x="1674068" y="30351"/>
                  </a:lnTo>
                  <a:lnTo>
                    <a:pt x="1679072" y="32247"/>
                  </a:lnTo>
                  <a:lnTo>
                    <a:pt x="1682100" y="34143"/>
                  </a:lnTo>
                  <a:lnTo>
                    <a:pt x="1683109" y="36990"/>
                  </a:lnTo>
                  <a:lnTo>
                    <a:pt x="1682100" y="38886"/>
                  </a:lnTo>
                  <a:lnTo>
                    <a:pt x="1682100" y="41732"/>
                  </a:lnTo>
                  <a:lnTo>
                    <a:pt x="1686137" y="41732"/>
                  </a:lnTo>
                  <a:lnTo>
                    <a:pt x="1690174" y="42682"/>
                  </a:lnTo>
                  <a:lnTo>
                    <a:pt x="1696229" y="41732"/>
                  </a:lnTo>
                  <a:lnTo>
                    <a:pt x="1700224" y="40786"/>
                  </a:lnTo>
                  <a:lnTo>
                    <a:pt x="1702243" y="37940"/>
                  </a:lnTo>
                  <a:lnTo>
                    <a:pt x="1703252" y="35093"/>
                  </a:lnTo>
                  <a:lnTo>
                    <a:pt x="1702243" y="32247"/>
                  </a:lnTo>
                  <a:lnTo>
                    <a:pt x="1700898" y="30351"/>
                  </a:lnTo>
                  <a:close/>
                </a:path>
                <a:path w="1743709" h="89534">
                  <a:moveTo>
                    <a:pt x="1582394" y="21816"/>
                  </a:moveTo>
                  <a:lnTo>
                    <a:pt x="1576338" y="21816"/>
                  </a:lnTo>
                  <a:lnTo>
                    <a:pt x="1567297" y="22762"/>
                  </a:lnTo>
                  <a:lnTo>
                    <a:pt x="1560232" y="24658"/>
                  </a:lnTo>
                  <a:lnTo>
                    <a:pt x="1554177" y="28455"/>
                  </a:lnTo>
                  <a:lnTo>
                    <a:pt x="1549173" y="35093"/>
                  </a:lnTo>
                  <a:lnTo>
                    <a:pt x="1558214" y="35093"/>
                  </a:lnTo>
                  <a:lnTo>
                    <a:pt x="1561242" y="34143"/>
                  </a:lnTo>
                  <a:lnTo>
                    <a:pt x="1602537" y="34143"/>
                  </a:lnTo>
                  <a:lnTo>
                    <a:pt x="1601528" y="31301"/>
                  </a:lnTo>
                  <a:lnTo>
                    <a:pt x="1599509" y="28455"/>
                  </a:lnTo>
                  <a:lnTo>
                    <a:pt x="1596481" y="25608"/>
                  </a:lnTo>
                  <a:lnTo>
                    <a:pt x="1592486" y="23712"/>
                  </a:lnTo>
                  <a:lnTo>
                    <a:pt x="1582394" y="21816"/>
                  </a:lnTo>
                  <a:close/>
                </a:path>
                <a:path w="1743709" h="89534">
                  <a:moveTo>
                    <a:pt x="1734497" y="51217"/>
                  </a:moveTo>
                  <a:lnTo>
                    <a:pt x="1723395" y="51217"/>
                  </a:lnTo>
                  <a:lnTo>
                    <a:pt x="1718391" y="54064"/>
                  </a:lnTo>
                  <a:lnTo>
                    <a:pt x="1716372" y="55013"/>
                  </a:lnTo>
                  <a:lnTo>
                    <a:pt x="1715363" y="56910"/>
                  </a:lnTo>
                  <a:lnTo>
                    <a:pt x="1714354" y="57858"/>
                  </a:lnTo>
                  <a:lnTo>
                    <a:pt x="1714354" y="61653"/>
                  </a:lnTo>
                  <a:lnTo>
                    <a:pt x="1715363" y="63550"/>
                  </a:lnTo>
                  <a:lnTo>
                    <a:pt x="1718391" y="66395"/>
                  </a:lnTo>
                  <a:lnTo>
                    <a:pt x="1723395" y="68292"/>
                  </a:lnTo>
                  <a:lnTo>
                    <a:pt x="1734497" y="68292"/>
                  </a:lnTo>
                  <a:lnTo>
                    <a:pt x="1739543" y="66395"/>
                  </a:lnTo>
                  <a:lnTo>
                    <a:pt x="1740552" y="64498"/>
                  </a:lnTo>
                  <a:lnTo>
                    <a:pt x="1742529" y="63550"/>
                  </a:lnTo>
                  <a:lnTo>
                    <a:pt x="1743538" y="61653"/>
                  </a:lnTo>
                  <a:lnTo>
                    <a:pt x="1743538" y="57858"/>
                  </a:lnTo>
                  <a:lnTo>
                    <a:pt x="1739543" y="54064"/>
                  </a:lnTo>
                  <a:lnTo>
                    <a:pt x="1734497" y="5121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293654" y="3170862"/>
            <a:ext cx="13673455" cy="12570460"/>
            <a:chOff x="293654" y="3170862"/>
            <a:chExt cx="13673455" cy="12570460"/>
          </a:xfrm>
        </p:grpSpPr>
        <p:sp>
          <p:nvSpPr>
            <p:cNvPr id="8" name="object 8"/>
            <p:cNvSpPr/>
            <p:nvPr/>
          </p:nvSpPr>
          <p:spPr>
            <a:xfrm>
              <a:off x="7292442" y="3173402"/>
              <a:ext cx="6671945" cy="12565380"/>
            </a:xfrm>
            <a:custGeom>
              <a:avLst/>
              <a:gdLst/>
              <a:ahLst/>
              <a:cxnLst/>
              <a:rect l="l" t="t" r="r" b="b"/>
              <a:pathLst>
                <a:path w="6671944" h="12565380">
                  <a:moveTo>
                    <a:pt x="6204776" y="0"/>
                  </a:moveTo>
                  <a:lnTo>
                    <a:pt x="467062" y="0"/>
                  </a:lnTo>
                  <a:lnTo>
                    <a:pt x="419312" y="2410"/>
                  </a:lnTo>
                  <a:lnTo>
                    <a:pt x="372940" y="9487"/>
                  </a:lnTo>
                  <a:lnTo>
                    <a:pt x="328181" y="20994"/>
                  </a:lnTo>
                  <a:lnTo>
                    <a:pt x="285270" y="36698"/>
                  </a:lnTo>
                  <a:lnTo>
                    <a:pt x="244443" y="56362"/>
                  </a:lnTo>
                  <a:lnTo>
                    <a:pt x="205933" y="79754"/>
                  </a:lnTo>
                  <a:lnTo>
                    <a:pt x="169977" y="106637"/>
                  </a:lnTo>
                  <a:lnTo>
                    <a:pt x="136808" y="136778"/>
                  </a:lnTo>
                  <a:lnTo>
                    <a:pt x="106661" y="169941"/>
                  </a:lnTo>
                  <a:lnTo>
                    <a:pt x="79773" y="205892"/>
                  </a:lnTo>
                  <a:lnTo>
                    <a:pt x="56376" y="244397"/>
                  </a:lnTo>
                  <a:lnTo>
                    <a:pt x="36707" y="285220"/>
                  </a:lnTo>
                  <a:lnTo>
                    <a:pt x="21000" y="328127"/>
                  </a:lnTo>
                  <a:lnTo>
                    <a:pt x="9490" y="372882"/>
                  </a:lnTo>
                  <a:lnTo>
                    <a:pt x="2411" y="419253"/>
                  </a:lnTo>
                  <a:lnTo>
                    <a:pt x="0" y="467003"/>
                  </a:lnTo>
                  <a:lnTo>
                    <a:pt x="0" y="12098059"/>
                  </a:lnTo>
                  <a:lnTo>
                    <a:pt x="2411" y="12145809"/>
                  </a:lnTo>
                  <a:lnTo>
                    <a:pt x="9490" y="12192179"/>
                  </a:lnTo>
                  <a:lnTo>
                    <a:pt x="21000" y="12236935"/>
                  </a:lnTo>
                  <a:lnTo>
                    <a:pt x="36707" y="12279841"/>
                  </a:lnTo>
                  <a:lnTo>
                    <a:pt x="56376" y="12320664"/>
                  </a:lnTo>
                  <a:lnTo>
                    <a:pt x="79773" y="12359169"/>
                  </a:lnTo>
                  <a:lnTo>
                    <a:pt x="106661" y="12395120"/>
                  </a:lnTo>
                  <a:lnTo>
                    <a:pt x="136808" y="12428283"/>
                  </a:lnTo>
                  <a:lnTo>
                    <a:pt x="169977" y="12458424"/>
                  </a:lnTo>
                  <a:lnTo>
                    <a:pt x="205933" y="12485307"/>
                  </a:lnTo>
                  <a:lnTo>
                    <a:pt x="244443" y="12508699"/>
                  </a:lnTo>
                  <a:lnTo>
                    <a:pt x="285270" y="12528364"/>
                  </a:lnTo>
                  <a:lnTo>
                    <a:pt x="328181" y="12544067"/>
                  </a:lnTo>
                  <a:lnTo>
                    <a:pt x="372940" y="12555574"/>
                  </a:lnTo>
                  <a:lnTo>
                    <a:pt x="419312" y="12562651"/>
                  </a:lnTo>
                  <a:lnTo>
                    <a:pt x="467062" y="12565062"/>
                  </a:lnTo>
                  <a:lnTo>
                    <a:pt x="6204776" y="12565062"/>
                  </a:lnTo>
                  <a:lnTo>
                    <a:pt x="6252526" y="12562651"/>
                  </a:lnTo>
                  <a:lnTo>
                    <a:pt x="6298896" y="12555574"/>
                  </a:lnTo>
                  <a:lnTo>
                    <a:pt x="6343652" y="12544067"/>
                  </a:lnTo>
                  <a:lnTo>
                    <a:pt x="6386559" y="12528364"/>
                  </a:lnTo>
                  <a:lnTo>
                    <a:pt x="6427382" y="12508699"/>
                  </a:lnTo>
                  <a:lnTo>
                    <a:pt x="6465886" y="12485307"/>
                  </a:lnTo>
                  <a:lnTo>
                    <a:pt x="6501838" y="12458424"/>
                  </a:lnTo>
                  <a:lnTo>
                    <a:pt x="6535001" y="12428283"/>
                  </a:lnTo>
                  <a:lnTo>
                    <a:pt x="6565142" y="12395120"/>
                  </a:lnTo>
                  <a:lnTo>
                    <a:pt x="6592025" y="12359169"/>
                  </a:lnTo>
                  <a:lnTo>
                    <a:pt x="6615417" y="12320664"/>
                  </a:lnTo>
                  <a:lnTo>
                    <a:pt x="6635081" y="12279841"/>
                  </a:lnTo>
                  <a:lnTo>
                    <a:pt x="6650785" y="12236935"/>
                  </a:lnTo>
                  <a:lnTo>
                    <a:pt x="6662292" y="12192179"/>
                  </a:lnTo>
                  <a:lnTo>
                    <a:pt x="6669368" y="12145809"/>
                  </a:lnTo>
                  <a:lnTo>
                    <a:pt x="6671779" y="12098059"/>
                  </a:lnTo>
                  <a:lnTo>
                    <a:pt x="6671779" y="467003"/>
                  </a:lnTo>
                  <a:lnTo>
                    <a:pt x="6669368" y="419253"/>
                  </a:lnTo>
                  <a:lnTo>
                    <a:pt x="6662292" y="372882"/>
                  </a:lnTo>
                  <a:lnTo>
                    <a:pt x="6650785" y="328127"/>
                  </a:lnTo>
                  <a:lnTo>
                    <a:pt x="6635081" y="285220"/>
                  </a:lnTo>
                  <a:lnTo>
                    <a:pt x="6615417" y="244397"/>
                  </a:lnTo>
                  <a:lnTo>
                    <a:pt x="6592025" y="205892"/>
                  </a:lnTo>
                  <a:lnTo>
                    <a:pt x="6565142" y="169941"/>
                  </a:lnTo>
                  <a:lnTo>
                    <a:pt x="6535001" y="136778"/>
                  </a:lnTo>
                  <a:lnTo>
                    <a:pt x="6501838" y="106637"/>
                  </a:lnTo>
                  <a:lnTo>
                    <a:pt x="6465886" y="79754"/>
                  </a:lnTo>
                  <a:lnTo>
                    <a:pt x="6427382" y="56362"/>
                  </a:lnTo>
                  <a:lnTo>
                    <a:pt x="6386559" y="36698"/>
                  </a:lnTo>
                  <a:lnTo>
                    <a:pt x="6343652" y="20994"/>
                  </a:lnTo>
                  <a:lnTo>
                    <a:pt x="6298896" y="9487"/>
                  </a:lnTo>
                  <a:lnTo>
                    <a:pt x="6252526" y="2410"/>
                  </a:lnTo>
                  <a:lnTo>
                    <a:pt x="62047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292442" y="3173402"/>
              <a:ext cx="6671945" cy="12565380"/>
            </a:xfrm>
            <a:custGeom>
              <a:avLst/>
              <a:gdLst/>
              <a:ahLst/>
              <a:cxnLst/>
              <a:rect l="l" t="t" r="r" b="b"/>
              <a:pathLst>
                <a:path w="6671944" h="12565380">
                  <a:moveTo>
                    <a:pt x="0" y="467003"/>
                  </a:moveTo>
                  <a:lnTo>
                    <a:pt x="2411" y="419253"/>
                  </a:lnTo>
                  <a:lnTo>
                    <a:pt x="9490" y="372882"/>
                  </a:lnTo>
                  <a:lnTo>
                    <a:pt x="21000" y="328127"/>
                  </a:lnTo>
                  <a:lnTo>
                    <a:pt x="36707" y="285220"/>
                  </a:lnTo>
                  <a:lnTo>
                    <a:pt x="56376" y="244397"/>
                  </a:lnTo>
                  <a:lnTo>
                    <a:pt x="79773" y="205892"/>
                  </a:lnTo>
                  <a:lnTo>
                    <a:pt x="106661" y="169941"/>
                  </a:lnTo>
                  <a:lnTo>
                    <a:pt x="136808" y="136778"/>
                  </a:lnTo>
                  <a:lnTo>
                    <a:pt x="169977" y="106637"/>
                  </a:lnTo>
                  <a:lnTo>
                    <a:pt x="205933" y="79754"/>
                  </a:lnTo>
                  <a:lnTo>
                    <a:pt x="244443" y="56362"/>
                  </a:lnTo>
                  <a:lnTo>
                    <a:pt x="285270" y="36698"/>
                  </a:lnTo>
                  <a:lnTo>
                    <a:pt x="328181" y="20994"/>
                  </a:lnTo>
                  <a:lnTo>
                    <a:pt x="372940" y="9487"/>
                  </a:lnTo>
                  <a:lnTo>
                    <a:pt x="419312" y="2410"/>
                  </a:lnTo>
                  <a:lnTo>
                    <a:pt x="467062" y="0"/>
                  </a:lnTo>
                  <a:lnTo>
                    <a:pt x="6204776" y="0"/>
                  </a:lnTo>
                  <a:lnTo>
                    <a:pt x="6252526" y="2410"/>
                  </a:lnTo>
                  <a:lnTo>
                    <a:pt x="6298896" y="9487"/>
                  </a:lnTo>
                  <a:lnTo>
                    <a:pt x="6343652" y="20994"/>
                  </a:lnTo>
                  <a:lnTo>
                    <a:pt x="6386559" y="36698"/>
                  </a:lnTo>
                  <a:lnTo>
                    <a:pt x="6427382" y="56362"/>
                  </a:lnTo>
                  <a:lnTo>
                    <a:pt x="6465886" y="79754"/>
                  </a:lnTo>
                  <a:lnTo>
                    <a:pt x="6501838" y="106637"/>
                  </a:lnTo>
                  <a:lnTo>
                    <a:pt x="6535001" y="136778"/>
                  </a:lnTo>
                  <a:lnTo>
                    <a:pt x="6565142" y="169941"/>
                  </a:lnTo>
                  <a:lnTo>
                    <a:pt x="6592025" y="205892"/>
                  </a:lnTo>
                  <a:lnTo>
                    <a:pt x="6615417" y="244397"/>
                  </a:lnTo>
                  <a:lnTo>
                    <a:pt x="6635081" y="285220"/>
                  </a:lnTo>
                  <a:lnTo>
                    <a:pt x="6650785" y="328127"/>
                  </a:lnTo>
                  <a:lnTo>
                    <a:pt x="6662292" y="372882"/>
                  </a:lnTo>
                  <a:lnTo>
                    <a:pt x="6669368" y="419253"/>
                  </a:lnTo>
                  <a:lnTo>
                    <a:pt x="6671779" y="467003"/>
                  </a:lnTo>
                  <a:lnTo>
                    <a:pt x="6671779" y="12098059"/>
                  </a:lnTo>
                  <a:lnTo>
                    <a:pt x="6669368" y="12145809"/>
                  </a:lnTo>
                  <a:lnTo>
                    <a:pt x="6662292" y="12192179"/>
                  </a:lnTo>
                  <a:lnTo>
                    <a:pt x="6650785" y="12236935"/>
                  </a:lnTo>
                  <a:lnTo>
                    <a:pt x="6635081" y="12279841"/>
                  </a:lnTo>
                  <a:lnTo>
                    <a:pt x="6615417" y="12320664"/>
                  </a:lnTo>
                  <a:lnTo>
                    <a:pt x="6592025" y="12359169"/>
                  </a:lnTo>
                  <a:lnTo>
                    <a:pt x="6565142" y="12395120"/>
                  </a:lnTo>
                  <a:lnTo>
                    <a:pt x="6535001" y="12428283"/>
                  </a:lnTo>
                  <a:lnTo>
                    <a:pt x="6501838" y="12458424"/>
                  </a:lnTo>
                  <a:lnTo>
                    <a:pt x="6465886" y="12485307"/>
                  </a:lnTo>
                  <a:lnTo>
                    <a:pt x="6427382" y="12508699"/>
                  </a:lnTo>
                  <a:lnTo>
                    <a:pt x="6386559" y="12528364"/>
                  </a:lnTo>
                  <a:lnTo>
                    <a:pt x="6343652" y="12544067"/>
                  </a:lnTo>
                  <a:lnTo>
                    <a:pt x="6298896" y="12555574"/>
                  </a:lnTo>
                  <a:lnTo>
                    <a:pt x="6252526" y="12562651"/>
                  </a:lnTo>
                  <a:lnTo>
                    <a:pt x="6204776" y="12565062"/>
                  </a:lnTo>
                  <a:lnTo>
                    <a:pt x="467062" y="12565062"/>
                  </a:lnTo>
                  <a:lnTo>
                    <a:pt x="419312" y="12562651"/>
                  </a:lnTo>
                  <a:lnTo>
                    <a:pt x="372940" y="12555574"/>
                  </a:lnTo>
                  <a:lnTo>
                    <a:pt x="328181" y="12544067"/>
                  </a:lnTo>
                  <a:lnTo>
                    <a:pt x="285270" y="12528364"/>
                  </a:lnTo>
                  <a:lnTo>
                    <a:pt x="244443" y="12508699"/>
                  </a:lnTo>
                  <a:lnTo>
                    <a:pt x="205933" y="12485307"/>
                  </a:lnTo>
                  <a:lnTo>
                    <a:pt x="169977" y="12458424"/>
                  </a:lnTo>
                  <a:lnTo>
                    <a:pt x="136808" y="12428283"/>
                  </a:lnTo>
                  <a:lnTo>
                    <a:pt x="106661" y="12395120"/>
                  </a:lnTo>
                  <a:lnTo>
                    <a:pt x="79773" y="12359169"/>
                  </a:lnTo>
                  <a:lnTo>
                    <a:pt x="56376" y="12320664"/>
                  </a:lnTo>
                  <a:lnTo>
                    <a:pt x="36707" y="12279841"/>
                  </a:lnTo>
                  <a:lnTo>
                    <a:pt x="21000" y="12236935"/>
                  </a:lnTo>
                  <a:lnTo>
                    <a:pt x="9490" y="12192179"/>
                  </a:lnTo>
                  <a:lnTo>
                    <a:pt x="2411" y="12145809"/>
                  </a:lnTo>
                  <a:lnTo>
                    <a:pt x="0" y="12098059"/>
                  </a:lnTo>
                  <a:lnTo>
                    <a:pt x="0" y="467003"/>
                  </a:lnTo>
                  <a:close/>
                </a:path>
              </a:pathLst>
            </a:custGeom>
            <a:ln w="44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6194" y="3373410"/>
              <a:ext cx="6603365" cy="2629535"/>
            </a:xfrm>
            <a:custGeom>
              <a:avLst/>
              <a:gdLst/>
              <a:ahLst/>
              <a:cxnLst/>
              <a:rect l="l" t="t" r="r" b="b"/>
              <a:pathLst>
                <a:path w="6603365" h="2629535">
                  <a:moveTo>
                    <a:pt x="6419249" y="0"/>
                  </a:moveTo>
                  <a:lnTo>
                    <a:pt x="184069" y="0"/>
                  </a:lnTo>
                  <a:lnTo>
                    <a:pt x="135137" y="6577"/>
                  </a:lnTo>
                  <a:lnTo>
                    <a:pt x="91167" y="25137"/>
                  </a:lnTo>
                  <a:lnTo>
                    <a:pt x="53913" y="53923"/>
                  </a:lnTo>
                  <a:lnTo>
                    <a:pt x="25131" y="91181"/>
                  </a:lnTo>
                  <a:lnTo>
                    <a:pt x="6575" y="135152"/>
                  </a:lnTo>
                  <a:lnTo>
                    <a:pt x="0" y="184081"/>
                  </a:lnTo>
                  <a:lnTo>
                    <a:pt x="0" y="2445428"/>
                  </a:lnTo>
                  <a:lnTo>
                    <a:pt x="6575" y="2494357"/>
                  </a:lnTo>
                  <a:lnTo>
                    <a:pt x="25131" y="2538328"/>
                  </a:lnTo>
                  <a:lnTo>
                    <a:pt x="53913" y="2575585"/>
                  </a:lnTo>
                  <a:lnTo>
                    <a:pt x="91167" y="2604372"/>
                  </a:lnTo>
                  <a:lnTo>
                    <a:pt x="135137" y="2622932"/>
                  </a:lnTo>
                  <a:lnTo>
                    <a:pt x="184069" y="2629509"/>
                  </a:lnTo>
                  <a:lnTo>
                    <a:pt x="6419249" y="2629509"/>
                  </a:lnTo>
                  <a:lnTo>
                    <a:pt x="6468178" y="2622932"/>
                  </a:lnTo>
                  <a:lnTo>
                    <a:pt x="6512149" y="2604372"/>
                  </a:lnTo>
                  <a:lnTo>
                    <a:pt x="6549407" y="2575585"/>
                  </a:lnTo>
                  <a:lnTo>
                    <a:pt x="6578193" y="2538328"/>
                  </a:lnTo>
                  <a:lnTo>
                    <a:pt x="6596754" y="2494357"/>
                  </a:lnTo>
                  <a:lnTo>
                    <a:pt x="6603331" y="2445428"/>
                  </a:lnTo>
                  <a:lnTo>
                    <a:pt x="6603331" y="184081"/>
                  </a:lnTo>
                  <a:lnTo>
                    <a:pt x="6596754" y="135152"/>
                  </a:lnTo>
                  <a:lnTo>
                    <a:pt x="6578193" y="91181"/>
                  </a:lnTo>
                  <a:lnTo>
                    <a:pt x="6549407" y="53923"/>
                  </a:lnTo>
                  <a:lnTo>
                    <a:pt x="6512149" y="25137"/>
                  </a:lnTo>
                  <a:lnTo>
                    <a:pt x="6468178" y="6577"/>
                  </a:lnTo>
                  <a:lnTo>
                    <a:pt x="64192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6194" y="3373410"/>
              <a:ext cx="6603365" cy="2629535"/>
            </a:xfrm>
            <a:custGeom>
              <a:avLst/>
              <a:gdLst/>
              <a:ahLst/>
              <a:cxnLst/>
              <a:rect l="l" t="t" r="r" b="b"/>
              <a:pathLst>
                <a:path w="6603365" h="2629535">
                  <a:moveTo>
                    <a:pt x="0" y="184081"/>
                  </a:moveTo>
                  <a:lnTo>
                    <a:pt x="6575" y="135152"/>
                  </a:lnTo>
                  <a:lnTo>
                    <a:pt x="25131" y="91181"/>
                  </a:lnTo>
                  <a:lnTo>
                    <a:pt x="53913" y="53923"/>
                  </a:lnTo>
                  <a:lnTo>
                    <a:pt x="91167" y="25137"/>
                  </a:lnTo>
                  <a:lnTo>
                    <a:pt x="135137" y="6577"/>
                  </a:lnTo>
                  <a:lnTo>
                    <a:pt x="184069" y="0"/>
                  </a:lnTo>
                  <a:lnTo>
                    <a:pt x="6419249" y="0"/>
                  </a:lnTo>
                  <a:lnTo>
                    <a:pt x="6468178" y="6577"/>
                  </a:lnTo>
                  <a:lnTo>
                    <a:pt x="6512149" y="25137"/>
                  </a:lnTo>
                  <a:lnTo>
                    <a:pt x="6549407" y="53923"/>
                  </a:lnTo>
                  <a:lnTo>
                    <a:pt x="6578193" y="91181"/>
                  </a:lnTo>
                  <a:lnTo>
                    <a:pt x="6596754" y="135152"/>
                  </a:lnTo>
                  <a:lnTo>
                    <a:pt x="6603331" y="184081"/>
                  </a:lnTo>
                  <a:lnTo>
                    <a:pt x="6603331" y="2445428"/>
                  </a:lnTo>
                  <a:lnTo>
                    <a:pt x="6596754" y="2494357"/>
                  </a:lnTo>
                  <a:lnTo>
                    <a:pt x="6578193" y="2538328"/>
                  </a:lnTo>
                  <a:lnTo>
                    <a:pt x="6549407" y="2575585"/>
                  </a:lnTo>
                  <a:lnTo>
                    <a:pt x="6512149" y="2604372"/>
                  </a:lnTo>
                  <a:lnTo>
                    <a:pt x="6468178" y="2622932"/>
                  </a:lnTo>
                  <a:lnTo>
                    <a:pt x="6419249" y="2629509"/>
                  </a:lnTo>
                  <a:lnTo>
                    <a:pt x="184069" y="2629509"/>
                  </a:lnTo>
                  <a:lnTo>
                    <a:pt x="135137" y="2622932"/>
                  </a:lnTo>
                  <a:lnTo>
                    <a:pt x="91167" y="2604372"/>
                  </a:lnTo>
                  <a:lnTo>
                    <a:pt x="53913" y="2575585"/>
                  </a:lnTo>
                  <a:lnTo>
                    <a:pt x="25131" y="2538328"/>
                  </a:lnTo>
                  <a:lnTo>
                    <a:pt x="6575" y="2494357"/>
                  </a:lnTo>
                  <a:lnTo>
                    <a:pt x="0" y="2445428"/>
                  </a:lnTo>
                  <a:lnTo>
                    <a:pt x="0" y="184081"/>
                  </a:lnTo>
                  <a:close/>
                </a:path>
              </a:pathLst>
            </a:custGeom>
            <a:ln w="44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80420" y="3766452"/>
            <a:ext cx="6257925" cy="18294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2035"/>
              </a:lnSpc>
              <a:spcBef>
                <a:spcPts val="90"/>
              </a:spcBef>
            </a:pPr>
            <a:r>
              <a:rPr sz="1700" spc="-5" dirty="0">
                <a:latin typeface="Times New Roman"/>
                <a:cs typeface="Times New Roman"/>
              </a:rPr>
              <a:t>For most deep learning </a:t>
            </a:r>
            <a:r>
              <a:rPr sz="1700" spc="-10" dirty="0">
                <a:latin typeface="Times New Roman"/>
                <a:cs typeface="Times New Roman"/>
              </a:rPr>
              <a:t>Algorithms </a:t>
            </a:r>
            <a:r>
              <a:rPr sz="1700" spc="-5" dirty="0">
                <a:latin typeface="Times New Roman"/>
                <a:cs typeface="Times New Roman"/>
              </a:rPr>
              <a:t>training is</a:t>
            </a:r>
            <a:r>
              <a:rPr sz="1700" spc="33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Notoriously</a:t>
            </a:r>
            <a:endParaRPr sz="1700">
              <a:latin typeface="Times New Roman"/>
              <a:cs typeface="Times New Roman"/>
            </a:endParaRPr>
          </a:p>
          <a:p>
            <a:pPr marL="12700" marR="5080" indent="53340">
              <a:lnSpc>
                <a:spcPts val="2030"/>
              </a:lnSpc>
              <a:spcBef>
                <a:spcPts val="70"/>
              </a:spcBef>
            </a:pPr>
            <a:r>
              <a:rPr sz="1700" spc="-10" dirty="0">
                <a:latin typeface="Times New Roman"/>
                <a:cs typeface="Times New Roman"/>
              </a:rPr>
              <a:t>time </a:t>
            </a:r>
            <a:r>
              <a:rPr sz="1700" spc="-5" dirty="0">
                <a:latin typeface="Times New Roman"/>
                <a:cs typeface="Times New Roman"/>
              </a:rPr>
              <a:t>consuming. Since most of the computation in training neural  Networks is typically spent on floating point multiplication, </a:t>
            </a:r>
            <a:r>
              <a:rPr sz="1700" spc="-10" dirty="0">
                <a:latin typeface="Times New Roman"/>
                <a:cs typeface="Times New Roman"/>
              </a:rPr>
              <a:t>we </a:t>
            </a:r>
            <a:r>
              <a:rPr sz="1700" spc="-5" dirty="0">
                <a:latin typeface="Times New Roman"/>
                <a:cs typeface="Times New Roman"/>
              </a:rPr>
              <a:t>apply an  Approach to training that eliminates the need for most of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these.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ts val="1955"/>
              </a:lnSpc>
            </a:pPr>
            <a:r>
              <a:rPr sz="1700" spc="-5" dirty="0">
                <a:latin typeface="Times New Roman"/>
                <a:cs typeface="Times New Roman"/>
              </a:rPr>
              <a:t>our </a:t>
            </a:r>
            <a:r>
              <a:rPr sz="1700" spc="-10" dirty="0">
                <a:latin typeface="Times New Roman"/>
                <a:cs typeface="Times New Roman"/>
              </a:rPr>
              <a:t>method </a:t>
            </a:r>
            <a:r>
              <a:rPr sz="1700" spc="-5" dirty="0">
                <a:latin typeface="Times New Roman"/>
                <a:cs typeface="Times New Roman"/>
              </a:rPr>
              <a:t>consists of two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parts:</a:t>
            </a:r>
            <a:endParaRPr sz="1700">
              <a:latin typeface="Times New Roman"/>
              <a:cs typeface="Times New Roman"/>
            </a:endParaRPr>
          </a:p>
          <a:p>
            <a:pPr marL="280670" indent="-268605">
              <a:lnSpc>
                <a:spcPts val="2030"/>
              </a:lnSpc>
              <a:buFont typeface="Arial"/>
              <a:buChar char="•"/>
              <a:tabLst>
                <a:tab pos="280670" algn="l"/>
                <a:tab pos="281305" algn="l"/>
              </a:tabLst>
            </a:pPr>
            <a:r>
              <a:rPr sz="1700" spc="-5" dirty="0">
                <a:latin typeface="Times New Roman"/>
                <a:cs typeface="Times New Roman"/>
              </a:rPr>
              <a:t>Sparse </a:t>
            </a:r>
            <a:r>
              <a:rPr sz="1700" spc="-25" dirty="0">
                <a:latin typeface="Times New Roman"/>
                <a:cs typeface="Times New Roman"/>
              </a:rPr>
              <a:t>Ternary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Connect(</a:t>
            </a:r>
            <a:r>
              <a:rPr sz="1700" b="1" spc="-10" dirty="0">
                <a:latin typeface="Times New Roman"/>
                <a:cs typeface="Times New Roman"/>
              </a:rPr>
              <a:t>STC</a:t>
            </a:r>
            <a:r>
              <a:rPr sz="1700" spc="-10" dirty="0">
                <a:latin typeface="Times New Roman"/>
                <a:cs typeface="Times New Roman"/>
              </a:rPr>
              <a:t>)</a:t>
            </a:r>
            <a:endParaRPr sz="1700">
              <a:latin typeface="Times New Roman"/>
              <a:cs typeface="Times New Roman"/>
            </a:endParaRPr>
          </a:p>
          <a:p>
            <a:pPr marL="280670" indent="-268605">
              <a:lnSpc>
                <a:spcPts val="2035"/>
              </a:lnSpc>
              <a:buFont typeface="Arial"/>
              <a:buChar char="•"/>
              <a:tabLst>
                <a:tab pos="280670" algn="l"/>
                <a:tab pos="281305" algn="l"/>
              </a:tabLst>
            </a:pPr>
            <a:r>
              <a:rPr sz="1700" spc="-5" dirty="0">
                <a:latin typeface="Times New Roman"/>
                <a:cs typeface="Times New Roman"/>
              </a:rPr>
              <a:t>Dual Indexing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Module(</a:t>
            </a:r>
            <a:r>
              <a:rPr sz="1700" b="1" spc="-5" dirty="0">
                <a:latin typeface="Times New Roman"/>
                <a:cs typeface="Times New Roman"/>
              </a:rPr>
              <a:t>DIM</a:t>
            </a:r>
            <a:r>
              <a:rPr sz="1700" spc="-5" dirty="0">
                <a:latin typeface="Times New Roman"/>
                <a:cs typeface="Times New Roman"/>
              </a:rPr>
              <a:t>)</a:t>
            </a:r>
            <a:endParaRPr sz="17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31641" y="161379"/>
            <a:ext cx="13721715" cy="19839305"/>
            <a:chOff x="231641" y="161379"/>
            <a:chExt cx="13721715" cy="19839305"/>
          </a:xfrm>
        </p:grpSpPr>
        <p:sp>
          <p:nvSpPr>
            <p:cNvPr id="14" name="object 14"/>
            <p:cNvSpPr/>
            <p:nvPr/>
          </p:nvSpPr>
          <p:spPr>
            <a:xfrm>
              <a:off x="234181" y="163919"/>
              <a:ext cx="13716619" cy="296611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4181" y="163919"/>
              <a:ext cx="13716635" cy="2966720"/>
            </a:xfrm>
            <a:custGeom>
              <a:avLst/>
              <a:gdLst/>
              <a:ahLst/>
              <a:cxnLst/>
              <a:rect l="l" t="t" r="r" b="b"/>
              <a:pathLst>
                <a:path w="13716635" h="2966720">
                  <a:moveTo>
                    <a:pt x="0" y="322410"/>
                  </a:moveTo>
                  <a:lnTo>
                    <a:pt x="3495" y="274768"/>
                  </a:lnTo>
                  <a:lnTo>
                    <a:pt x="13650" y="229296"/>
                  </a:lnTo>
                  <a:lnTo>
                    <a:pt x="29965" y="186492"/>
                  </a:lnTo>
                  <a:lnTo>
                    <a:pt x="51942" y="146857"/>
                  </a:lnTo>
                  <a:lnTo>
                    <a:pt x="79081" y="110887"/>
                  </a:lnTo>
                  <a:lnTo>
                    <a:pt x="110885" y="79083"/>
                  </a:lnTo>
                  <a:lnTo>
                    <a:pt x="146854" y="51943"/>
                  </a:lnTo>
                  <a:lnTo>
                    <a:pt x="186490" y="29966"/>
                  </a:lnTo>
                  <a:lnTo>
                    <a:pt x="229294" y="13651"/>
                  </a:lnTo>
                  <a:lnTo>
                    <a:pt x="274767" y="3495"/>
                  </a:lnTo>
                  <a:lnTo>
                    <a:pt x="322410" y="0"/>
                  </a:lnTo>
                  <a:lnTo>
                    <a:pt x="13394208" y="0"/>
                  </a:lnTo>
                  <a:lnTo>
                    <a:pt x="13441851" y="3495"/>
                  </a:lnTo>
                  <a:lnTo>
                    <a:pt x="13487323" y="13651"/>
                  </a:lnTo>
                  <a:lnTo>
                    <a:pt x="13530126" y="29966"/>
                  </a:lnTo>
                  <a:lnTo>
                    <a:pt x="13569762" y="51943"/>
                  </a:lnTo>
                  <a:lnTo>
                    <a:pt x="13605731" y="79083"/>
                  </a:lnTo>
                  <a:lnTo>
                    <a:pt x="13637535" y="110887"/>
                  </a:lnTo>
                  <a:lnTo>
                    <a:pt x="13664675" y="146857"/>
                  </a:lnTo>
                  <a:lnTo>
                    <a:pt x="13686652" y="186492"/>
                  </a:lnTo>
                  <a:lnTo>
                    <a:pt x="13702968" y="229296"/>
                  </a:lnTo>
                  <a:lnTo>
                    <a:pt x="13713123" y="274768"/>
                  </a:lnTo>
                  <a:lnTo>
                    <a:pt x="13716619" y="322410"/>
                  </a:lnTo>
                  <a:lnTo>
                    <a:pt x="13716619" y="2643706"/>
                  </a:lnTo>
                  <a:lnTo>
                    <a:pt x="13713123" y="2691348"/>
                  </a:lnTo>
                  <a:lnTo>
                    <a:pt x="13702968" y="2736820"/>
                  </a:lnTo>
                  <a:lnTo>
                    <a:pt x="13686652" y="2779624"/>
                  </a:lnTo>
                  <a:lnTo>
                    <a:pt x="13664675" y="2819259"/>
                  </a:lnTo>
                  <a:lnTo>
                    <a:pt x="13637535" y="2855229"/>
                  </a:lnTo>
                  <a:lnTo>
                    <a:pt x="13605731" y="2887033"/>
                  </a:lnTo>
                  <a:lnTo>
                    <a:pt x="13569762" y="2914173"/>
                  </a:lnTo>
                  <a:lnTo>
                    <a:pt x="13530126" y="2936150"/>
                  </a:lnTo>
                  <a:lnTo>
                    <a:pt x="13487323" y="2952465"/>
                  </a:lnTo>
                  <a:lnTo>
                    <a:pt x="13441851" y="2962621"/>
                  </a:lnTo>
                  <a:lnTo>
                    <a:pt x="13394208" y="2966117"/>
                  </a:lnTo>
                  <a:lnTo>
                    <a:pt x="322410" y="2966117"/>
                  </a:lnTo>
                  <a:lnTo>
                    <a:pt x="274767" y="2962621"/>
                  </a:lnTo>
                  <a:lnTo>
                    <a:pt x="229294" y="2952465"/>
                  </a:lnTo>
                  <a:lnTo>
                    <a:pt x="186490" y="2936150"/>
                  </a:lnTo>
                  <a:lnTo>
                    <a:pt x="146854" y="2914173"/>
                  </a:lnTo>
                  <a:lnTo>
                    <a:pt x="110885" y="2887033"/>
                  </a:lnTo>
                  <a:lnTo>
                    <a:pt x="79081" y="2855229"/>
                  </a:lnTo>
                  <a:lnTo>
                    <a:pt x="51942" y="2819259"/>
                  </a:lnTo>
                  <a:lnTo>
                    <a:pt x="29965" y="2779624"/>
                  </a:lnTo>
                  <a:lnTo>
                    <a:pt x="13650" y="2736820"/>
                  </a:lnTo>
                  <a:lnTo>
                    <a:pt x="3495" y="2691348"/>
                  </a:lnTo>
                  <a:lnTo>
                    <a:pt x="0" y="2643706"/>
                  </a:lnTo>
                  <a:lnTo>
                    <a:pt x="0" y="322410"/>
                  </a:lnTo>
                  <a:close/>
                </a:path>
              </a:pathLst>
            </a:custGeom>
            <a:ln w="44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209785" y="19672350"/>
              <a:ext cx="4741015" cy="32805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05414" y="3345315"/>
            <a:ext cx="5864860" cy="274955"/>
          </a:xfrm>
          <a:prstGeom prst="rect">
            <a:avLst/>
          </a:prstGeom>
          <a:solidFill>
            <a:srgbClr val="333399"/>
          </a:solidFill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1500" b="1" dirty="0">
                <a:solidFill>
                  <a:srgbClr val="F8F8F8"/>
                </a:solidFill>
                <a:latin typeface="Arial"/>
                <a:cs typeface="Arial"/>
              </a:rPr>
              <a:t>Abstract</a:t>
            </a:r>
            <a:endParaRPr sz="15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6194" y="5994927"/>
            <a:ext cx="6560820" cy="274955"/>
          </a:xfrm>
          <a:prstGeom prst="rect">
            <a:avLst/>
          </a:prstGeom>
          <a:solidFill>
            <a:srgbClr val="333399"/>
          </a:solidFill>
        </p:spPr>
        <p:txBody>
          <a:bodyPr vert="horz" wrap="square" lIns="0" tIns="1651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30"/>
              </a:spcBef>
            </a:pPr>
            <a:r>
              <a:rPr sz="1500" b="1" dirty="0">
                <a:solidFill>
                  <a:srgbClr val="F8F8F8"/>
                </a:solidFill>
                <a:latin typeface="Arial"/>
                <a:cs typeface="Arial"/>
              </a:rPr>
              <a:t>Introduction</a:t>
            </a:r>
            <a:endParaRPr sz="15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5414" y="13168785"/>
            <a:ext cx="6531609" cy="274955"/>
          </a:xfrm>
          <a:prstGeom prst="rect">
            <a:avLst/>
          </a:prstGeom>
          <a:solidFill>
            <a:srgbClr val="333399"/>
          </a:solidFill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1500" b="1" dirty="0">
                <a:solidFill>
                  <a:srgbClr val="F8F8F8"/>
                </a:solidFill>
                <a:latin typeface="Arial"/>
                <a:cs typeface="Arial"/>
              </a:rPr>
              <a:t>Proposed</a:t>
            </a:r>
            <a:r>
              <a:rPr sz="1500" b="1" spc="395" dirty="0">
                <a:solidFill>
                  <a:srgbClr val="F8F8F8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8F8F8"/>
                </a:solidFill>
                <a:latin typeface="Arial"/>
                <a:cs typeface="Arial"/>
              </a:rPr>
              <a:t>Method</a:t>
            </a:r>
            <a:endParaRPr sz="15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81359" y="17214395"/>
            <a:ext cx="6635115" cy="274955"/>
          </a:xfrm>
          <a:custGeom>
            <a:avLst/>
            <a:gdLst/>
            <a:ahLst/>
            <a:cxnLst/>
            <a:rect l="l" t="t" r="r" b="b"/>
            <a:pathLst>
              <a:path w="6635115" h="274955">
                <a:moveTo>
                  <a:pt x="6634796" y="0"/>
                </a:moveTo>
                <a:lnTo>
                  <a:pt x="0" y="0"/>
                </a:lnTo>
                <a:lnTo>
                  <a:pt x="0" y="274570"/>
                </a:lnTo>
                <a:lnTo>
                  <a:pt x="6634796" y="274570"/>
                </a:lnTo>
                <a:lnTo>
                  <a:pt x="6634796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885734" y="17218038"/>
            <a:ext cx="3427095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b="1" dirty="0">
                <a:solidFill>
                  <a:srgbClr val="F8F8F8"/>
                </a:solidFill>
                <a:latin typeface="Arial"/>
                <a:cs typeface="Arial"/>
              </a:rPr>
              <a:t>Experimental Results and</a:t>
            </a:r>
            <a:r>
              <a:rPr sz="1500" b="1" spc="-90" dirty="0">
                <a:solidFill>
                  <a:srgbClr val="F8F8F8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8F8F8"/>
                </a:solidFill>
                <a:latin typeface="Arial"/>
                <a:cs typeface="Arial"/>
              </a:rPr>
              <a:t>Discussion</a:t>
            </a:r>
            <a:endParaRPr sz="15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330857" y="15824599"/>
            <a:ext cx="6620509" cy="274955"/>
          </a:xfrm>
          <a:custGeom>
            <a:avLst/>
            <a:gdLst/>
            <a:ahLst/>
            <a:cxnLst/>
            <a:rect l="l" t="t" r="r" b="b"/>
            <a:pathLst>
              <a:path w="6620509" h="274955">
                <a:moveTo>
                  <a:pt x="6619943" y="0"/>
                </a:moveTo>
                <a:lnTo>
                  <a:pt x="0" y="0"/>
                </a:lnTo>
                <a:lnTo>
                  <a:pt x="0" y="274570"/>
                </a:lnTo>
                <a:lnTo>
                  <a:pt x="6619943" y="274570"/>
                </a:lnTo>
                <a:lnTo>
                  <a:pt x="6619943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0055813" y="15828184"/>
            <a:ext cx="1171575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b="1" dirty="0">
                <a:solidFill>
                  <a:srgbClr val="F8F8F8"/>
                </a:solidFill>
                <a:latin typeface="Arial"/>
                <a:cs typeface="Arial"/>
              </a:rPr>
              <a:t>Concl</a:t>
            </a:r>
            <a:r>
              <a:rPr sz="1500" b="1" spc="-5" dirty="0">
                <a:solidFill>
                  <a:srgbClr val="F8F8F8"/>
                </a:solidFill>
                <a:latin typeface="Arial"/>
                <a:cs typeface="Arial"/>
              </a:rPr>
              <a:t>u</a:t>
            </a:r>
            <a:r>
              <a:rPr sz="1500" b="1" dirty="0">
                <a:solidFill>
                  <a:srgbClr val="F8F8F8"/>
                </a:solidFill>
                <a:latin typeface="Arial"/>
                <a:cs typeface="Arial"/>
              </a:rPr>
              <a:t>si</a:t>
            </a:r>
            <a:r>
              <a:rPr sz="1500" b="1" spc="-5" dirty="0">
                <a:solidFill>
                  <a:srgbClr val="F8F8F8"/>
                </a:solidFill>
                <a:latin typeface="Arial"/>
                <a:cs typeface="Arial"/>
              </a:rPr>
              <a:t>o</a:t>
            </a:r>
            <a:r>
              <a:rPr sz="1500" b="1" dirty="0">
                <a:solidFill>
                  <a:srgbClr val="F8F8F8"/>
                </a:solidFill>
                <a:latin typeface="Arial"/>
                <a:cs typeface="Arial"/>
              </a:rPr>
              <a:t>ns</a:t>
            </a:r>
            <a:endParaRPr sz="15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345650" y="18172500"/>
            <a:ext cx="6605270" cy="274955"/>
          </a:xfrm>
          <a:custGeom>
            <a:avLst/>
            <a:gdLst/>
            <a:ahLst/>
            <a:cxnLst/>
            <a:rect l="l" t="t" r="r" b="b"/>
            <a:pathLst>
              <a:path w="6605269" h="274955">
                <a:moveTo>
                  <a:pt x="6605150" y="0"/>
                </a:moveTo>
                <a:lnTo>
                  <a:pt x="0" y="0"/>
                </a:lnTo>
                <a:lnTo>
                  <a:pt x="0" y="274570"/>
                </a:lnTo>
                <a:lnTo>
                  <a:pt x="6605150" y="274570"/>
                </a:lnTo>
                <a:lnTo>
                  <a:pt x="6605150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0121548" y="18176203"/>
            <a:ext cx="1054735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b="1" dirty="0">
                <a:solidFill>
                  <a:srgbClr val="F8F8F8"/>
                </a:solidFill>
                <a:latin typeface="Arial"/>
                <a:cs typeface="Arial"/>
              </a:rPr>
              <a:t>Refer</a:t>
            </a:r>
            <a:r>
              <a:rPr sz="1500" b="1" spc="-5" dirty="0">
                <a:solidFill>
                  <a:srgbClr val="F8F8F8"/>
                </a:solidFill>
                <a:latin typeface="Arial"/>
                <a:cs typeface="Arial"/>
              </a:rPr>
              <a:t>e</a:t>
            </a:r>
            <a:r>
              <a:rPr sz="1500" b="1" dirty="0">
                <a:solidFill>
                  <a:srgbClr val="F8F8F8"/>
                </a:solidFill>
                <a:latin typeface="Arial"/>
                <a:cs typeface="Arial"/>
              </a:rPr>
              <a:t>nc</a:t>
            </a:r>
            <a:r>
              <a:rPr sz="1500" b="1" spc="-10" dirty="0">
                <a:solidFill>
                  <a:srgbClr val="F8F8F8"/>
                </a:solidFill>
                <a:latin typeface="Arial"/>
                <a:cs typeface="Arial"/>
              </a:rPr>
              <a:t>e</a:t>
            </a:r>
            <a:r>
              <a:rPr sz="1500" b="1" dirty="0">
                <a:solidFill>
                  <a:srgbClr val="F8F8F8"/>
                </a:solidFill>
                <a:latin typeface="Arial"/>
                <a:cs typeface="Arial"/>
              </a:rPr>
              <a:t>s</a:t>
            </a:r>
            <a:endParaRPr sz="15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459530" y="371389"/>
            <a:ext cx="6503034" cy="26098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3350" b="1" spc="15" dirty="0">
                <a:latin typeface="Times New Roman"/>
                <a:cs typeface="Times New Roman"/>
              </a:rPr>
              <a:t>Optimized Implementation </a:t>
            </a:r>
            <a:r>
              <a:rPr sz="3350" b="1" spc="10" dirty="0">
                <a:latin typeface="Times New Roman"/>
                <a:cs typeface="Times New Roman"/>
              </a:rPr>
              <a:t>of</a:t>
            </a:r>
            <a:r>
              <a:rPr sz="3350" b="1" spc="-90" dirty="0">
                <a:latin typeface="Times New Roman"/>
                <a:cs typeface="Times New Roman"/>
              </a:rPr>
              <a:t> </a:t>
            </a:r>
            <a:r>
              <a:rPr sz="3350" b="1" spc="20" dirty="0">
                <a:latin typeface="Times New Roman"/>
                <a:cs typeface="Times New Roman"/>
              </a:rPr>
              <a:t>CNN</a:t>
            </a:r>
            <a:endParaRPr sz="3350">
              <a:latin typeface="Times New Roman"/>
              <a:cs typeface="Times New Roman"/>
            </a:endParaRPr>
          </a:p>
          <a:p>
            <a:pPr marL="1922780" marR="1915160" algn="ctr">
              <a:lnSpc>
                <a:spcPct val="100000"/>
              </a:lnSpc>
              <a:spcBef>
                <a:spcPts val="65"/>
              </a:spcBef>
            </a:pPr>
            <a:r>
              <a:rPr sz="2250" b="1" dirty="0">
                <a:latin typeface="Arial"/>
                <a:cs typeface="Arial"/>
              </a:rPr>
              <a:t>Krishna</a:t>
            </a:r>
            <a:r>
              <a:rPr sz="2250" b="1" spc="-65" dirty="0">
                <a:latin typeface="Arial"/>
                <a:cs typeface="Arial"/>
              </a:rPr>
              <a:t> </a:t>
            </a:r>
            <a:r>
              <a:rPr sz="2250" b="1" dirty="0">
                <a:latin typeface="Arial"/>
                <a:cs typeface="Arial"/>
              </a:rPr>
              <a:t>Kothagorla  Aishwarya </a:t>
            </a:r>
            <a:r>
              <a:rPr sz="2250" b="1" spc="-5" dirty="0">
                <a:latin typeface="Arial"/>
                <a:cs typeface="Arial"/>
              </a:rPr>
              <a:t>Joshi  </a:t>
            </a:r>
            <a:r>
              <a:rPr sz="2250" b="1" dirty="0">
                <a:latin typeface="Arial"/>
                <a:cs typeface="Arial"/>
              </a:rPr>
              <a:t>Mayank Goyal  Prapti Darvekar  Mahima</a:t>
            </a:r>
            <a:r>
              <a:rPr sz="2250" b="1" spc="-5" dirty="0">
                <a:latin typeface="Arial"/>
                <a:cs typeface="Arial"/>
              </a:rPr>
              <a:t> </a:t>
            </a:r>
            <a:r>
              <a:rPr sz="2250" b="1" dirty="0">
                <a:latin typeface="Arial"/>
                <a:cs typeface="Arial"/>
              </a:rPr>
              <a:t>Kothari</a:t>
            </a:r>
            <a:endParaRPr sz="22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0"/>
              </a:spcBef>
            </a:pPr>
            <a:r>
              <a:rPr sz="2250" b="1" dirty="0">
                <a:latin typeface="Arial"/>
                <a:cs typeface="Arial"/>
              </a:rPr>
              <a:t>DR. </a:t>
            </a:r>
            <a:r>
              <a:rPr sz="2250" b="1" spc="-5" dirty="0">
                <a:latin typeface="Arial"/>
                <a:cs typeface="Arial"/>
              </a:rPr>
              <a:t>Vijaypal </a:t>
            </a:r>
            <a:r>
              <a:rPr sz="2250" b="1" dirty="0">
                <a:latin typeface="Arial"/>
                <a:cs typeface="Arial"/>
              </a:rPr>
              <a:t>Singh</a:t>
            </a:r>
            <a:r>
              <a:rPr sz="2250" b="1" spc="30" dirty="0">
                <a:latin typeface="Arial"/>
                <a:cs typeface="Arial"/>
              </a:rPr>
              <a:t> </a:t>
            </a:r>
            <a:r>
              <a:rPr sz="2250" b="1" dirty="0">
                <a:latin typeface="Arial"/>
                <a:cs typeface="Arial"/>
              </a:rPr>
              <a:t>Rathor</a:t>
            </a:r>
            <a:endParaRPr sz="225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02523" y="816018"/>
            <a:ext cx="13529310" cy="12359005"/>
            <a:chOff x="202523" y="816018"/>
            <a:chExt cx="13529310" cy="12359005"/>
          </a:xfrm>
        </p:grpSpPr>
        <p:sp>
          <p:nvSpPr>
            <p:cNvPr id="28" name="object 28"/>
            <p:cNvSpPr/>
            <p:nvPr/>
          </p:nvSpPr>
          <p:spPr>
            <a:xfrm>
              <a:off x="10557229" y="816018"/>
              <a:ext cx="3174177" cy="9759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73296" y="816018"/>
              <a:ext cx="3939969" cy="97594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08555" y="6269498"/>
              <a:ext cx="6901815" cy="6899909"/>
            </a:xfrm>
            <a:custGeom>
              <a:avLst/>
              <a:gdLst/>
              <a:ahLst/>
              <a:cxnLst/>
              <a:rect l="l" t="t" r="r" b="b"/>
              <a:pathLst>
                <a:path w="6901815" h="6899909">
                  <a:moveTo>
                    <a:pt x="5751475" y="0"/>
                  </a:moveTo>
                  <a:lnTo>
                    <a:pt x="1149922" y="0"/>
                  </a:lnTo>
                  <a:lnTo>
                    <a:pt x="1101313" y="1008"/>
                  </a:lnTo>
                  <a:lnTo>
                    <a:pt x="1053217" y="4008"/>
                  </a:lnTo>
                  <a:lnTo>
                    <a:pt x="1005676" y="8959"/>
                  </a:lnTo>
                  <a:lnTo>
                    <a:pt x="958729" y="15821"/>
                  </a:lnTo>
                  <a:lnTo>
                    <a:pt x="912416" y="24555"/>
                  </a:lnTo>
                  <a:lnTo>
                    <a:pt x="866777" y="35120"/>
                  </a:lnTo>
                  <a:lnTo>
                    <a:pt x="821852" y="47476"/>
                  </a:lnTo>
                  <a:lnTo>
                    <a:pt x="777681" y="61584"/>
                  </a:lnTo>
                  <a:lnTo>
                    <a:pt x="734303" y="77403"/>
                  </a:lnTo>
                  <a:lnTo>
                    <a:pt x="691759" y="94894"/>
                  </a:lnTo>
                  <a:lnTo>
                    <a:pt x="650089" y="114017"/>
                  </a:lnTo>
                  <a:lnTo>
                    <a:pt x="609332" y="134732"/>
                  </a:lnTo>
                  <a:lnTo>
                    <a:pt x="569528" y="156999"/>
                  </a:lnTo>
                  <a:lnTo>
                    <a:pt x="530718" y="180778"/>
                  </a:lnTo>
                  <a:lnTo>
                    <a:pt x="492941" y="206030"/>
                  </a:lnTo>
                  <a:lnTo>
                    <a:pt x="456237" y="232713"/>
                  </a:lnTo>
                  <a:lnTo>
                    <a:pt x="420646" y="260789"/>
                  </a:lnTo>
                  <a:lnTo>
                    <a:pt x="386208" y="290217"/>
                  </a:lnTo>
                  <a:lnTo>
                    <a:pt x="352962" y="320958"/>
                  </a:lnTo>
                  <a:lnTo>
                    <a:pt x="320949" y="352971"/>
                  </a:lnTo>
                  <a:lnTo>
                    <a:pt x="290209" y="386218"/>
                  </a:lnTo>
                  <a:lnTo>
                    <a:pt x="260782" y="420656"/>
                  </a:lnTo>
                  <a:lnTo>
                    <a:pt x="232707" y="456248"/>
                  </a:lnTo>
                  <a:lnTo>
                    <a:pt x="206024" y="492953"/>
                  </a:lnTo>
                  <a:lnTo>
                    <a:pt x="180773" y="530731"/>
                  </a:lnTo>
                  <a:lnTo>
                    <a:pt x="156995" y="569542"/>
                  </a:lnTo>
                  <a:lnTo>
                    <a:pt x="134728" y="609346"/>
                  </a:lnTo>
                  <a:lnTo>
                    <a:pt x="114014" y="650103"/>
                  </a:lnTo>
                  <a:lnTo>
                    <a:pt x="94892" y="691774"/>
                  </a:lnTo>
                  <a:lnTo>
                    <a:pt x="77401" y="734319"/>
                  </a:lnTo>
                  <a:lnTo>
                    <a:pt x="61582" y="777697"/>
                  </a:lnTo>
                  <a:lnTo>
                    <a:pt x="47474" y="821868"/>
                  </a:lnTo>
                  <a:lnTo>
                    <a:pt x="35118" y="866794"/>
                  </a:lnTo>
                  <a:lnTo>
                    <a:pt x="24554" y="912433"/>
                  </a:lnTo>
                  <a:lnTo>
                    <a:pt x="15821" y="958746"/>
                  </a:lnTo>
                  <a:lnTo>
                    <a:pt x="8959" y="1005693"/>
                  </a:lnTo>
                  <a:lnTo>
                    <a:pt x="4008" y="1053235"/>
                  </a:lnTo>
                  <a:lnTo>
                    <a:pt x="1008" y="1101330"/>
                  </a:lnTo>
                  <a:lnTo>
                    <a:pt x="0" y="1149940"/>
                  </a:lnTo>
                  <a:lnTo>
                    <a:pt x="0" y="5749405"/>
                  </a:lnTo>
                  <a:lnTo>
                    <a:pt x="1008" y="5798010"/>
                  </a:lnTo>
                  <a:lnTo>
                    <a:pt x="4008" y="5846102"/>
                  </a:lnTo>
                  <a:lnTo>
                    <a:pt x="8959" y="5893639"/>
                  </a:lnTo>
                  <a:lnTo>
                    <a:pt x="15821" y="5940582"/>
                  </a:lnTo>
                  <a:lnTo>
                    <a:pt x="24554" y="5986892"/>
                  </a:lnTo>
                  <a:lnTo>
                    <a:pt x="35118" y="6032528"/>
                  </a:lnTo>
                  <a:lnTo>
                    <a:pt x="47474" y="6077450"/>
                  </a:lnTo>
                  <a:lnTo>
                    <a:pt x="61582" y="6121619"/>
                  </a:lnTo>
                  <a:lnTo>
                    <a:pt x="77401" y="6164994"/>
                  </a:lnTo>
                  <a:lnTo>
                    <a:pt x="94892" y="6207536"/>
                  </a:lnTo>
                  <a:lnTo>
                    <a:pt x="114014" y="6249204"/>
                  </a:lnTo>
                  <a:lnTo>
                    <a:pt x="134728" y="6289960"/>
                  </a:lnTo>
                  <a:lnTo>
                    <a:pt x="156995" y="6329762"/>
                  </a:lnTo>
                  <a:lnTo>
                    <a:pt x="180773" y="6368571"/>
                  </a:lnTo>
                  <a:lnTo>
                    <a:pt x="206024" y="6406347"/>
                  </a:lnTo>
                  <a:lnTo>
                    <a:pt x="232707" y="6443050"/>
                  </a:lnTo>
                  <a:lnTo>
                    <a:pt x="260782" y="6478640"/>
                  </a:lnTo>
                  <a:lnTo>
                    <a:pt x="290209" y="6513077"/>
                  </a:lnTo>
                  <a:lnTo>
                    <a:pt x="320949" y="6546322"/>
                  </a:lnTo>
                  <a:lnTo>
                    <a:pt x="352962" y="6578334"/>
                  </a:lnTo>
                  <a:lnTo>
                    <a:pt x="386208" y="6609074"/>
                  </a:lnTo>
                  <a:lnTo>
                    <a:pt x="420646" y="6638502"/>
                  </a:lnTo>
                  <a:lnTo>
                    <a:pt x="456237" y="6666577"/>
                  </a:lnTo>
                  <a:lnTo>
                    <a:pt x="492941" y="6693259"/>
                  </a:lnTo>
                  <a:lnTo>
                    <a:pt x="530718" y="6718510"/>
                  </a:lnTo>
                  <a:lnTo>
                    <a:pt x="569528" y="6742288"/>
                  </a:lnTo>
                  <a:lnTo>
                    <a:pt x="609332" y="6764555"/>
                  </a:lnTo>
                  <a:lnTo>
                    <a:pt x="650089" y="6785269"/>
                  </a:lnTo>
                  <a:lnTo>
                    <a:pt x="691759" y="6804392"/>
                  </a:lnTo>
                  <a:lnTo>
                    <a:pt x="734303" y="6821883"/>
                  </a:lnTo>
                  <a:lnTo>
                    <a:pt x="777681" y="6837702"/>
                  </a:lnTo>
                  <a:lnTo>
                    <a:pt x="821852" y="6851810"/>
                  </a:lnTo>
                  <a:lnTo>
                    <a:pt x="866777" y="6864166"/>
                  </a:lnTo>
                  <a:lnTo>
                    <a:pt x="912416" y="6874731"/>
                  </a:lnTo>
                  <a:lnTo>
                    <a:pt x="958729" y="6883464"/>
                  </a:lnTo>
                  <a:lnTo>
                    <a:pt x="1005676" y="6890326"/>
                  </a:lnTo>
                  <a:lnTo>
                    <a:pt x="1053217" y="6895277"/>
                  </a:lnTo>
                  <a:lnTo>
                    <a:pt x="1101313" y="6898277"/>
                  </a:lnTo>
                  <a:lnTo>
                    <a:pt x="1149922" y="6899286"/>
                  </a:lnTo>
                  <a:lnTo>
                    <a:pt x="5751475" y="6899286"/>
                  </a:lnTo>
                  <a:lnTo>
                    <a:pt x="5800085" y="6898277"/>
                  </a:lnTo>
                  <a:lnTo>
                    <a:pt x="5848180" y="6895277"/>
                  </a:lnTo>
                  <a:lnTo>
                    <a:pt x="5895722" y="6890326"/>
                  </a:lnTo>
                  <a:lnTo>
                    <a:pt x="5942669" y="6883464"/>
                  </a:lnTo>
                  <a:lnTo>
                    <a:pt x="5988982" y="6874731"/>
                  </a:lnTo>
                  <a:lnTo>
                    <a:pt x="6034621" y="6864166"/>
                  </a:lnTo>
                  <a:lnTo>
                    <a:pt x="6079547" y="6851810"/>
                  </a:lnTo>
                  <a:lnTo>
                    <a:pt x="6123718" y="6837702"/>
                  </a:lnTo>
                  <a:lnTo>
                    <a:pt x="6167096" y="6821883"/>
                  </a:lnTo>
                  <a:lnTo>
                    <a:pt x="6209641" y="6804392"/>
                  </a:lnTo>
                  <a:lnTo>
                    <a:pt x="6251312" y="6785269"/>
                  </a:lnTo>
                  <a:lnTo>
                    <a:pt x="6292069" y="6764555"/>
                  </a:lnTo>
                  <a:lnTo>
                    <a:pt x="6331873" y="6742288"/>
                  </a:lnTo>
                  <a:lnTo>
                    <a:pt x="6370684" y="6718510"/>
                  </a:lnTo>
                  <a:lnTo>
                    <a:pt x="6408462" y="6693259"/>
                  </a:lnTo>
                  <a:lnTo>
                    <a:pt x="6445167" y="6666577"/>
                  </a:lnTo>
                  <a:lnTo>
                    <a:pt x="6480759" y="6638502"/>
                  </a:lnTo>
                  <a:lnTo>
                    <a:pt x="6515198" y="6609074"/>
                  </a:lnTo>
                  <a:lnTo>
                    <a:pt x="6548444" y="6578334"/>
                  </a:lnTo>
                  <a:lnTo>
                    <a:pt x="6580457" y="6546322"/>
                  </a:lnTo>
                  <a:lnTo>
                    <a:pt x="6611198" y="6513077"/>
                  </a:lnTo>
                  <a:lnTo>
                    <a:pt x="6640626" y="6478640"/>
                  </a:lnTo>
                  <a:lnTo>
                    <a:pt x="6668702" y="6443050"/>
                  </a:lnTo>
                  <a:lnTo>
                    <a:pt x="6695385" y="6406347"/>
                  </a:lnTo>
                  <a:lnTo>
                    <a:pt x="6720637" y="6368571"/>
                  </a:lnTo>
                  <a:lnTo>
                    <a:pt x="6744416" y="6329762"/>
                  </a:lnTo>
                  <a:lnTo>
                    <a:pt x="6766683" y="6289960"/>
                  </a:lnTo>
                  <a:lnTo>
                    <a:pt x="6787398" y="6249204"/>
                  </a:lnTo>
                  <a:lnTo>
                    <a:pt x="6806521" y="6207536"/>
                  </a:lnTo>
                  <a:lnTo>
                    <a:pt x="6824012" y="6164994"/>
                  </a:lnTo>
                  <a:lnTo>
                    <a:pt x="6839831" y="6121619"/>
                  </a:lnTo>
                  <a:lnTo>
                    <a:pt x="6853939" y="6077450"/>
                  </a:lnTo>
                  <a:lnTo>
                    <a:pt x="6866296" y="6032528"/>
                  </a:lnTo>
                  <a:lnTo>
                    <a:pt x="6876860" y="5986892"/>
                  </a:lnTo>
                  <a:lnTo>
                    <a:pt x="6885594" y="5940582"/>
                  </a:lnTo>
                  <a:lnTo>
                    <a:pt x="6892456" y="5893639"/>
                  </a:lnTo>
                  <a:lnTo>
                    <a:pt x="6897407" y="5846102"/>
                  </a:lnTo>
                  <a:lnTo>
                    <a:pt x="6900407" y="5798010"/>
                  </a:lnTo>
                  <a:lnTo>
                    <a:pt x="6901416" y="5749405"/>
                  </a:lnTo>
                  <a:lnTo>
                    <a:pt x="6901416" y="1149940"/>
                  </a:lnTo>
                  <a:lnTo>
                    <a:pt x="6900407" y="1101330"/>
                  </a:lnTo>
                  <a:lnTo>
                    <a:pt x="6897407" y="1053235"/>
                  </a:lnTo>
                  <a:lnTo>
                    <a:pt x="6892456" y="1005693"/>
                  </a:lnTo>
                  <a:lnTo>
                    <a:pt x="6885594" y="958746"/>
                  </a:lnTo>
                  <a:lnTo>
                    <a:pt x="6876860" y="912433"/>
                  </a:lnTo>
                  <a:lnTo>
                    <a:pt x="6866296" y="866794"/>
                  </a:lnTo>
                  <a:lnTo>
                    <a:pt x="6853939" y="821868"/>
                  </a:lnTo>
                  <a:lnTo>
                    <a:pt x="6839831" y="777697"/>
                  </a:lnTo>
                  <a:lnTo>
                    <a:pt x="6824012" y="734319"/>
                  </a:lnTo>
                  <a:lnTo>
                    <a:pt x="6806521" y="691774"/>
                  </a:lnTo>
                  <a:lnTo>
                    <a:pt x="6787398" y="650103"/>
                  </a:lnTo>
                  <a:lnTo>
                    <a:pt x="6766683" y="609346"/>
                  </a:lnTo>
                  <a:lnTo>
                    <a:pt x="6744416" y="569542"/>
                  </a:lnTo>
                  <a:lnTo>
                    <a:pt x="6720637" y="530731"/>
                  </a:lnTo>
                  <a:lnTo>
                    <a:pt x="6695385" y="492953"/>
                  </a:lnTo>
                  <a:lnTo>
                    <a:pt x="6668702" y="456248"/>
                  </a:lnTo>
                  <a:lnTo>
                    <a:pt x="6640626" y="420656"/>
                  </a:lnTo>
                  <a:lnTo>
                    <a:pt x="6611198" y="386218"/>
                  </a:lnTo>
                  <a:lnTo>
                    <a:pt x="6580457" y="352971"/>
                  </a:lnTo>
                  <a:lnTo>
                    <a:pt x="6548444" y="320958"/>
                  </a:lnTo>
                  <a:lnTo>
                    <a:pt x="6515198" y="290217"/>
                  </a:lnTo>
                  <a:lnTo>
                    <a:pt x="6480759" y="260789"/>
                  </a:lnTo>
                  <a:lnTo>
                    <a:pt x="6445167" y="232713"/>
                  </a:lnTo>
                  <a:lnTo>
                    <a:pt x="6408462" y="206030"/>
                  </a:lnTo>
                  <a:lnTo>
                    <a:pt x="6370684" y="180778"/>
                  </a:lnTo>
                  <a:lnTo>
                    <a:pt x="6331873" y="156999"/>
                  </a:lnTo>
                  <a:lnTo>
                    <a:pt x="6292069" y="134732"/>
                  </a:lnTo>
                  <a:lnTo>
                    <a:pt x="6251312" y="114017"/>
                  </a:lnTo>
                  <a:lnTo>
                    <a:pt x="6209641" y="94894"/>
                  </a:lnTo>
                  <a:lnTo>
                    <a:pt x="6167096" y="77403"/>
                  </a:lnTo>
                  <a:lnTo>
                    <a:pt x="6123718" y="61584"/>
                  </a:lnTo>
                  <a:lnTo>
                    <a:pt x="6079547" y="47476"/>
                  </a:lnTo>
                  <a:lnTo>
                    <a:pt x="6034621" y="35120"/>
                  </a:lnTo>
                  <a:lnTo>
                    <a:pt x="5988982" y="24555"/>
                  </a:lnTo>
                  <a:lnTo>
                    <a:pt x="5942669" y="15821"/>
                  </a:lnTo>
                  <a:lnTo>
                    <a:pt x="5895722" y="8959"/>
                  </a:lnTo>
                  <a:lnTo>
                    <a:pt x="5848180" y="4008"/>
                  </a:lnTo>
                  <a:lnTo>
                    <a:pt x="5800085" y="1008"/>
                  </a:lnTo>
                  <a:lnTo>
                    <a:pt x="57514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08555" y="6269498"/>
              <a:ext cx="6901815" cy="6899909"/>
            </a:xfrm>
            <a:custGeom>
              <a:avLst/>
              <a:gdLst/>
              <a:ahLst/>
              <a:cxnLst/>
              <a:rect l="l" t="t" r="r" b="b"/>
              <a:pathLst>
                <a:path w="6901815" h="6899909">
                  <a:moveTo>
                    <a:pt x="0" y="1149940"/>
                  </a:moveTo>
                  <a:lnTo>
                    <a:pt x="1008" y="1101330"/>
                  </a:lnTo>
                  <a:lnTo>
                    <a:pt x="4008" y="1053235"/>
                  </a:lnTo>
                  <a:lnTo>
                    <a:pt x="8959" y="1005693"/>
                  </a:lnTo>
                  <a:lnTo>
                    <a:pt x="15821" y="958746"/>
                  </a:lnTo>
                  <a:lnTo>
                    <a:pt x="24554" y="912433"/>
                  </a:lnTo>
                  <a:lnTo>
                    <a:pt x="35118" y="866794"/>
                  </a:lnTo>
                  <a:lnTo>
                    <a:pt x="47474" y="821868"/>
                  </a:lnTo>
                  <a:lnTo>
                    <a:pt x="61582" y="777697"/>
                  </a:lnTo>
                  <a:lnTo>
                    <a:pt x="77401" y="734319"/>
                  </a:lnTo>
                  <a:lnTo>
                    <a:pt x="94892" y="691774"/>
                  </a:lnTo>
                  <a:lnTo>
                    <a:pt x="114014" y="650103"/>
                  </a:lnTo>
                  <a:lnTo>
                    <a:pt x="134728" y="609346"/>
                  </a:lnTo>
                  <a:lnTo>
                    <a:pt x="156995" y="569542"/>
                  </a:lnTo>
                  <a:lnTo>
                    <a:pt x="180773" y="530731"/>
                  </a:lnTo>
                  <a:lnTo>
                    <a:pt x="206024" y="492953"/>
                  </a:lnTo>
                  <a:lnTo>
                    <a:pt x="232707" y="456248"/>
                  </a:lnTo>
                  <a:lnTo>
                    <a:pt x="260782" y="420656"/>
                  </a:lnTo>
                  <a:lnTo>
                    <a:pt x="290209" y="386218"/>
                  </a:lnTo>
                  <a:lnTo>
                    <a:pt x="320949" y="352971"/>
                  </a:lnTo>
                  <a:lnTo>
                    <a:pt x="352962" y="320958"/>
                  </a:lnTo>
                  <a:lnTo>
                    <a:pt x="386208" y="290217"/>
                  </a:lnTo>
                  <a:lnTo>
                    <a:pt x="420646" y="260789"/>
                  </a:lnTo>
                  <a:lnTo>
                    <a:pt x="456237" y="232713"/>
                  </a:lnTo>
                  <a:lnTo>
                    <a:pt x="492941" y="206030"/>
                  </a:lnTo>
                  <a:lnTo>
                    <a:pt x="530718" y="180778"/>
                  </a:lnTo>
                  <a:lnTo>
                    <a:pt x="569528" y="156999"/>
                  </a:lnTo>
                  <a:lnTo>
                    <a:pt x="609332" y="134732"/>
                  </a:lnTo>
                  <a:lnTo>
                    <a:pt x="650089" y="114017"/>
                  </a:lnTo>
                  <a:lnTo>
                    <a:pt x="691759" y="94894"/>
                  </a:lnTo>
                  <a:lnTo>
                    <a:pt x="734303" y="77403"/>
                  </a:lnTo>
                  <a:lnTo>
                    <a:pt x="777681" y="61584"/>
                  </a:lnTo>
                  <a:lnTo>
                    <a:pt x="821852" y="47476"/>
                  </a:lnTo>
                  <a:lnTo>
                    <a:pt x="866777" y="35120"/>
                  </a:lnTo>
                  <a:lnTo>
                    <a:pt x="912416" y="24555"/>
                  </a:lnTo>
                  <a:lnTo>
                    <a:pt x="958729" y="15821"/>
                  </a:lnTo>
                  <a:lnTo>
                    <a:pt x="1005676" y="8959"/>
                  </a:lnTo>
                  <a:lnTo>
                    <a:pt x="1053217" y="4008"/>
                  </a:lnTo>
                  <a:lnTo>
                    <a:pt x="1101313" y="1008"/>
                  </a:lnTo>
                  <a:lnTo>
                    <a:pt x="1149922" y="0"/>
                  </a:lnTo>
                  <a:lnTo>
                    <a:pt x="5751475" y="0"/>
                  </a:lnTo>
                  <a:lnTo>
                    <a:pt x="5800085" y="1008"/>
                  </a:lnTo>
                  <a:lnTo>
                    <a:pt x="5848180" y="4008"/>
                  </a:lnTo>
                  <a:lnTo>
                    <a:pt x="5895722" y="8959"/>
                  </a:lnTo>
                  <a:lnTo>
                    <a:pt x="5942669" y="15821"/>
                  </a:lnTo>
                  <a:lnTo>
                    <a:pt x="5988982" y="24555"/>
                  </a:lnTo>
                  <a:lnTo>
                    <a:pt x="6034621" y="35120"/>
                  </a:lnTo>
                  <a:lnTo>
                    <a:pt x="6079547" y="47476"/>
                  </a:lnTo>
                  <a:lnTo>
                    <a:pt x="6123718" y="61584"/>
                  </a:lnTo>
                  <a:lnTo>
                    <a:pt x="6167096" y="77403"/>
                  </a:lnTo>
                  <a:lnTo>
                    <a:pt x="6209641" y="94894"/>
                  </a:lnTo>
                  <a:lnTo>
                    <a:pt x="6251312" y="114017"/>
                  </a:lnTo>
                  <a:lnTo>
                    <a:pt x="6292069" y="134732"/>
                  </a:lnTo>
                  <a:lnTo>
                    <a:pt x="6331873" y="156999"/>
                  </a:lnTo>
                  <a:lnTo>
                    <a:pt x="6370684" y="180778"/>
                  </a:lnTo>
                  <a:lnTo>
                    <a:pt x="6408462" y="206030"/>
                  </a:lnTo>
                  <a:lnTo>
                    <a:pt x="6445167" y="232713"/>
                  </a:lnTo>
                  <a:lnTo>
                    <a:pt x="6480759" y="260789"/>
                  </a:lnTo>
                  <a:lnTo>
                    <a:pt x="6515198" y="290217"/>
                  </a:lnTo>
                  <a:lnTo>
                    <a:pt x="6548444" y="320958"/>
                  </a:lnTo>
                  <a:lnTo>
                    <a:pt x="6580457" y="352971"/>
                  </a:lnTo>
                  <a:lnTo>
                    <a:pt x="6611198" y="386218"/>
                  </a:lnTo>
                  <a:lnTo>
                    <a:pt x="6640626" y="420656"/>
                  </a:lnTo>
                  <a:lnTo>
                    <a:pt x="6668702" y="456248"/>
                  </a:lnTo>
                  <a:lnTo>
                    <a:pt x="6695385" y="492953"/>
                  </a:lnTo>
                  <a:lnTo>
                    <a:pt x="6720637" y="530731"/>
                  </a:lnTo>
                  <a:lnTo>
                    <a:pt x="6744416" y="569542"/>
                  </a:lnTo>
                  <a:lnTo>
                    <a:pt x="6766683" y="609346"/>
                  </a:lnTo>
                  <a:lnTo>
                    <a:pt x="6787398" y="650103"/>
                  </a:lnTo>
                  <a:lnTo>
                    <a:pt x="6806521" y="691774"/>
                  </a:lnTo>
                  <a:lnTo>
                    <a:pt x="6824012" y="734319"/>
                  </a:lnTo>
                  <a:lnTo>
                    <a:pt x="6839831" y="777697"/>
                  </a:lnTo>
                  <a:lnTo>
                    <a:pt x="6853939" y="821868"/>
                  </a:lnTo>
                  <a:lnTo>
                    <a:pt x="6866296" y="866794"/>
                  </a:lnTo>
                  <a:lnTo>
                    <a:pt x="6876860" y="912433"/>
                  </a:lnTo>
                  <a:lnTo>
                    <a:pt x="6885594" y="958746"/>
                  </a:lnTo>
                  <a:lnTo>
                    <a:pt x="6892456" y="1005693"/>
                  </a:lnTo>
                  <a:lnTo>
                    <a:pt x="6897407" y="1053235"/>
                  </a:lnTo>
                  <a:lnTo>
                    <a:pt x="6900407" y="1101330"/>
                  </a:lnTo>
                  <a:lnTo>
                    <a:pt x="6901416" y="1149940"/>
                  </a:lnTo>
                  <a:lnTo>
                    <a:pt x="6901416" y="5749405"/>
                  </a:lnTo>
                  <a:lnTo>
                    <a:pt x="6900407" y="5798010"/>
                  </a:lnTo>
                  <a:lnTo>
                    <a:pt x="6897407" y="5846102"/>
                  </a:lnTo>
                  <a:lnTo>
                    <a:pt x="6892456" y="5893639"/>
                  </a:lnTo>
                  <a:lnTo>
                    <a:pt x="6885594" y="5940582"/>
                  </a:lnTo>
                  <a:lnTo>
                    <a:pt x="6876860" y="5986892"/>
                  </a:lnTo>
                  <a:lnTo>
                    <a:pt x="6866296" y="6032528"/>
                  </a:lnTo>
                  <a:lnTo>
                    <a:pt x="6853939" y="6077450"/>
                  </a:lnTo>
                  <a:lnTo>
                    <a:pt x="6839831" y="6121619"/>
                  </a:lnTo>
                  <a:lnTo>
                    <a:pt x="6824012" y="6164994"/>
                  </a:lnTo>
                  <a:lnTo>
                    <a:pt x="6806521" y="6207536"/>
                  </a:lnTo>
                  <a:lnTo>
                    <a:pt x="6787398" y="6249204"/>
                  </a:lnTo>
                  <a:lnTo>
                    <a:pt x="6766683" y="6289960"/>
                  </a:lnTo>
                  <a:lnTo>
                    <a:pt x="6744416" y="6329762"/>
                  </a:lnTo>
                  <a:lnTo>
                    <a:pt x="6720637" y="6368571"/>
                  </a:lnTo>
                  <a:lnTo>
                    <a:pt x="6695385" y="6406347"/>
                  </a:lnTo>
                  <a:lnTo>
                    <a:pt x="6668702" y="6443050"/>
                  </a:lnTo>
                  <a:lnTo>
                    <a:pt x="6640626" y="6478640"/>
                  </a:lnTo>
                  <a:lnTo>
                    <a:pt x="6611198" y="6513077"/>
                  </a:lnTo>
                  <a:lnTo>
                    <a:pt x="6580457" y="6546322"/>
                  </a:lnTo>
                  <a:lnTo>
                    <a:pt x="6548444" y="6578334"/>
                  </a:lnTo>
                  <a:lnTo>
                    <a:pt x="6515198" y="6609074"/>
                  </a:lnTo>
                  <a:lnTo>
                    <a:pt x="6480759" y="6638502"/>
                  </a:lnTo>
                  <a:lnTo>
                    <a:pt x="6445167" y="6666577"/>
                  </a:lnTo>
                  <a:lnTo>
                    <a:pt x="6408462" y="6693259"/>
                  </a:lnTo>
                  <a:lnTo>
                    <a:pt x="6370684" y="6718510"/>
                  </a:lnTo>
                  <a:lnTo>
                    <a:pt x="6331873" y="6742288"/>
                  </a:lnTo>
                  <a:lnTo>
                    <a:pt x="6292069" y="6764555"/>
                  </a:lnTo>
                  <a:lnTo>
                    <a:pt x="6251312" y="6785269"/>
                  </a:lnTo>
                  <a:lnTo>
                    <a:pt x="6209641" y="6804392"/>
                  </a:lnTo>
                  <a:lnTo>
                    <a:pt x="6167096" y="6821883"/>
                  </a:lnTo>
                  <a:lnTo>
                    <a:pt x="6123718" y="6837702"/>
                  </a:lnTo>
                  <a:lnTo>
                    <a:pt x="6079547" y="6851810"/>
                  </a:lnTo>
                  <a:lnTo>
                    <a:pt x="6034621" y="6864166"/>
                  </a:lnTo>
                  <a:lnTo>
                    <a:pt x="5988982" y="6874731"/>
                  </a:lnTo>
                  <a:lnTo>
                    <a:pt x="5942669" y="6883464"/>
                  </a:lnTo>
                  <a:lnTo>
                    <a:pt x="5895722" y="6890326"/>
                  </a:lnTo>
                  <a:lnTo>
                    <a:pt x="5848180" y="6895277"/>
                  </a:lnTo>
                  <a:lnTo>
                    <a:pt x="5800085" y="6898277"/>
                  </a:lnTo>
                  <a:lnTo>
                    <a:pt x="5751475" y="6899286"/>
                  </a:lnTo>
                  <a:lnTo>
                    <a:pt x="1149922" y="6899286"/>
                  </a:lnTo>
                  <a:lnTo>
                    <a:pt x="1101313" y="6898277"/>
                  </a:lnTo>
                  <a:lnTo>
                    <a:pt x="1053217" y="6895277"/>
                  </a:lnTo>
                  <a:lnTo>
                    <a:pt x="1005676" y="6890326"/>
                  </a:lnTo>
                  <a:lnTo>
                    <a:pt x="958729" y="6883464"/>
                  </a:lnTo>
                  <a:lnTo>
                    <a:pt x="912416" y="6874731"/>
                  </a:lnTo>
                  <a:lnTo>
                    <a:pt x="866777" y="6864166"/>
                  </a:lnTo>
                  <a:lnTo>
                    <a:pt x="821852" y="6851810"/>
                  </a:lnTo>
                  <a:lnTo>
                    <a:pt x="777681" y="6837702"/>
                  </a:lnTo>
                  <a:lnTo>
                    <a:pt x="734303" y="6821883"/>
                  </a:lnTo>
                  <a:lnTo>
                    <a:pt x="691759" y="6804392"/>
                  </a:lnTo>
                  <a:lnTo>
                    <a:pt x="650089" y="6785269"/>
                  </a:lnTo>
                  <a:lnTo>
                    <a:pt x="609332" y="6764555"/>
                  </a:lnTo>
                  <a:lnTo>
                    <a:pt x="569528" y="6742288"/>
                  </a:lnTo>
                  <a:lnTo>
                    <a:pt x="530718" y="6718510"/>
                  </a:lnTo>
                  <a:lnTo>
                    <a:pt x="492941" y="6693259"/>
                  </a:lnTo>
                  <a:lnTo>
                    <a:pt x="456237" y="6666577"/>
                  </a:lnTo>
                  <a:lnTo>
                    <a:pt x="420646" y="6638502"/>
                  </a:lnTo>
                  <a:lnTo>
                    <a:pt x="386208" y="6609074"/>
                  </a:lnTo>
                  <a:lnTo>
                    <a:pt x="352962" y="6578334"/>
                  </a:lnTo>
                  <a:lnTo>
                    <a:pt x="320949" y="6546322"/>
                  </a:lnTo>
                  <a:lnTo>
                    <a:pt x="290209" y="6513077"/>
                  </a:lnTo>
                  <a:lnTo>
                    <a:pt x="260782" y="6478640"/>
                  </a:lnTo>
                  <a:lnTo>
                    <a:pt x="232707" y="6443050"/>
                  </a:lnTo>
                  <a:lnTo>
                    <a:pt x="206024" y="6406347"/>
                  </a:lnTo>
                  <a:lnTo>
                    <a:pt x="180773" y="6368571"/>
                  </a:lnTo>
                  <a:lnTo>
                    <a:pt x="156995" y="6329762"/>
                  </a:lnTo>
                  <a:lnTo>
                    <a:pt x="134728" y="6289960"/>
                  </a:lnTo>
                  <a:lnTo>
                    <a:pt x="114014" y="6249204"/>
                  </a:lnTo>
                  <a:lnTo>
                    <a:pt x="94892" y="6207536"/>
                  </a:lnTo>
                  <a:lnTo>
                    <a:pt x="77401" y="6164994"/>
                  </a:lnTo>
                  <a:lnTo>
                    <a:pt x="61582" y="6121619"/>
                  </a:lnTo>
                  <a:lnTo>
                    <a:pt x="47474" y="6077450"/>
                  </a:lnTo>
                  <a:lnTo>
                    <a:pt x="35118" y="6032528"/>
                  </a:lnTo>
                  <a:lnTo>
                    <a:pt x="24554" y="5986892"/>
                  </a:lnTo>
                  <a:lnTo>
                    <a:pt x="15821" y="5940582"/>
                  </a:lnTo>
                  <a:lnTo>
                    <a:pt x="8959" y="5893639"/>
                  </a:lnTo>
                  <a:lnTo>
                    <a:pt x="4008" y="5846102"/>
                  </a:lnTo>
                  <a:lnTo>
                    <a:pt x="1008" y="5798010"/>
                  </a:lnTo>
                  <a:lnTo>
                    <a:pt x="0" y="5749405"/>
                  </a:lnTo>
                  <a:lnTo>
                    <a:pt x="0" y="1149940"/>
                  </a:lnTo>
                  <a:close/>
                </a:path>
              </a:pathLst>
            </a:custGeom>
            <a:ln w="119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3619413" y="8153502"/>
            <a:ext cx="79375" cy="283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spc="-5" dirty="0">
                <a:latin typeface="Times New Roman"/>
                <a:cs typeface="Times New Roman"/>
              </a:rPr>
              <a:t>.</a:t>
            </a:r>
            <a:endParaRPr sz="1700">
              <a:latin typeface="Times New Roman"/>
              <a:cs typeface="Times New Roman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206015" y="4142602"/>
            <a:ext cx="13814425" cy="15547975"/>
            <a:chOff x="206015" y="4142602"/>
            <a:chExt cx="13814425" cy="15547975"/>
          </a:xfrm>
        </p:grpSpPr>
        <p:sp>
          <p:nvSpPr>
            <p:cNvPr id="34" name="object 34"/>
            <p:cNvSpPr/>
            <p:nvPr/>
          </p:nvSpPr>
          <p:spPr>
            <a:xfrm>
              <a:off x="296194" y="13443355"/>
              <a:ext cx="6767195" cy="3771265"/>
            </a:xfrm>
            <a:custGeom>
              <a:avLst/>
              <a:gdLst/>
              <a:ahLst/>
              <a:cxnLst/>
              <a:rect l="l" t="t" r="r" b="b"/>
              <a:pathLst>
                <a:path w="6767195" h="3771265">
                  <a:moveTo>
                    <a:pt x="6138117" y="0"/>
                  </a:moveTo>
                  <a:lnTo>
                    <a:pt x="628506" y="0"/>
                  </a:lnTo>
                  <a:lnTo>
                    <a:pt x="581601" y="1723"/>
                  </a:lnTo>
                  <a:lnTo>
                    <a:pt x="535632" y="6814"/>
                  </a:lnTo>
                  <a:lnTo>
                    <a:pt x="490721" y="15149"/>
                  </a:lnTo>
                  <a:lnTo>
                    <a:pt x="446988" y="26608"/>
                  </a:lnTo>
                  <a:lnTo>
                    <a:pt x="404557" y="41070"/>
                  </a:lnTo>
                  <a:lnTo>
                    <a:pt x="363547" y="58412"/>
                  </a:lnTo>
                  <a:lnTo>
                    <a:pt x="324082" y="78513"/>
                  </a:lnTo>
                  <a:lnTo>
                    <a:pt x="286282" y="101252"/>
                  </a:lnTo>
                  <a:lnTo>
                    <a:pt x="250268" y="126507"/>
                  </a:lnTo>
                  <a:lnTo>
                    <a:pt x="216163" y="154157"/>
                  </a:lnTo>
                  <a:lnTo>
                    <a:pt x="184088" y="184081"/>
                  </a:lnTo>
                  <a:lnTo>
                    <a:pt x="154165" y="216156"/>
                  </a:lnTo>
                  <a:lnTo>
                    <a:pt x="126514" y="250262"/>
                  </a:lnTo>
                  <a:lnTo>
                    <a:pt x="101258" y="286276"/>
                  </a:lnTo>
                  <a:lnTo>
                    <a:pt x="78518" y="324078"/>
                  </a:lnTo>
                  <a:lnTo>
                    <a:pt x="58416" y="363546"/>
                  </a:lnTo>
                  <a:lnTo>
                    <a:pt x="41073" y="404558"/>
                  </a:lnTo>
                  <a:lnTo>
                    <a:pt x="26611" y="446994"/>
                  </a:lnTo>
                  <a:lnTo>
                    <a:pt x="15151" y="490731"/>
                  </a:lnTo>
                  <a:lnTo>
                    <a:pt x="6814" y="535648"/>
                  </a:lnTo>
                  <a:lnTo>
                    <a:pt x="1723" y="581623"/>
                  </a:lnTo>
                  <a:lnTo>
                    <a:pt x="0" y="628536"/>
                  </a:lnTo>
                  <a:lnTo>
                    <a:pt x="0" y="3142503"/>
                  </a:lnTo>
                  <a:lnTo>
                    <a:pt x="1891" y="3191619"/>
                  </a:lnTo>
                  <a:lnTo>
                    <a:pt x="7470" y="3239702"/>
                  </a:lnTo>
                  <a:lnTo>
                    <a:pt x="16599" y="3286612"/>
                  </a:lnTo>
                  <a:lnTo>
                    <a:pt x="29138" y="3332210"/>
                  </a:lnTo>
                  <a:lnTo>
                    <a:pt x="44945" y="3376354"/>
                  </a:lnTo>
                  <a:lnTo>
                    <a:pt x="63883" y="3418906"/>
                  </a:lnTo>
                  <a:lnTo>
                    <a:pt x="85811" y="3459726"/>
                  </a:lnTo>
                  <a:lnTo>
                    <a:pt x="110589" y="3498674"/>
                  </a:lnTo>
                  <a:lnTo>
                    <a:pt x="138078" y="3535610"/>
                  </a:lnTo>
                  <a:lnTo>
                    <a:pt x="168138" y="3570394"/>
                  </a:lnTo>
                  <a:lnTo>
                    <a:pt x="200629" y="3602887"/>
                  </a:lnTo>
                  <a:lnTo>
                    <a:pt x="235411" y="3632949"/>
                  </a:lnTo>
                  <a:lnTo>
                    <a:pt x="272345" y="3660440"/>
                  </a:lnTo>
                  <a:lnTo>
                    <a:pt x="311291" y="3685220"/>
                  </a:lnTo>
                  <a:lnTo>
                    <a:pt x="352109" y="3707150"/>
                  </a:lnTo>
                  <a:lnTo>
                    <a:pt x="394659" y="3726089"/>
                  </a:lnTo>
                  <a:lnTo>
                    <a:pt x="438802" y="3741898"/>
                  </a:lnTo>
                  <a:lnTo>
                    <a:pt x="484398" y="3754438"/>
                  </a:lnTo>
                  <a:lnTo>
                    <a:pt x="531307" y="3763568"/>
                  </a:lnTo>
                  <a:lnTo>
                    <a:pt x="579390" y="3769148"/>
                  </a:lnTo>
                  <a:lnTo>
                    <a:pt x="628506" y="3771039"/>
                  </a:lnTo>
                  <a:lnTo>
                    <a:pt x="6138117" y="3771039"/>
                  </a:lnTo>
                  <a:lnTo>
                    <a:pt x="6185030" y="3769315"/>
                  </a:lnTo>
                  <a:lnTo>
                    <a:pt x="6231005" y="3764224"/>
                  </a:lnTo>
                  <a:lnTo>
                    <a:pt x="6275922" y="3755887"/>
                  </a:lnTo>
                  <a:lnTo>
                    <a:pt x="6319659" y="3744426"/>
                  </a:lnTo>
                  <a:lnTo>
                    <a:pt x="6362094" y="3729962"/>
                  </a:lnTo>
                  <a:lnTo>
                    <a:pt x="6403107" y="3712617"/>
                  </a:lnTo>
                  <a:lnTo>
                    <a:pt x="6442575" y="3692513"/>
                  </a:lnTo>
                  <a:lnTo>
                    <a:pt x="6480377" y="3669772"/>
                  </a:lnTo>
                  <a:lnTo>
                    <a:pt x="6516391" y="3644514"/>
                  </a:lnTo>
                  <a:lnTo>
                    <a:pt x="6550497" y="3616861"/>
                  </a:lnTo>
                  <a:lnTo>
                    <a:pt x="6582572" y="3586936"/>
                  </a:lnTo>
                  <a:lnTo>
                    <a:pt x="6612496" y="3554859"/>
                  </a:lnTo>
                  <a:lnTo>
                    <a:pt x="6640146" y="3520752"/>
                  </a:lnTo>
                  <a:lnTo>
                    <a:pt x="6665401" y="3484736"/>
                  </a:lnTo>
                  <a:lnTo>
                    <a:pt x="6688140" y="3446934"/>
                  </a:lnTo>
                  <a:lnTo>
                    <a:pt x="6708241" y="3407467"/>
                  </a:lnTo>
                  <a:lnTo>
                    <a:pt x="6725583" y="3366456"/>
                  </a:lnTo>
                  <a:lnTo>
                    <a:pt x="6740045" y="3324023"/>
                  </a:lnTo>
                  <a:lnTo>
                    <a:pt x="6751504" y="3280290"/>
                  </a:lnTo>
                  <a:lnTo>
                    <a:pt x="6759839" y="3235378"/>
                  </a:lnTo>
                  <a:lnTo>
                    <a:pt x="6764930" y="3189408"/>
                  </a:lnTo>
                  <a:lnTo>
                    <a:pt x="6766653" y="3142503"/>
                  </a:lnTo>
                  <a:lnTo>
                    <a:pt x="6766653" y="628536"/>
                  </a:lnTo>
                  <a:lnTo>
                    <a:pt x="6764930" y="581623"/>
                  </a:lnTo>
                  <a:lnTo>
                    <a:pt x="6759839" y="535648"/>
                  </a:lnTo>
                  <a:lnTo>
                    <a:pt x="6751504" y="490731"/>
                  </a:lnTo>
                  <a:lnTo>
                    <a:pt x="6740045" y="446994"/>
                  </a:lnTo>
                  <a:lnTo>
                    <a:pt x="6725583" y="404558"/>
                  </a:lnTo>
                  <a:lnTo>
                    <a:pt x="6708241" y="363546"/>
                  </a:lnTo>
                  <a:lnTo>
                    <a:pt x="6688140" y="324078"/>
                  </a:lnTo>
                  <a:lnTo>
                    <a:pt x="6665401" y="286276"/>
                  </a:lnTo>
                  <a:lnTo>
                    <a:pt x="6640146" y="250262"/>
                  </a:lnTo>
                  <a:lnTo>
                    <a:pt x="6612496" y="216156"/>
                  </a:lnTo>
                  <a:lnTo>
                    <a:pt x="6582572" y="184081"/>
                  </a:lnTo>
                  <a:lnTo>
                    <a:pt x="6550497" y="154157"/>
                  </a:lnTo>
                  <a:lnTo>
                    <a:pt x="6516391" y="126507"/>
                  </a:lnTo>
                  <a:lnTo>
                    <a:pt x="6480377" y="101252"/>
                  </a:lnTo>
                  <a:lnTo>
                    <a:pt x="6442575" y="78513"/>
                  </a:lnTo>
                  <a:lnTo>
                    <a:pt x="6403107" y="58412"/>
                  </a:lnTo>
                  <a:lnTo>
                    <a:pt x="6362094" y="41070"/>
                  </a:lnTo>
                  <a:lnTo>
                    <a:pt x="6319659" y="26608"/>
                  </a:lnTo>
                  <a:lnTo>
                    <a:pt x="6275922" y="15149"/>
                  </a:lnTo>
                  <a:lnTo>
                    <a:pt x="6231005" y="6814"/>
                  </a:lnTo>
                  <a:lnTo>
                    <a:pt x="6185030" y="1723"/>
                  </a:lnTo>
                  <a:lnTo>
                    <a:pt x="61381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96194" y="13443355"/>
              <a:ext cx="6767195" cy="3771265"/>
            </a:xfrm>
            <a:custGeom>
              <a:avLst/>
              <a:gdLst/>
              <a:ahLst/>
              <a:cxnLst/>
              <a:rect l="l" t="t" r="r" b="b"/>
              <a:pathLst>
                <a:path w="6767195" h="3771265">
                  <a:moveTo>
                    <a:pt x="0" y="628536"/>
                  </a:moveTo>
                  <a:lnTo>
                    <a:pt x="1723" y="581623"/>
                  </a:lnTo>
                  <a:lnTo>
                    <a:pt x="6814" y="535648"/>
                  </a:lnTo>
                  <a:lnTo>
                    <a:pt x="15151" y="490731"/>
                  </a:lnTo>
                  <a:lnTo>
                    <a:pt x="26611" y="446994"/>
                  </a:lnTo>
                  <a:lnTo>
                    <a:pt x="41073" y="404558"/>
                  </a:lnTo>
                  <a:lnTo>
                    <a:pt x="58416" y="363546"/>
                  </a:lnTo>
                  <a:lnTo>
                    <a:pt x="78518" y="324078"/>
                  </a:lnTo>
                  <a:lnTo>
                    <a:pt x="101258" y="286276"/>
                  </a:lnTo>
                  <a:lnTo>
                    <a:pt x="126514" y="250262"/>
                  </a:lnTo>
                  <a:lnTo>
                    <a:pt x="154165" y="216156"/>
                  </a:lnTo>
                  <a:lnTo>
                    <a:pt x="184088" y="184081"/>
                  </a:lnTo>
                  <a:lnTo>
                    <a:pt x="216163" y="154157"/>
                  </a:lnTo>
                  <a:lnTo>
                    <a:pt x="250268" y="126507"/>
                  </a:lnTo>
                  <a:lnTo>
                    <a:pt x="286282" y="101252"/>
                  </a:lnTo>
                  <a:lnTo>
                    <a:pt x="324082" y="78513"/>
                  </a:lnTo>
                  <a:lnTo>
                    <a:pt x="363547" y="58412"/>
                  </a:lnTo>
                  <a:lnTo>
                    <a:pt x="404557" y="41070"/>
                  </a:lnTo>
                  <a:lnTo>
                    <a:pt x="446988" y="26608"/>
                  </a:lnTo>
                  <a:lnTo>
                    <a:pt x="490721" y="15149"/>
                  </a:lnTo>
                  <a:lnTo>
                    <a:pt x="535632" y="6814"/>
                  </a:lnTo>
                  <a:lnTo>
                    <a:pt x="581601" y="1723"/>
                  </a:lnTo>
                  <a:lnTo>
                    <a:pt x="628506" y="0"/>
                  </a:lnTo>
                  <a:lnTo>
                    <a:pt x="6138117" y="0"/>
                  </a:lnTo>
                  <a:lnTo>
                    <a:pt x="6185030" y="1723"/>
                  </a:lnTo>
                  <a:lnTo>
                    <a:pt x="6231005" y="6814"/>
                  </a:lnTo>
                  <a:lnTo>
                    <a:pt x="6275922" y="15149"/>
                  </a:lnTo>
                  <a:lnTo>
                    <a:pt x="6319659" y="26608"/>
                  </a:lnTo>
                  <a:lnTo>
                    <a:pt x="6362094" y="41070"/>
                  </a:lnTo>
                  <a:lnTo>
                    <a:pt x="6403107" y="58412"/>
                  </a:lnTo>
                  <a:lnTo>
                    <a:pt x="6442575" y="78513"/>
                  </a:lnTo>
                  <a:lnTo>
                    <a:pt x="6480377" y="101252"/>
                  </a:lnTo>
                  <a:lnTo>
                    <a:pt x="6516391" y="126507"/>
                  </a:lnTo>
                  <a:lnTo>
                    <a:pt x="6550497" y="154157"/>
                  </a:lnTo>
                  <a:lnTo>
                    <a:pt x="6582572" y="184081"/>
                  </a:lnTo>
                  <a:lnTo>
                    <a:pt x="6612496" y="216156"/>
                  </a:lnTo>
                  <a:lnTo>
                    <a:pt x="6640146" y="250262"/>
                  </a:lnTo>
                  <a:lnTo>
                    <a:pt x="6665401" y="286276"/>
                  </a:lnTo>
                  <a:lnTo>
                    <a:pt x="6688140" y="324078"/>
                  </a:lnTo>
                  <a:lnTo>
                    <a:pt x="6708241" y="363546"/>
                  </a:lnTo>
                  <a:lnTo>
                    <a:pt x="6725583" y="404558"/>
                  </a:lnTo>
                  <a:lnTo>
                    <a:pt x="6740045" y="446994"/>
                  </a:lnTo>
                  <a:lnTo>
                    <a:pt x="6751504" y="490731"/>
                  </a:lnTo>
                  <a:lnTo>
                    <a:pt x="6759839" y="535648"/>
                  </a:lnTo>
                  <a:lnTo>
                    <a:pt x="6764930" y="581623"/>
                  </a:lnTo>
                  <a:lnTo>
                    <a:pt x="6766653" y="628536"/>
                  </a:lnTo>
                  <a:lnTo>
                    <a:pt x="6766653" y="3142503"/>
                  </a:lnTo>
                  <a:lnTo>
                    <a:pt x="6764930" y="3189408"/>
                  </a:lnTo>
                  <a:lnTo>
                    <a:pt x="6759839" y="3235378"/>
                  </a:lnTo>
                  <a:lnTo>
                    <a:pt x="6751504" y="3280290"/>
                  </a:lnTo>
                  <a:lnTo>
                    <a:pt x="6740045" y="3324023"/>
                  </a:lnTo>
                  <a:lnTo>
                    <a:pt x="6725583" y="3366456"/>
                  </a:lnTo>
                  <a:lnTo>
                    <a:pt x="6708241" y="3407467"/>
                  </a:lnTo>
                  <a:lnTo>
                    <a:pt x="6688140" y="3446934"/>
                  </a:lnTo>
                  <a:lnTo>
                    <a:pt x="6665401" y="3484736"/>
                  </a:lnTo>
                  <a:lnTo>
                    <a:pt x="6640146" y="3520752"/>
                  </a:lnTo>
                  <a:lnTo>
                    <a:pt x="6612496" y="3554859"/>
                  </a:lnTo>
                  <a:lnTo>
                    <a:pt x="6582572" y="3586936"/>
                  </a:lnTo>
                  <a:lnTo>
                    <a:pt x="6550497" y="3616861"/>
                  </a:lnTo>
                  <a:lnTo>
                    <a:pt x="6516391" y="3644514"/>
                  </a:lnTo>
                  <a:lnTo>
                    <a:pt x="6480377" y="3669772"/>
                  </a:lnTo>
                  <a:lnTo>
                    <a:pt x="6442575" y="3692513"/>
                  </a:lnTo>
                  <a:lnTo>
                    <a:pt x="6403107" y="3712617"/>
                  </a:lnTo>
                  <a:lnTo>
                    <a:pt x="6362094" y="3729962"/>
                  </a:lnTo>
                  <a:lnTo>
                    <a:pt x="6319659" y="3744426"/>
                  </a:lnTo>
                  <a:lnTo>
                    <a:pt x="6275922" y="3755887"/>
                  </a:lnTo>
                  <a:lnTo>
                    <a:pt x="6231005" y="3764224"/>
                  </a:lnTo>
                  <a:lnTo>
                    <a:pt x="6185030" y="3769315"/>
                  </a:lnTo>
                  <a:lnTo>
                    <a:pt x="6138117" y="3771039"/>
                  </a:lnTo>
                  <a:lnTo>
                    <a:pt x="628506" y="3771039"/>
                  </a:lnTo>
                  <a:lnTo>
                    <a:pt x="579390" y="3769148"/>
                  </a:lnTo>
                  <a:lnTo>
                    <a:pt x="531307" y="3763568"/>
                  </a:lnTo>
                  <a:lnTo>
                    <a:pt x="484398" y="3754438"/>
                  </a:lnTo>
                  <a:lnTo>
                    <a:pt x="438802" y="3741898"/>
                  </a:lnTo>
                  <a:lnTo>
                    <a:pt x="394659" y="3726089"/>
                  </a:lnTo>
                  <a:lnTo>
                    <a:pt x="352109" y="3707150"/>
                  </a:lnTo>
                  <a:lnTo>
                    <a:pt x="311291" y="3685220"/>
                  </a:lnTo>
                  <a:lnTo>
                    <a:pt x="272345" y="3660440"/>
                  </a:lnTo>
                  <a:lnTo>
                    <a:pt x="235411" y="3632949"/>
                  </a:lnTo>
                  <a:lnTo>
                    <a:pt x="200629" y="3602887"/>
                  </a:lnTo>
                  <a:lnTo>
                    <a:pt x="168138" y="3570394"/>
                  </a:lnTo>
                  <a:lnTo>
                    <a:pt x="138078" y="3535610"/>
                  </a:lnTo>
                  <a:lnTo>
                    <a:pt x="110589" y="3498674"/>
                  </a:lnTo>
                  <a:lnTo>
                    <a:pt x="85811" y="3459726"/>
                  </a:lnTo>
                  <a:lnTo>
                    <a:pt x="63883" y="3418906"/>
                  </a:lnTo>
                  <a:lnTo>
                    <a:pt x="44945" y="3376354"/>
                  </a:lnTo>
                  <a:lnTo>
                    <a:pt x="29138" y="3332210"/>
                  </a:lnTo>
                  <a:lnTo>
                    <a:pt x="16599" y="3286612"/>
                  </a:lnTo>
                  <a:lnTo>
                    <a:pt x="7470" y="3239702"/>
                  </a:lnTo>
                  <a:lnTo>
                    <a:pt x="1891" y="3191619"/>
                  </a:lnTo>
                  <a:lnTo>
                    <a:pt x="0" y="3142503"/>
                  </a:lnTo>
                  <a:lnTo>
                    <a:pt x="0" y="628536"/>
                  </a:lnTo>
                  <a:close/>
                </a:path>
              </a:pathLst>
            </a:custGeom>
            <a:ln w="44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08555" y="17488966"/>
              <a:ext cx="6759575" cy="2183765"/>
            </a:xfrm>
            <a:custGeom>
              <a:avLst/>
              <a:gdLst/>
              <a:ahLst/>
              <a:cxnLst/>
              <a:rect l="l" t="t" r="r" b="b"/>
              <a:pathLst>
                <a:path w="6759575" h="2183765">
                  <a:moveTo>
                    <a:pt x="6395222" y="0"/>
                  </a:moveTo>
                  <a:lnTo>
                    <a:pt x="363909" y="0"/>
                  </a:lnTo>
                  <a:lnTo>
                    <a:pt x="314529" y="3321"/>
                  </a:lnTo>
                  <a:lnTo>
                    <a:pt x="267168" y="12997"/>
                  </a:lnTo>
                  <a:lnTo>
                    <a:pt x="222259" y="28594"/>
                  </a:lnTo>
                  <a:lnTo>
                    <a:pt x="180237" y="49679"/>
                  </a:lnTo>
                  <a:lnTo>
                    <a:pt x="141535" y="75819"/>
                  </a:lnTo>
                  <a:lnTo>
                    <a:pt x="106587" y="106580"/>
                  </a:lnTo>
                  <a:lnTo>
                    <a:pt x="75825" y="141529"/>
                  </a:lnTo>
                  <a:lnTo>
                    <a:pt x="49684" y="180232"/>
                  </a:lnTo>
                  <a:lnTo>
                    <a:pt x="28597" y="222257"/>
                  </a:lnTo>
                  <a:lnTo>
                    <a:pt x="12999" y="267170"/>
                  </a:lnTo>
                  <a:lnTo>
                    <a:pt x="3322" y="314538"/>
                  </a:lnTo>
                  <a:lnTo>
                    <a:pt x="0" y="363927"/>
                  </a:lnTo>
                  <a:lnTo>
                    <a:pt x="0" y="1819457"/>
                  </a:lnTo>
                  <a:lnTo>
                    <a:pt x="3322" y="1868841"/>
                  </a:lnTo>
                  <a:lnTo>
                    <a:pt x="12999" y="1916205"/>
                  </a:lnTo>
                  <a:lnTo>
                    <a:pt x="28597" y="1961116"/>
                  </a:lnTo>
                  <a:lnTo>
                    <a:pt x="49684" y="2003140"/>
                  </a:lnTo>
                  <a:lnTo>
                    <a:pt x="75825" y="2041844"/>
                  </a:lnTo>
                  <a:lnTo>
                    <a:pt x="106587" y="2076794"/>
                  </a:lnTo>
                  <a:lnTo>
                    <a:pt x="141535" y="2107557"/>
                  </a:lnTo>
                  <a:lnTo>
                    <a:pt x="180237" y="2133698"/>
                  </a:lnTo>
                  <a:lnTo>
                    <a:pt x="222259" y="2154785"/>
                  </a:lnTo>
                  <a:lnTo>
                    <a:pt x="267168" y="2170384"/>
                  </a:lnTo>
                  <a:lnTo>
                    <a:pt x="314529" y="2180062"/>
                  </a:lnTo>
                  <a:lnTo>
                    <a:pt x="363909" y="2183384"/>
                  </a:lnTo>
                  <a:lnTo>
                    <a:pt x="6395222" y="2183384"/>
                  </a:lnTo>
                  <a:lnTo>
                    <a:pt x="6444611" y="2180062"/>
                  </a:lnTo>
                  <a:lnTo>
                    <a:pt x="6491979" y="2170384"/>
                  </a:lnTo>
                  <a:lnTo>
                    <a:pt x="6536892" y="2154785"/>
                  </a:lnTo>
                  <a:lnTo>
                    <a:pt x="6578917" y="2133698"/>
                  </a:lnTo>
                  <a:lnTo>
                    <a:pt x="6617620" y="2107557"/>
                  </a:lnTo>
                  <a:lnTo>
                    <a:pt x="6652569" y="2076794"/>
                  </a:lnTo>
                  <a:lnTo>
                    <a:pt x="6683330" y="2041844"/>
                  </a:lnTo>
                  <a:lnTo>
                    <a:pt x="6709469" y="2003140"/>
                  </a:lnTo>
                  <a:lnTo>
                    <a:pt x="6730554" y="1961116"/>
                  </a:lnTo>
                  <a:lnTo>
                    <a:pt x="6746152" y="1916205"/>
                  </a:lnTo>
                  <a:lnTo>
                    <a:pt x="6755828" y="1868841"/>
                  </a:lnTo>
                  <a:lnTo>
                    <a:pt x="6759149" y="1819457"/>
                  </a:lnTo>
                  <a:lnTo>
                    <a:pt x="6759149" y="363927"/>
                  </a:lnTo>
                  <a:lnTo>
                    <a:pt x="6755828" y="314538"/>
                  </a:lnTo>
                  <a:lnTo>
                    <a:pt x="6746152" y="267170"/>
                  </a:lnTo>
                  <a:lnTo>
                    <a:pt x="6730554" y="222257"/>
                  </a:lnTo>
                  <a:lnTo>
                    <a:pt x="6709469" y="180232"/>
                  </a:lnTo>
                  <a:lnTo>
                    <a:pt x="6683330" y="141529"/>
                  </a:lnTo>
                  <a:lnTo>
                    <a:pt x="6652569" y="106580"/>
                  </a:lnTo>
                  <a:lnTo>
                    <a:pt x="6617620" y="75819"/>
                  </a:lnTo>
                  <a:lnTo>
                    <a:pt x="6578917" y="49679"/>
                  </a:lnTo>
                  <a:lnTo>
                    <a:pt x="6536892" y="28594"/>
                  </a:lnTo>
                  <a:lnTo>
                    <a:pt x="6491979" y="12997"/>
                  </a:lnTo>
                  <a:lnTo>
                    <a:pt x="6444611" y="3321"/>
                  </a:lnTo>
                  <a:lnTo>
                    <a:pt x="63952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08555" y="17488966"/>
              <a:ext cx="6759575" cy="2183765"/>
            </a:xfrm>
            <a:custGeom>
              <a:avLst/>
              <a:gdLst/>
              <a:ahLst/>
              <a:cxnLst/>
              <a:rect l="l" t="t" r="r" b="b"/>
              <a:pathLst>
                <a:path w="6759575" h="2183765">
                  <a:moveTo>
                    <a:pt x="0" y="363927"/>
                  </a:moveTo>
                  <a:lnTo>
                    <a:pt x="3322" y="314538"/>
                  </a:lnTo>
                  <a:lnTo>
                    <a:pt x="12999" y="267170"/>
                  </a:lnTo>
                  <a:lnTo>
                    <a:pt x="28597" y="222257"/>
                  </a:lnTo>
                  <a:lnTo>
                    <a:pt x="49684" y="180232"/>
                  </a:lnTo>
                  <a:lnTo>
                    <a:pt x="75825" y="141529"/>
                  </a:lnTo>
                  <a:lnTo>
                    <a:pt x="106587" y="106580"/>
                  </a:lnTo>
                  <a:lnTo>
                    <a:pt x="141535" y="75819"/>
                  </a:lnTo>
                  <a:lnTo>
                    <a:pt x="180237" y="49679"/>
                  </a:lnTo>
                  <a:lnTo>
                    <a:pt x="222259" y="28594"/>
                  </a:lnTo>
                  <a:lnTo>
                    <a:pt x="267168" y="12997"/>
                  </a:lnTo>
                  <a:lnTo>
                    <a:pt x="314529" y="3321"/>
                  </a:lnTo>
                  <a:lnTo>
                    <a:pt x="363909" y="0"/>
                  </a:lnTo>
                  <a:lnTo>
                    <a:pt x="6395222" y="0"/>
                  </a:lnTo>
                  <a:lnTo>
                    <a:pt x="6444611" y="3321"/>
                  </a:lnTo>
                  <a:lnTo>
                    <a:pt x="6491979" y="12997"/>
                  </a:lnTo>
                  <a:lnTo>
                    <a:pt x="6536892" y="28594"/>
                  </a:lnTo>
                  <a:lnTo>
                    <a:pt x="6578917" y="49679"/>
                  </a:lnTo>
                  <a:lnTo>
                    <a:pt x="6617620" y="75819"/>
                  </a:lnTo>
                  <a:lnTo>
                    <a:pt x="6652569" y="106580"/>
                  </a:lnTo>
                  <a:lnTo>
                    <a:pt x="6683330" y="141529"/>
                  </a:lnTo>
                  <a:lnTo>
                    <a:pt x="6709469" y="180232"/>
                  </a:lnTo>
                  <a:lnTo>
                    <a:pt x="6730554" y="222257"/>
                  </a:lnTo>
                  <a:lnTo>
                    <a:pt x="6746152" y="267170"/>
                  </a:lnTo>
                  <a:lnTo>
                    <a:pt x="6755828" y="314538"/>
                  </a:lnTo>
                  <a:lnTo>
                    <a:pt x="6759149" y="363927"/>
                  </a:lnTo>
                  <a:lnTo>
                    <a:pt x="6759149" y="1819457"/>
                  </a:lnTo>
                  <a:lnTo>
                    <a:pt x="6755828" y="1868841"/>
                  </a:lnTo>
                  <a:lnTo>
                    <a:pt x="6746152" y="1916205"/>
                  </a:lnTo>
                  <a:lnTo>
                    <a:pt x="6730554" y="1961116"/>
                  </a:lnTo>
                  <a:lnTo>
                    <a:pt x="6709469" y="2003140"/>
                  </a:lnTo>
                  <a:lnTo>
                    <a:pt x="6683330" y="2041844"/>
                  </a:lnTo>
                  <a:lnTo>
                    <a:pt x="6652569" y="2076794"/>
                  </a:lnTo>
                  <a:lnTo>
                    <a:pt x="6617620" y="2107557"/>
                  </a:lnTo>
                  <a:lnTo>
                    <a:pt x="6578917" y="2133698"/>
                  </a:lnTo>
                  <a:lnTo>
                    <a:pt x="6536892" y="2154785"/>
                  </a:lnTo>
                  <a:lnTo>
                    <a:pt x="6491979" y="2170384"/>
                  </a:lnTo>
                  <a:lnTo>
                    <a:pt x="6444611" y="2180062"/>
                  </a:lnTo>
                  <a:lnTo>
                    <a:pt x="6395222" y="2183384"/>
                  </a:lnTo>
                  <a:lnTo>
                    <a:pt x="363909" y="2183384"/>
                  </a:lnTo>
                  <a:lnTo>
                    <a:pt x="314529" y="2180062"/>
                  </a:lnTo>
                  <a:lnTo>
                    <a:pt x="267168" y="2170384"/>
                  </a:lnTo>
                  <a:lnTo>
                    <a:pt x="222259" y="2154785"/>
                  </a:lnTo>
                  <a:lnTo>
                    <a:pt x="180237" y="2133698"/>
                  </a:lnTo>
                  <a:lnTo>
                    <a:pt x="141535" y="2107557"/>
                  </a:lnTo>
                  <a:lnTo>
                    <a:pt x="106587" y="2076794"/>
                  </a:lnTo>
                  <a:lnTo>
                    <a:pt x="75825" y="2041844"/>
                  </a:lnTo>
                  <a:lnTo>
                    <a:pt x="49684" y="2003140"/>
                  </a:lnTo>
                  <a:lnTo>
                    <a:pt x="28597" y="1961116"/>
                  </a:lnTo>
                  <a:lnTo>
                    <a:pt x="12999" y="1916205"/>
                  </a:lnTo>
                  <a:lnTo>
                    <a:pt x="3322" y="1868841"/>
                  </a:lnTo>
                  <a:lnTo>
                    <a:pt x="0" y="1819457"/>
                  </a:lnTo>
                  <a:lnTo>
                    <a:pt x="0" y="363927"/>
                  </a:lnTo>
                  <a:close/>
                </a:path>
              </a:pathLst>
            </a:custGeom>
            <a:ln w="44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448606" y="4142602"/>
              <a:ext cx="6384384" cy="163835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408641" y="5994986"/>
              <a:ext cx="6439381" cy="315037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479684" y="11359348"/>
              <a:ext cx="6260192" cy="126208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556037" y="12848700"/>
              <a:ext cx="6184555" cy="305791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330857" y="16099171"/>
              <a:ext cx="6687184" cy="2053589"/>
            </a:xfrm>
            <a:custGeom>
              <a:avLst/>
              <a:gdLst/>
              <a:ahLst/>
              <a:cxnLst/>
              <a:rect l="l" t="t" r="r" b="b"/>
              <a:pathLst>
                <a:path w="6687184" h="2053590">
                  <a:moveTo>
                    <a:pt x="6344299" y="0"/>
                  </a:moveTo>
                  <a:lnTo>
                    <a:pt x="342214" y="0"/>
                  </a:lnTo>
                  <a:lnTo>
                    <a:pt x="295783" y="3124"/>
                  </a:lnTo>
                  <a:lnTo>
                    <a:pt x="251249" y="12226"/>
                  </a:lnTo>
                  <a:lnTo>
                    <a:pt x="209020" y="26897"/>
                  </a:lnTo>
                  <a:lnTo>
                    <a:pt x="169504" y="46730"/>
                  </a:lnTo>
                  <a:lnTo>
                    <a:pt x="133109" y="71317"/>
                  </a:lnTo>
                  <a:lnTo>
                    <a:pt x="100242" y="100249"/>
                  </a:lnTo>
                  <a:lnTo>
                    <a:pt x="71312" y="133120"/>
                  </a:lnTo>
                  <a:lnTo>
                    <a:pt x="46728" y="169522"/>
                  </a:lnTo>
                  <a:lnTo>
                    <a:pt x="26896" y="209045"/>
                  </a:lnTo>
                  <a:lnTo>
                    <a:pt x="12226" y="251284"/>
                  </a:lnTo>
                  <a:lnTo>
                    <a:pt x="3124" y="295829"/>
                  </a:lnTo>
                  <a:lnTo>
                    <a:pt x="0" y="342274"/>
                  </a:lnTo>
                  <a:lnTo>
                    <a:pt x="0" y="1711310"/>
                  </a:lnTo>
                  <a:lnTo>
                    <a:pt x="3124" y="1757755"/>
                  </a:lnTo>
                  <a:lnTo>
                    <a:pt x="12226" y="1802300"/>
                  </a:lnTo>
                  <a:lnTo>
                    <a:pt x="26896" y="1844539"/>
                  </a:lnTo>
                  <a:lnTo>
                    <a:pt x="46728" y="1884062"/>
                  </a:lnTo>
                  <a:lnTo>
                    <a:pt x="71312" y="1920464"/>
                  </a:lnTo>
                  <a:lnTo>
                    <a:pt x="100242" y="1953334"/>
                  </a:lnTo>
                  <a:lnTo>
                    <a:pt x="133109" y="1982267"/>
                  </a:lnTo>
                  <a:lnTo>
                    <a:pt x="169504" y="2006854"/>
                  </a:lnTo>
                  <a:lnTo>
                    <a:pt x="209020" y="2026687"/>
                  </a:lnTo>
                  <a:lnTo>
                    <a:pt x="251249" y="2041358"/>
                  </a:lnTo>
                  <a:lnTo>
                    <a:pt x="295783" y="2050460"/>
                  </a:lnTo>
                  <a:lnTo>
                    <a:pt x="342214" y="2053584"/>
                  </a:lnTo>
                  <a:lnTo>
                    <a:pt x="6344299" y="2053584"/>
                  </a:lnTo>
                  <a:lnTo>
                    <a:pt x="6390743" y="2050460"/>
                  </a:lnTo>
                  <a:lnTo>
                    <a:pt x="6435288" y="2041358"/>
                  </a:lnTo>
                  <a:lnTo>
                    <a:pt x="6477527" y="2026687"/>
                  </a:lnTo>
                  <a:lnTo>
                    <a:pt x="6517051" y="2006854"/>
                  </a:lnTo>
                  <a:lnTo>
                    <a:pt x="6553452" y="1982267"/>
                  </a:lnTo>
                  <a:lnTo>
                    <a:pt x="6586323" y="1953334"/>
                  </a:lnTo>
                  <a:lnTo>
                    <a:pt x="6615255" y="1920464"/>
                  </a:lnTo>
                  <a:lnTo>
                    <a:pt x="6639842" y="1884062"/>
                  </a:lnTo>
                  <a:lnTo>
                    <a:pt x="6659675" y="1844539"/>
                  </a:lnTo>
                  <a:lnTo>
                    <a:pt x="6674346" y="1802300"/>
                  </a:lnTo>
                  <a:lnTo>
                    <a:pt x="6683448" y="1757755"/>
                  </a:lnTo>
                  <a:lnTo>
                    <a:pt x="6686573" y="1711310"/>
                  </a:lnTo>
                  <a:lnTo>
                    <a:pt x="6686573" y="342274"/>
                  </a:lnTo>
                  <a:lnTo>
                    <a:pt x="6683448" y="295829"/>
                  </a:lnTo>
                  <a:lnTo>
                    <a:pt x="6674346" y="251284"/>
                  </a:lnTo>
                  <a:lnTo>
                    <a:pt x="6659675" y="209045"/>
                  </a:lnTo>
                  <a:lnTo>
                    <a:pt x="6639842" y="169522"/>
                  </a:lnTo>
                  <a:lnTo>
                    <a:pt x="6615255" y="133120"/>
                  </a:lnTo>
                  <a:lnTo>
                    <a:pt x="6586323" y="100249"/>
                  </a:lnTo>
                  <a:lnTo>
                    <a:pt x="6553452" y="71317"/>
                  </a:lnTo>
                  <a:lnTo>
                    <a:pt x="6517051" y="46730"/>
                  </a:lnTo>
                  <a:lnTo>
                    <a:pt x="6477527" y="26897"/>
                  </a:lnTo>
                  <a:lnTo>
                    <a:pt x="6435288" y="12226"/>
                  </a:lnTo>
                  <a:lnTo>
                    <a:pt x="6390743" y="3124"/>
                  </a:lnTo>
                  <a:lnTo>
                    <a:pt x="63442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330857" y="16099171"/>
              <a:ext cx="6687184" cy="2053589"/>
            </a:xfrm>
            <a:custGeom>
              <a:avLst/>
              <a:gdLst/>
              <a:ahLst/>
              <a:cxnLst/>
              <a:rect l="l" t="t" r="r" b="b"/>
              <a:pathLst>
                <a:path w="6687184" h="2053590">
                  <a:moveTo>
                    <a:pt x="0" y="342274"/>
                  </a:moveTo>
                  <a:lnTo>
                    <a:pt x="3124" y="295829"/>
                  </a:lnTo>
                  <a:lnTo>
                    <a:pt x="12226" y="251284"/>
                  </a:lnTo>
                  <a:lnTo>
                    <a:pt x="26896" y="209045"/>
                  </a:lnTo>
                  <a:lnTo>
                    <a:pt x="46728" y="169522"/>
                  </a:lnTo>
                  <a:lnTo>
                    <a:pt x="71312" y="133120"/>
                  </a:lnTo>
                  <a:lnTo>
                    <a:pt x="100242" y="100249"/>
                  </a:lnTo>
                  <a:lnTo>
                    <a:pt x="133109" y="71317"/>
                  </a:lnTo>
                  <a:lnTo>
                    <a:pt x="169504" y="46730"/>
                  </a:lnTo>
                  <a:lnTo>
                    <a:pt x="209020" y="26897"/>
                  </a:lnTo>
                  <a:lnTo>
                    <a:pt x="251249" y="12226"/>
                  </a:lnTo>
                  <a:lnTo>
                    <a:pt x="295783" y="3124"/>
                  </a:lnTo>
                  <a:lnTo>
                    <a:pt x="342214" y="0"/>
                  </a:lnTo>
                  <a:lnTo>
                    <a:pt x="6344299" y="0"/>
                  </a:lnTo>
                  <a:lnTo>
                    <a:pt x="6390743" y="3124"/>
                  </a:lnTo>
                  <a:lnTo>
                    <a:pt x="6435288" y="12226"/>
                  </a:lnTo>
                  <a:lnTo>
                    <a:pt x="6477527" y="26897"/>
                  </a:lnTo>
                  <a:lnTo>
                    <a:pt x="6517051" y="46730"/>
                  </a:lnTo>
                  <a:lnTo>
                    <a:pt x="6553452" y="71317"/>
                  </a:lnTo>
                  <a:lnTo>
                    <a:pt x="6586323" y="100249"/>
                  </a:lnTo>
                  <a:lnTo>
                    <a:pt x="6615255" y="133120"/>
                  </a:lnTo>
                  <a:lnTo>
                    <a:pt x="6639842" y="169522"/>
                  </a:lnTo>
                  <a:lnTo>
                    <a:pt x="6659675" y="209045"/>
                  </a:lnTo>
                  <a:lnTo>
                    <a:pt x="6674346" y="251284"/>
                  </a:lnTo>
                  <a:lnTo>
                    <a:pt x="6683448" y="295829"/>
                  </a:lnTo>
                  <a:lnTo>
                    <a:pt x="6686573" y="342274"/>
                  </a:lnTo>
                  <a:lnTo>
                    <a:pt x="6686573" y="1711310"/>
                  </a:lnTo>
                  <a:lnTo>
                    <a:pt x="6683448" y="1757755"/>
                  </a:lnTo>
                  <a:lnTo>
                    <a:pt x="6674346" y="1802300"/>
                  </a:lnTo>
                  <a:lnTo>
                    <a:pt x="6659675" y="1844539"/>
                  </a:lnTo>
                  <a:lnTo>
                    <a:pt x="6639842" y="1884062"/>
                  </a:lnTo>
                  <a:lnTo>
                    <a:pt x="6615255" y="1920464"/>
                  </a:lnTo>
                  <a:lnTo>
                    <a:pt x="6586323" y="1953334"/>
                  </a:lnTo>
                  <a:lnTo>
                    <a:pt x="6553452" y="1982267"/>
                  </a:lnTo>
                  <a:lnTo>
                    <a:pt x="6517051" y="2006854"/>
                  </a:lnTo>
                  <a:lnTo>
                    <a:pt x="6477527" y="2026687"/>
                  </a:lnTo>
                  <a:lnTo>
                    <a:pt x="6435288" y="2041358"/>
                  </a:lnTo>
                  <a:lnTo>
                    <a:pt x="6390743" y="2050460"/>
                  </a:lnTo>
                  <a:lnTo>
                    <a:pt x="6344299" y="2053584"/>
                  </a:lnTo>
                  <a:lnTo>
                    <a:pt x="342214" y="2053584"/>
                  </a:lnTo>
                  <a:lnTo>
                    <a:pt x="295783" y="2050460"/>
                  </a:lnTo>
                  <a:lnTo>
                    <a:pt x="251249" y="2041358"/>
                  </a:lnTo>
                  <a:lnTo>
                    <a:pt x="209020" y="2026687"/>
                  </a:lnTo>
                  <a:lnTo>
                    <a:pt x="169504" y="2006854"/>
                  </a:lnTo>
                  <a:lnTo>
                    <a:pt x="133109" y="1982267"/>
                  </a:lnTo>
                  <a:lnTo>
                    <a:pt x="100242" y="1953334"/>
                  </a:lnTo>
                  <a:lnTo>
                    <a:pt x="71312" y="1920464"/>
                  </a:lnTo>
                  <a:lnTo>
                    <a:pt x="46728" y="1884062"/>
                  </a:lnTo>
                  <a:lnTo>
                    <a:pt x="26896" y="1844539"/>
                  </a:lnTo>
                  <a:lnTo>
                    <a:pt x="12226" y="1802300"/>
                  </a:lnTo>
                  <a:lnTo>
                    <a:pt x="3124" y="1757755"/>
                  </a:lnTo>
                  <a:lnTo>
                    <a:pt x="0" y="1711310"/>
                  </a:lnTo>
                  <a:lnTo>
                    <a:pt x="0" y="342274"/>
                  </a:lnTo>
                  <a:close/>
                </a:path>
              </a:pathLst>
            </a:custGeom>
            <a:ln w="44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330857" y="18447070"/>
              <a:ext cx="6633845" cy="1240790"/>
            </a:xfrm>
            <a:custGeom>
              <a:avLst/>
              <a:gdLst/>
              <a:ahLst/>
              <a:cxnLst/>
              <a:rect l="l" t="t" r="r" b="b"/>
              <a:pathLst>
                <a:path w="6633844" h="1240790">
                  <a:moveTo>
                    <a:pt x="6426616" y="0"/>
                  </a:moveTo>
                  <a:lnTo>
                    <a:pt x="206748" y="0"/>
                  </a:lnTo>
                  <a:lnTo>
                    <a:pt x="159328" y="5461"/>
                  </a:lnTo>
                  <a:lnTo>
                    <a:pt x="115805" y="21016"/>
                  </a:lnTo>
                  <a:lnTo>
                    <a:pt x="77418" y="45424"/>
                  </a:lnTo>
                  <a:lnTo>
                    <a:pt x="45405" y="77443"/>
                  </a:lnTo>
                  <a:lnTo>
                    <a:pt x="21005" y="115831"/>
                  </a:lnTo>
                  <a:lnTo>
                    <a:pt x="5457" y="159346"/>
                  </a:lnTo>
                  <a:lnTo>
                    <a:pt x="0" y="206748"/>
                  </a:lnTo>
                  <a:lnTo>
                    <a:pt x="0" y="1033801"/>
                  </a:lnTo>
                  <a:lnTo>
                    <a:pt x="5457" y="1081218"/>
                  </a:lnTo>
                  <a:lnTo>
                    <a:pt x="21005" y="1124744"/>
                  </a:lnTo>
                  <a:lnTo>
                    <a:pt x="45405" y="1163140"/>
                  </a:lnTo>
                  <a:lnTo>
                    <a:pt x="77418" y="1195163"/>
                  </a:lnTo>
                  <a:lnTo>
                    <a:pt x="115805" y="1219574"/>
                  </a:lnTo>
                  <a:lnTo>
                    <a:pt x="159328" y="1235130"/>
                  </a:lnTo>
                  <a:lnTo>
                    <a:pt x="206748" y="1240591"/>
                  </a:lnTo>
                  <a:lnTo>
                    <a:pt x="6426616" y="1240591"/>
                  </a:lnTo>
                  <a:lnTo>
                    <a:pt x="6474036" y="1235130"/>
                  </a:lnTo>
                  <a:lnTo>
                    <a:pt x="6517559" y="1219574"/>
                  </a:lnTo>
                  <a:lnTo>
                    <a:pt x="6555946" y="1195163"/>
                  </a:lnTo>
                  <a:lnTo>
                    <a:pt x="6587959" y="1163140"/>
                  </a:lnTo>
                  <a:lnTo>
                    <a:pt x="6612359" y="1124744"/>
                  </a:lnTo>
                  <a:lnTo>
                    <a:pt x="6627907" y="1081218"/>
                  </a:lnTo>
                  <a:lnTo>
                    <a:pt x="6633365" y="1033801"/>
                  </a:lnTo>
                  <a:lnTo>
                    <a:pt x="6633365" y="206748"/>
                  </a:lnTo>
                  <a:lnTo>
                    <a:pt x="6627907" y="159346"/>
                  </a:lnTo>
                  <a:lnTo>
                    <a:pt x="6612359" y="115831"/>
                  </a:lnTo>
                  <a:lnTo>
                    <a:pt x="6587959" y="77443"/>
                  </a:lnTo>
                  <a:lnTo>
                    <a:pt x="6555946" y="45424"/>
                  </a:lnTo>
                  <a:lnTo>
                    <a:pt x="6517559" y="21016"/>
                  </a:lnTo>
                  <a:lnTo>
                    <a:pt x="6474036" y="5461"/>
                  </a:lnTo>
                  <a:lnTo>
                    <a:pt x="64266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330857" y="18447070"/>
              <a:ext cx="6633845" cy="1240790"/>
            </a:xfrm>
            <a:custGeom>
              <a:avLst/>
              <a:gdLst/>
              <a:ahLst/>
              <a:cxnLst/>
              <a:rect l="l" t="t" r="r" b="b"/>
              <a:pathLst>
                <a:path w="6633844" h="1240790">
                  <a:moveTo>
                    <a:pt x="0" y="206748"/>
                  </a:moveTo>
                  <a:lnTo>
                    <a:pt x="5457" y="159346"/>
                  </a:lnTo>
                  <a:lnTo>
                    <a:pt x="21005" y="115831"/>
                  </a:lnTo>
                  <a:lnTo>
                    <a:pt x="45405" y="77443"/>
                  </a:lnTo>
                  <a:lnTo>
                    <a:pt x="77418" y="45424"/>
                  </a:lnTo>
                  <a:lnTo>
                    <a:pt x="115805" y="21016"/>
                  </a:lnTo>
                  <a:lnTo>
                    <a:pt x="159328" y="5461"/>
                  </a:lnTo>
                  <a:lnTo>
                    <a:pt x="206748" y="0"/>
                  </a:lnTo>
                  <a:lnTo>
                    <a:pt x="6426616" y="0"/>
                  </a:lnTo>
                  <a:lnTo>
                    <a:pt x="6474036" y="5461"/>
                  </a:lnTo>
                  <a:lnTo>
                    <a:pt x="6517559" y="21016"/>
                  </a:lnTo>
                  <a:lnTo>
                    <a:pt x="6555946" y="45424"/>
                  </a:lnTo>
                  <a:lnTo>
                    <a:pt x="6587959" y="77443"/>
                  </a:lnTo>
                  <a:lnTo>
                    <a:pt x="6612359" y="115831"/>
                  </a:lnTo>
                  <a:lnTo>
                    <a:pt x="6627907" y="159346"/>
                  </a:lnTo>
                  <a:lnTo>
                    <a:pt x="6633365" y="206748"/>
                  </a:lnTo>
                  <a:lnTo>
                    <a:pt x="6633365" y="1033801"/>
                  </a:lnTo>
                  <a:lnTo>
                    <a:pt x="6627907" y="1081218"/>
                  </a:lnTo>
                  <a:lnTo>
                    <a:pt x="6612359" y="1124744"/>
                  </a:lnTo>
                  <a:lnTo>
                    <a:pt x="6587959" y="1163140"/>
                  </a:lnTo>
                  <a:lnTo>
                    <a:pt x="6555946" y="1195163"/>
                  </a:lnTo>
                  <a:lnTo>
                    <a:pt x="6517559" y="1219574"/>
                  </a:lnTo>
                  <a:lnTo>
                    <a:pt x="6474036" y="1235130"/>
                  </a:lnTo>
                  <a:lnTo>
                    <a:pt x="6426616" y="1240591"/>
                  </a:lnTo>
                  <a:lnTo>
                    <a:pt x="206748" y="1240591"/>
                  </a:lnTo>
                  <a:lnTo>
                    <a:pt x="159328" y="1235130"/>
                  </a:lnTo>
                  <a:lnTo>
                    <a:pt x="115805" y="1219574"/>
                  </a:lnTo>
                  <a:lnTo>
                    <a:pt x="77418" y="1195163"/>
                  </a:lnTo>
                  <a:lnTo>
                    <a:pt x="45405" y="1163140"/>
                  </a:lnTo>
                  <a:lnTo>
                    <a:pt x="21005" y="1124744"/>
                  </a:lnTo>
                  <a:lnTo>
                    <a:pt x="5457" y="1081218"/>
                  </a:lnTo>
                  <a:lnTo>
                    <a:pt x="0" y="1033801"/>
                  </a:lnTo>
                  <a:lnTo>
                    <a:pt x="0" y="206748"/>
                  </a:lnTo>
                  <a:close/>
                </a:path>
              </a:pathLst>
            </a:custGeom>
            <a:ln w="44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7422068" y="18532794"/>
            <a:ext cx="6750684" cy="14681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0670" indent="-268605">
              <a:lnSpc>
                <a:spcPts val="2035"/>
              </a:lnSpc>
              <a:spcBef>
                <a:spcPts val="90"/>
              </a:spcBef>
              <a:buClr>
                <a:srgbClr val="000000"/>
              </a:buClr>
              <a:buFont typeface="Arial"/>
              <a:buChar char="•"/>
              <a:tabLst>
                <a:tab pos="280035" algn="l"/>
                <a:tab pos="281305" algn="l"/>
              </a:tabLst>
            </a:pPr>
            <a:r>
              <a:rPr sz="1700" u="sng" spc="-5" dirty="0">
                <a:solidFill>
                  <a:srgbClr val="002F63"/>
                </a:solidFill>
                <a:uFill>
                  <a:solidFill>
                    <a:srgbClr val="002F63"/>
                  </a:solidFill>
                </a:uFill>
                <a:latin typeface="Times New Roman"/>
                <a:cs typeface="Times New Roman"/>
                <a:hlinkClick r:id="rId12"/>
              </a:rPr>
              <a:t> https://cs231n.github.io/convolutional-networks/</a:t>
            </a:r>
            <a:endParaRPr sz="1700">
              <a:latin typeface="Times New Roman"/>
              <a:cs typeface="Times New Roman"/>
            </a:endParaRPr>
          </a:p>
          <a:p>
            <a:pPr marL="280670" indent="-268605">
              <a:lnSpc>
                <a:spcPts val="2030"/>
              </a:lnSpc>
              <a:buClr>
                <a:srgbClr val="000000"/>
              </a:buClr>
              <a:buFont typeface="Arial"/>
              <a:buChar char="•"/>
              <a:tabLst>
                <a:tab pos="280035" algn="l"/>
                <a:tab pos="281305" algn="l"/>
              </a:tabLst>
            </a:pPr>
            <a:r>
              <a:rPr sz="1700" u="sng" spc="-5" dirty="0">
                <a:solidFill>
                  <a:srgbClr val="002F63"/>
                </a:solidFill>
                <a:uFill>
                  <a:solidFill>
                    <a:srgbClr val="002F63"/>
                  </a:solidFill>
                </a:uFill>
                <a:latin typeface="Times New Roman"/>
                <a:cs typeface="Times New Roman"/>
                <a:hlinkClick r:id="rId13"/>
              </a:rPr>
              <a:t> </a:t>
            </a:r>
            <a:r>
              <a:rPr sz="1700" u="sng" spc="-10" dirty="0">
                <a:solidFill>
                  <a:srgbClr val="002F63"/>
                </a:solidFill>
                <a:uFill>
                  <a:solidFill>
                    <a:srgbClr val="002F63"/>
                  </a:solidFill>
                </a:uFill>
                <a:latin typeface="Times New Roman"/>
                <a:cs typeface="Times New Roman"/>
                <a:hlinkClick r:id="rId13"/>
              </a:rPr>
              <a:t>https://www.youtube.com/watch?v=ZOXOwYUVCqw&amp;t=374s</a:t>
            </a:r>
            <a:endParaRPr sz="1700">
              <a:latin typeface="Times New Roman"/>
              <a:cs typeface="Times New Roman"/>
            </a:endParaRPr>
          </a:p>
          <a:p>
            <a:pPr marL="280670" indent="-268605">
              <a:lnSpc>
                <a:spcPts val="2030"/>
              </a:lnSpc>
              <a:buFont typeface="Arial"/>
              <a:buChar char="•"/>
              <a:tabLst>
                <a:tab pos="280670" algn="l"/>
                <a:tab pos="281305" algn="l"/>
              </a:tabLst>
            </a:pPr>
            <a:r>
              <a:rPr sz="1700" spc="-5" dirty="0">
                <a:latin typeface="Times New Roman"/>
                <a:cs typeface="Times New Roman"/>
              </a:rPr>
              <a:t>Sparse </a:t>
            </a:r>
            <a:r>
              <a:rPr sz="1700" spc="-25" dirty="0">
                <a:latin typeface="Times New Roman"/>
                <a:cs typeface="Times New Roman"/>
              </a:rPr>
              <a:t>Ternary </a:t>
            </a:r>
            <a:r>
              <a:rPr sz="1700" spc="-5" dirty="0">
                <a:latin typeface="Times New Roman"/>
                <a:cs typeface="Times New Roman"/>
              </a:rPr>
              <a:t>Connect: Convolutional Neural Networks Using</a:t>
            </a:r>
            <a:r>
              <a:rPr sz="1700" spc="-50" dirty="0">
                <a:latin typeface="Times New Roman"/>
                <a:cs typeface="Times New Roman"/>
              </a:rPr>
              <a:t> </a:t>
            </a:r>
            <a:r>
              <a:rPr sz="1700" spc="-20" dirty="0">
                <a:latin typeface="Times New Roman"/>
                <a:cs typeface="Times New Roman"/>
              </a:rPr>
              <a:t>Ternarized</a:t>
            </a:r>
            <a:endParaRPr sz="1700">
              <a:latin typeface="Times New Roman"/>
              <a:cs typeface="Times New Roman"/>
            </a:endParaRPr>
          </a:p>
          <a:p>
            <a:pPr marL="280670" indent="-268605">
              <a:lnSpc>
                <a:spcPts val="2035"/>
              </a:lnSpc>
              <a:buFont typeface="Arial"/>
              <a:buChar char="•"/>
              <a:tabLst>
                <a:tab pos="280670" algn="l"/>
                <a:tab pos="281305" algn="l"/>
              </a:tabLst>
            </a:pPr>
            <a:r>
              <a:rPr sz="1700" spc="-5" dirty="0">
                <a:latin typeface="Times New Roman"/>
                <a:cs typeface="Times New Roman"/>
              </a:rPr>
              <a:t>Supporting Compressed-Sparse Activations and</a:t>
            </a:r>
            <a:r>
              <a:rPr sz="1700" spc="-125" dirty="0">
                <a:latin typeface="Times New Roman"/>
                <a:cs typeface="Times New Roman"/>
              </a:rPr>
              <a:t> </a:t>
            </a:r>
            <a:r>
              <a:rPr sz="1700" spc="-30" dirty="0">
                <a:latin typeface="Times New Roman"/>
                <a:cs typeface="Times New Roman"/>
              </a:rPr>
              <a:t>Weights</a:t>
            </a:r>
            <a:endParaRPr sz="1700">
              <a:latin typeface="Times New Roman"/>
              <a:cs typeface="Times New Roman"/>
            </a:endParaRPr>
          </a:p>
          <a:p>
            <a:pPr marL="5091430">
              <a:lnSpc>
                <a:spcPct val="100000"/>
              </a:lnSpc>
              <a:spcBef>
                <a:spcPts val="1015"/>
              </a:spcBef>
            </a:pPr>
            <a:r>
              <a:rPr sz="1850" spc="-20" dirty="0">
                <a:solidFill>
                  <a:srgbClr val="FFFFFF"/>
                </a:solidFill>
                <a:latin typeface="Times New Roman"/>
                <a:cs typeface="Times New Roman"/>
              </a:rPr>
              <a:t>Team </a:t>
            </a:r>
            <a:r>
              <a:rPr sz="1850" spc="10" dirty="0">
                <a:solidFill>
                  <a:srgbClr val="FFFFFF"/>
                </a:solidFill>
                <a:latin typeface="Times New Roman"/>
                <a:cs typeface="Times New Roman"/>
              </a:rPr>
              <a:t>No. </a:t>
            </a:r>
            <a:r>
              <a:rPr sz="1850" spc="5" dirty="0">
                <a:solidFill>
                  <a:srgbClr val="FFFFFF"/>
                </a:solidFill>
                <a:latin typeface="Times New Roman"/>
                <a:cs typeface="Times New Roman"/>
              </a:rPr>
              <a:t>- </a:t>
            </a:r>
            <a:r>
              <a:rPr sz="1850" spc="10" dirty="0">
                <a:solidFill>
                  <a:srgbClr val="FFFFFF"/>
                </a:solidFill>
                <a:latin typeface="Times New Roman"/>
                <a:cs typeface="Times New Roman"/>
              </a:rPr>
              <a:t>66</a:t>
            </a:r>
            <a:endParaRPr sz="1850">
              <a:latin typeface="Times New Roman"/>
              <a:cs typeface="Times New Roman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1306344" y="4961781"/>
            <a:ext cx="5517515" cy="12103100"/>
            <a:chOff x="1306344" y="4961781"/>
            <a:chExt cx="5517515" cy="12103100"/>
          </a:xfrm>
        </p:grpSpPr>
        <p:sp>
          <p:nvSpPr>
            <p:cNvPr id="48" name="object 48"/>
            <p:cNvSpPr/>
            <p:nvPr/>
          </p:nvSpPr>
          <p:spPr>
            <a:xfrm>
              <a:off x="1306344" y="10465785"/>
              <a:ext cx="4270492" cy="242657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411328" y="10466203"/>
              <a:ext cx="4060702" cy="215338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441650" y="13593375"/>
              <a:ext cx="3381880" cy="347099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819654" y="4961781"/>
              <a:ext cx="2832738" cy="91390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326448" y="17675855"/>
            <a:ext cx="6459220" cy="177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3355" marR="360045" indent="-16129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173990" algn="l"/>
              </a:tabLst>
            </a:pPr>
            <a:r>
              <a:rPr sz="1650" spc="-5" dirty="0">
                <a:latin typeface="Times New Roman"/>
                <a:cs typeface="Times New Roman"/>
              </a:rPr>
              <a:t>The below results show the comparison of time taken and accuracy  between Original method, STC, DIM and our proposed architecture on  MNIST</a:t>
            </a:r>
            <a:r>
              <a:rPr sz="1650" spc="-45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dataset</a:t>
            </a:r>
            <a:r>
              <a:rPr sz="1650" b="1" spc="-5" dirty="0">
                <a:latin typeface="Times New Roman"/>
                <a:cs typeface="Times New Roman"/>
              </a:rPr>
              <a:t>.</a:t>
            </a:r>
            <a:endParaRPr sz="1650">
              <a:latin typeface="Times New Roman"/>
              <a:cs typeface="Times New Roman"/>
            </a:endParaRPr>
          </a:p>
          <a:p>
            <a:pPr marL="173355" marR="148590" indent="-161290">
              <a:lnSpc>
                <a:spcPts val="1970"/>
              </a:lnSpc>
              <a:spcBef>
                <a:spcPts val="50"/>
              </a:spcBef>
              <a:buFont typeface="Arial"/>
              <a:buChar char="•"/>
              <a:tabLst>
                <a:tab pos="225425" algn="l"/>
                <a:tab pos="226060" algn="l"/>
              </a:tabLst>
            </a:pPr>
            <a:r>
              <a:rPr dirty="0"/>
              <a:t>	</a:t>
            </a:r>
            <a:r>
              <a:rPr sz="1650" b="1" spc="-5" dirty="0">
                <a:latin typeface="Times New Roman"/>
                <a:cs typeface="Times New Roman"/>
              </a:rPr>
              <a:t>It can </a:t>
            </a:r>
            <a:r>
              <a:rPr sz="1650" b="1" spc="-10" dirty="0">
                <a:latin typeface="Times New Roman"/>
                <a:cs typeface="Times New Roman"/>
              </a:rPr>
              <a:t>be </a:t>
            </a:r>
            <a:r>
              <a:rPr sz="1650" b="1" spc="-5" dirty="0">
                <a:latin typeface="Times New Roman"/>
                <a:cs typeface="Times New Roman"/>
              </a:rPr>
              <a:t>seen that </a:t>
            </a:r>
            <a:r>
              <a:rPr sz="1650" b="1" spc="-10" dirty="0">
                <a:latin typeface="Times New Roman"/>
                <a:cs typeface="Times New Roman"/>
              </a:rPr>
              <a:t>our proposed </a:t>
            </a:r>
            <a:r>
              <a:rPr sz="1650" b="1" spc="-5" dirty="0">
                <a:latin typeface="Times New Roman"/>
                <a:cs typeface="Times New Roman"/>
              </a:rPr>
              <a:t>method takes less time </a:t>
            </a:r>
            <a:r>
              <a:rPr sz="1650" b="1" spc="-10" dirty="0">
                <a:latin typeface="Times New Roman"/>
                <a:cs typeface="Times New Roman"/>
              </a:rPr>
              <a:t>compared </a:t>
            </a:r>
            <a:r>
              <a:rPr sz="1650" b="1" spc="-5" dirty="0">
                <a:latin typeface="Times New Roman"/>
                <a:cs typeface="Times New Roman"/>
              </a:rPr>
              <a:t>to  other methods without much loss in</a:t>
            </a:r>
            <a:r>
              <a:rPr sz="1650" b="1" spc="-50" dirty="0">
                <a:latin typeface="Times New Roman"/>
                <a:cs typeface="Times New Roman"/>
              </a:rPr>
              <a:t> </a:t>
            </a:r>
            <a:r>
              <a:rPr sz="1650" b="1" spc="-5" dirty="0">
                <a:latin typeface="Times New Roman"/>
                <a:cs typeface="Times New Roman"/>
              </a:rPr>
              <a:t>accuracy</a:t>
            </a:r>
            <a:r>
              <a:rPr sz="1650" spc="-5" dirty="0">
                <a:latin typeface="Times New Roman"/>
                <a:cs typeface="Times New Roman"/>
              </a:rPr>
              <a:t>.</a:t>
            </a:r>
            <a:endParaRPr sz="1650">
              <a:latin typeface="Times New Roman"/>
              <a:cs typeface="Times New Roman"/>
            </a:endParaRPr>
          </a:p>
          <a:p>
            <a:pPr marL="173355" marR="5080" indent="-161290">
              <a:lnSpc>
                <a:spcPts val="1970"/>
              </a:lnSpc>
              <a:spcBef>
                <a:spcPts val="5"/>
              </a:spcBef>
              <a:buFont typeface="Arial"/>
              <a:buChar char="•"/>
              <a:tabLst>
                <a:tab pos="225425" algn="l"/>
                <a:tab pos="226060" algn="l"/>
              </a:tabLst>
            </a:pPr>
            <a:r>
              <a:rPr dirty="0"/>
              <a:t>	</a:t>
            </a:r>
            <a:r>
              <a:rPr sz="1650" spc="-5" dirty="0">
                <a:latin typeface="Times New Roman"/>
                <a:cs typeface="Times New Roman"/>
              </a:rPr>
              <a:t>For CNN with single layer and two layers, our proposed method takes less  than half the time taken by the original CNN</a:t>
            </a:r>
            <a:r>
              <a:rPr sz="1650" spc="-25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.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470623" y="9340724"/>
            <a:ext cx="6296660" cy="13144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3355" marR="5080" indent="-161290">
              <a:lnSpc>
                <a:spcPct val="100600"/>
              </a:lnSpc>
              <a:spcBef>
                <a:spcPts val="95"/>
              </a:spcBef>
              <a:buFont typeface="Arial"/>
              <a:buChar char="•"/>
              <a:tabLst>
                <a:tab pos="173990" algn="l"/>
              </a:tabLst>
            </a:pPr>
            <a:r>
              <a:rPr sz="1400" spc="5" dirty="0">
                <a:latin typeface="Times New Roman"/>
                <a:cs typeface="Times New Roman"/>
              </a:rPr>
              <a:t>STC </a:t>
            </a:r>
            <a:r>
              <a:rPr sz="1400" dirty="0">
                <a:latin typeface="Times New Roman"/>
                <a:cs typeface="Times New Roman"/>
              </a:rPr>
              <a:t>reduces time and </a:t>
            </a:r>
            <a:r>
              <a:rPr sz="1400" spc="5" dirty="0">
                <a:latin typeface="Times New Roman"/>
                <a:cs typeface="Times New Roman"/>
              </a:rPr>
              <a:t>DIM </a:t>
            </a:r>
            <a:r>
              <a:rPr sz="1400" dirty="0">
                <a:latin typeface="Times New Roman"/>
                <a:cs typeface="Times New Roman"/>
              </a:rPr>
              <a:t>improves </a:t>
            </a:r>
            <a:r>
              <a:rPr sz="1400" spc="-10" dirty="0">
                <a:latin typeface="Times New Roman"/>
                <a:cs typeface="Times New Roman"/>
              </a:rPr>
              <a:t>accuracy. </a:t>
            </a:r>
            <a:r>
              <a:rPr sz="1400" dirty="0">
                <a:latin typeface="Times New Roman"/>
                <a:cs typeface="Times New Roman"/>
              </a:rPr>
              <a:t>In our proposed method, </a:t>
            </a:r>
            <a:r>
              <a:rPr sz="1400" spc="5" dirty="0">
                <a:latin typeface="Times New Roman"/>
                <a:cs typeface="Times New Roman"/>
              </a:rPr>
              <a:t>we </a:t>
            </a:r>
            <a:r>
              <a:rPr sz="1400" dirty="0">
                <a:latin typeface="Times New Roman"/>
                <a:cs typeface="Times New Roman"/>
              </a:rPr>
              <a:t>have  combined the </a:t>
            </a:r>
            <a:r>
              <a:rPr sz="1400" spc="5" dirty="0">
                <a:latin typeface="Times New Roman"/>
                <a:cs typeface="Times New Roman"/>
              </a:rPr>
              <a:t>STC </a:t>
            </a:r>
            <a:r>
              <a:rPr sz="1400" dirty="0">
                <a:latin typeface="Times New Roman"/>
                <a:cs typeface="Times New Roman"/>
              </a:rPr>
              <a:t>and </a:t>
            </a:r>
            <a:r>
              <a:rPr sz="1400" spc="5" dirty="0">
                <a:latin typeface="Times New Roman"/>
                <a:cs typeface="Times New Roman"/>
              </a:rPr>
              <a:t>DIM </a:t>
            </a:r>
            <a:r>
              <a:rPr sz="1400" dirty="0">
                <a:latin typeface="Times New Roman"/>
                <a:cs typeface="Times New Roman"/>
              </a:rPr>
              <a:t>technics. This reduction in the time is because of further  reduction of number of multiplications in our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method.</a:t>
            </a:r>
            <a:endParaRPr sz="1400">
              <a:latin typeface="Times New Roman"/>
              <a:cs typeface="Times New Roman"/>
            </a:endParaRPr>
          </a:p>
          <a:p>
            <a:pPr marL="173355" marR="19050" indent="-161290">
              <a:lnSpc>
                <a:spcPct val="100600"/>
              </a:lnSpc>
              <a:spcBef>
                <a:spcPts val="5"/>
              </a:spcBef>
              <a:buFont typeface="Arial"/>
              <a:buChar char="•"/>
              <a:tabLst>
                <a:tab pos="173990" algn="l"/>
              </a:tabLst>
            </a:pPr>
            <a:r>
              <a:rPr sz="1400" spc="5" dirty="0">
                <a:latin typeface="Times New Roman"/>
                <a:cs typeface="Times New Roman"/>
              </a:rPr>
              <a:t>One </a:t>
            </a:r>
            <a:r>
              <a:rPr sz="1400" dirty="0">
                <a:latin typeface="Times New Roman"/>
                <a:cs typeface="Times New Roman"/>
              </a:rPr>
              <a:t>thing to note is that </a:t>
            </a:r>
            <a:r>
              <a:rPr sz="1400" spc="5" dirty="0">
                <a:latin typeface="Times New Roman"/>
                <a:cs typeface="Times New Roman"/>
              </a:rPr>
              <a:t>we </a:t>
            </a:r>
            <a:r>
              <a:rPr sz="1400" dirty="0">
                <a:latin typeface="Times New Roman"/>
                <a:cs typeface="Times New Roman"/>
              </a:rPr>
              <a:t>have optimized only the time taken by the forward  propagation in the </a:t>
            </a:r>
            <a:r>
              <a:rPr sz="1400" spc="5" dirty="0">
                <a:latin typeface="Times New Roman"/>
                <a:cs typeface="Times New Roman"/>
              </a:rPr>
              <a:t>CNN </a:t>
            </a:r>
            <a:r>
              <a:rPr sz="1400" dirty="0">
                <a:latin typeface="Times New Roman"/>
                <a:cs typeface="Times New Roman"/>
              </a:rPr>
              <a:t>in future </a:t>
            </a:r>
            <a:r>
              <a:rPr sz="1400" spc="5" dirty="0">
                <a:latin typeface="Times New Roman"/>
                <a:cs typeface="Times New Roman"/>
              </a:rPr>
              <a:t>we </a:t>
            </a:r>
            <a:r>
              <a:rPr sz="1400" dirty="0">
                <a:latin typeface="Times New Roman"/>
                <a:cs typeface="Times New Roman"/>
              </a:rPr>
              <a:t>extend this method to the back-propagation and  can still optimize the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CNN.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041120" y="3568054"/>
            <a:ext cx="5172075" cy="2260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b="1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Result </a:t>
            </a:r>
            <a:r>
              <a:rPr sz="1300" b="1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Table </a:t>
            </a:r>
            <a:r>
              <a:rPr sz="1300" b="1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13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:Comparison of </a:t>
            </a:r>
            <a:r>
              <a:rPr sz="13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Accuracy </a:t>
            </a:r>
            <a:r>
              <a:rPr sz="13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 </a:t>
            </a:r>
            <a:r>
              <a:rPr sz="13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Time </a:t>
            </a:r>
            <a:r>
              <a:rPr sz="13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For </a:t>
            </a:r>
            <a:r>
              <a:rPr sz="13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Different</a:t>
            </a:r>
            <a:r>
              <a:rPr sz="1300" u="sng" spc="-1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Approaches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053686" y="10899449"/>
            <a:ext cx="3190240" cy="2260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b="1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Result </a:t>
            </a:r>
            <a:r>
              <a:rPr sz="1300" b="1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Table </a:t>
            </a:r>
            <a:r>
              <a:rPr sz="1300" b="1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 </a:t>
            </a:r>
            <a:r>
              <a:rPr sz="13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: </a:t>
            </a:r>
            <a:r>
              <a:rPr sz="13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Percentage </a:t>
            </a:r>
            <a:r>
              <a:rPr sz="13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Reduction </a:t>
            </a:r>
            <a:r>
              <a:rPr sz="13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</a:t>
            </a:r>
            <a:r>
              <a:rPr sz="1300" u="sng" spc="-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Time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376256" y="16159483"/>
            <a:ext cx="6339205" cy="177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7329" marR="732155" indent="-215265" algn="just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27965" algn="l"/>
              </a:tabLst>
            </a:pPr>
            <a:r>
              <a:rPr sz="1650" spc="-5" dirty="0">
                <a:latin typeface="Times New Roman"/>
                <a:cs typeface="Times New Roman"/>
              </a:rPr>
              <a:t>In the recent years, CNN is being used for varied tasks like Face  recognition , Stock market price prediction, OCR</a:t>
            </a:r>
            <a:r>
              <a:rPr sz="1650" spc="-30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etc.</a:t>
            </a:r>
            <a:endParaRPr sz="1650">
              <a:latin typeface="Times New Roman"/>
              <a:cs typeface="Times New Roman"/>
            </a:endParaRPr>
          </a:p>
          <a:p>
            <a:pPr marL="227329" marR="202565" indent="-215265" algn="just">
              <a:lnSpc>
                <a:spcPts val="1970"/>
              </a:lnSpc>
              <a:spcBef>
                <a:spcPts val="60"/>
              </a:spcBef>
              <a:buFont typeface="Arial"/>
              <a:buChar char="•"/>
              <a:tabLst>
                <a:tab pos="227965" algn="l"/>
              </a:tabLst>
            </a:pPr>
            <a:r>
              <a:rPr sz="1650" spc="-5" dirty="0">
                <a:latin typeface="Times New Roman"/>
                <a:cs typeface="Times New Roman"/>
              </a:rPr>
              <a:t>The applications which have security importance need to much robust.  But to build such an application, we need to train with huge amount of  data which may sometimes take some</a:t>
            </a:r>
            <a:r>
              <a:rPr sz="1650" spc="-30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weeks.</a:t>
            </a:r>
            <a:endParaRPr sz="1650">
              <a:latin typeface="Times New Roman"/>
              <a:cs typeface="Times New Roman"/>
            </a:endParaRPr>
          </a:p>
          <a:p>
            <a:pPr marL="227329" marR="5080" indent="-215265" algn="just">
              <a:lnSpc>
                <a:spcPts val="1970"/>
              </a:lnSpc>
              <a:spcBef>
                <a:spcPts val="5"/>
              </a:spcBef>
              <a:buFont typeface="Arial"/>
              <a:buChar char="•"/>
              <a:tabLst>
                <a:tab pos="227965" algn="l"/>
              </a:tabLst>
            </a:pPr>
            <a:r>
              <a:rPr sz="1650" spc="-20" dirty="0">
                <a:latin typeface="Times New Roman"/>
                <a:cs typeface="Times New Roman"/>
              </a:rPr>
              <a:t>With </a:t>
            </a:r>
            <a:r>
              <a:rPr sz="1650" spc="-5" dirty="0">
                <a:latin typeface="Times New Roman"/>
                <a:cs typeface="Times New Roman"/>
              </a:rPr>
              <a:t>this optimized implementation of CNN , we can train huge amount  of data easily in less amount of time and can build a robust</a:t>
            </a:r>
            <a:r>
              <a:rPr sz="1650" spc="-25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CNN.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47689" y="13564570"/>
            <a:ext cx="2707640" cy="12280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3355" marR="175895" indent="-161290">
              <a:lnSpc>
                <a:spcPct val="102499"/>
              </a:lnSpc>
              <a:spcBef>
                <a:spcPts val="95"/>
              </a:spcBef>
              <a:buFont typeface="Arial"/>
              <a:buChar char="•"/>
              <a:tabLst>
                <a:tab pos="173990" algn="l"/>
              </a:tabLst>
            </a:pPr>
            <a:r>
              <a:rPr sz="1100" spc="-35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have used single </a:t>
            </a:r>
            <a:r>
              <a:rPr sz="1100" dirty="0">
                <a:latin typeface="Times New Roman"/>
                <a:cs typeface="Times New Roman"/>
              </a:rPr>
              <a:t>layer, </a:t>
            </a:r>
            <a:r>
              <a:rPr sz="1100" spc="10" dirty="0">
                <a:latin typeface="Times New Roman"/>
                <a:cs typeface="Times New Roman"/>
              </a:rPr>
              <a:t>two layer and  Lenet-5 </a:t>
            </a:r>
            <a:r>
              <a:rPr sz="1100" spc="5" dirty="0">
                <a:latin typeface="Times New Roman"/>
                <a:cs typeface="Times New Roman"/>
              </a:rPr>
              <a:t>architecture </a:t>
            </a:r>
            <a:r>
              <a:rPr sz="1100" spc="10" dirty="0">
                <a:latin typeface="Times New Roman"/>
                <a:cs typeface="Times New Roman"/>
              </a:rPr>
              <a:t>for our </a:t>
            </a:r>
            <a:r>
              <a:rPr sz="1100" spc="15" dirty="0">
                <a:latin typeface="Times New Roman"/>
                <a:cs typeface="Times New Roman"/>
              </a:rPr>
              <a:t>CNN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model.</a:t>
            </a:r>
            <a:endParaRPr sz="1100">
              <a:latin typeface="Times New Roman"/>
              <a:cs typeface="Times New Roman"/>
            </a:endParaRPr>
          </a:p>
          <a:p>
            <a:pPr marL="173355" marR="5080" indent="-161290">
              <a:lnSpc>
                <a:spcPct val="102499"/>
              </a:lnSpc>
              <a:buFont typeface="Arial"/>
              <a:buChar char="•"/>
              <a:tabLst>
                <a:tab pos="173990" algn="l"/>
              </a:tabLst>
            </a:pPr>
            <a:r>
              <a:rPr sz="1100" spc="-2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optimize </a:t>
            </a:r>
            <a:r>
              <a:rPr sz="1100" spc="15" dirty="0">
                <a:latin typeface="Times New Roman"/>
                <a:cs typeface="Times New Roman"/>
              </a:rPr>
              <a:t>CNN </a:t>
            </a:r>
            <a:r>
              <a:rPr sz="1100" spc="10" dirty="0">
                <a:latin typeface="Times New Roman"/>
                <a:cs typeface="Times New Roman"/>
              </a:rPr>
              <a:t>model </a:t>
            </a:r>
            <a:r>
              <a:rPr sz="1100" spc="15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have used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STC  </a:t>
            </a:r>
            <a:r>
              <a:rPr sz="1100" spc="10" dirty="0">
                <a:latin typeface="Times New Roman"/>
                <a:cs typeface="Times New Roman"/>
              </a:rPr>
              <a:t>and</a:t>
            </a:r>
            <a:r>
              <a:rPr sz="1100" spc="28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DIM.</a:t>
            </a:r>
            <a:endParaRPr sz="1100">
              <a:latin typeface="Times New Roman"/>
              <a:cs typeface="Times New Roman"/>
            </a:endParaRPr>
          </a:p>
          <a:p>
            <a:pPr marL="173355" marR="263525" indent="-161290" algn="just">
              <a:lnSpc>
                <a:spcPct val="102499"/>
              </a:lnSpc>
              <a:buFont typeface="Arial"/>
              <a:buChar char="•"/>
              <a:tabLst>
                <a:tab pos="173990" algn="l"/>
              </a:tabLst>
            </a:pPr>
            <a:r>
              <a:rPr sz="1100" spc="10" dirty="0">
                <a:latin typeface="Times New Roman"/>
                <a:cs typeface="Times New Roman"/>
              </a:rPr>
              <a:t>Using </a:t>
            </a:r>
            <a:r>
              <a:rPr sz="1100" spc="15" dirty="0">
                <a:latin typeface="Times New Roman"/>
                <a:cs typeface="Times New Roman"/>
              </a:rPr>
              <a:t>STC </a:t>
            </a:r>
            <a:r>
              <a:rPr sz="1100" spc="10" dirty="0">
                <a:latin typeface="Times New Roman"/>
                <a:cs typeface="Times New Roman"/>
              </a:rPr>
              <a:t>and </a:t>
            </a:r>
            <a:r>
              <a:rPr sz="1100" spc="15" dirty="0">
                <a:latin typeface="Times New Roman"/>
                <a:cs typeface="Times New Roman"/>
              </a:rPr>
              <a:t>DIM </a:t>
            </a:r>
            <a:r>
              <a:rPr sz="1100" spc="10" dirty="0">
                <a:latin typeface="Times New Roman"/>
                <a:cs typeface="Times New Roman"/>
              </a:rPr>
              <a:t>together results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in  achieving good accuracy in less </a:t>
            </a:r>
            <a:r>
              <a:rPr sz="1100" spc="5" dirty="0">
                <a:latin typeface="Times New Roman"/>
                <a:cs typeface="Times New Roman"/>
              </a:rPr>
              <a:t>time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as  compared to original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one.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47689" y="14938916"/>
            <a:ext cx="2685415" cy="1915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72110">
              <a:lnSpc>
                <a:spcPct val="102499"/>
              </a:lnSpc>
              <a:spcBef>
                <a:spcPts val="95"/>
              </a:spcBef>
            </a:pPr>
            <a:r>
              <a:rPr sz="1100" b="1" spc="10" dirty="0">
                <a:latin typeface="Times New Roman"/>
                <a:cs typeface="Times New Roman"/>
              </a:rPr>
              <a:t>Steps for implementation of</a:t>
            </a:r>
            <a:r>
              <a:rPr sz="1100" b="1" spc="-90" dirty="0">
                <a:latin typeface="Times New Roman"/>
                <a:cs typeface="Times New Roman"/>
              </a:rPr>
              <a:t> </a:t>
            </a:r>
            <a:r>
              <a:rPr sz="1100" b="1" spc="10" dirty="0">
                <a:latin typeface="Times New Roman"/>
                <a:cs typeface="Times New Roman"/>
              </a:rPr>
              <a:t>proposed  method</a:t>
            </a:r>
            <a:r>
              <a:rPr sz="1100" b="1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 marL="12700" marR="168275">
              <a:lnSpc>
                <a:spcPct val="102499"/>
              </a:lnSpc>
            </a:pPr>
            <a:r>
              <a:rPr sz="1100" spc="5" dirty="0">
                <a:latin typeface="Times New Roman"/>
                <a:cs typeface="Times New Roman"/>
              </a:rPr>
              <a:t>1]Initialize filters </a:t>
            </a:r>
            <a:r>
              <a:rPr sz="1100" spc="10" dirty="0">
                <a:latin typeface="Times New Roman"/>
                <a:cs typeface="Times New Roman"/>
              </a:rPr>
              <a:t>with random values.  2]Apply </a:t>
            </a:r>
            <a:r>
              <a:rPr sz="1100" spc="15" dirty="0">
                <a:latin typeface="Times New Roman"/>
                <a:cs typeface="Times New Roman"/>
              </a:rPr>
              <a:t>STC </a:t>
            </a:r>
            <a:r>
              <a:rPr sz="1100" spc="10" dirty="0">
                <a:latin typeface="Times New Roman"/>
                <a:cs typeface="Times New Roman"/>
              </a:rPr>
              <a:t>technique, in that </a:t>
            </a:r>
            <a:r>
              <a:rPr sz="1100" spc="15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have  convert original </a:t>
            </a:r>
            <a:r>
              <a:rPr sz="1100" spc="5" dirty="0">
                <a:latin typeface="Times New Roman"/>
                <a:cs typeface="Times New Roman"/>
              </a:rPr>
              <a:t>filter </a:t>
            </a:r>
            <a:r>
              <a:rPr sz="1100" spc="10" dirty="0">
                <a:latin typeface="Times New Roman"/>
                <a:cs typeface="Times New Roman"/>
              </a:rPr>
              <a:t>matrix into</a:t>
            </a:r>
            <a:r>
              <a:rPr sz="1100" spc="-114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ternarized  form(according to rho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value)</a:t>
            </a: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ct val="102499"/>
              </a:lnSpc>
              <a:buSzPct val="90909"/>
              <a:buAutoNum type="arabicPlain" startAt="3"/>
              <a:tabLst>
                <a:tab pos="132715" algn="l"/>
              </a:tabLst>
            </a:pPr>
            <a:r>
              <a:rPr sz="1100" spc="10" dirty="0">
                <a:latin typeface="Times New Roman"/>
                <a:cs typeface="Times New Roman"/>
              </a:rPr>
              <a:t>Apply </a:t>
            </a:r>
            <a:r>
              <a:rPr sz="1100" spc="15" dirty="0">
                <a:latin typeface="Times New Roman"/>
                <a:cs typeface="Times New Roman"/>
              </a:rPr>
              <a:t>DIM </a:t>
            </a:r>
            <a:r>
              <a:rPr sz="1100" spc="10" dirty="0">
                <a:latin typeface="Times New Roman"/>
                <a:cs typeface="Times New Roman"/>
              </a:rPr>
              <a:t>technique, in </a:t>
            </a:r>
            <a:r>
              <a:rPr sz="1100" spc="5" dirty="0">
                <a:latin typeface="Times New Roman"/>
                <a:cs typeface="Times New Roman"/>
              </a:rPr>
              <a:t>this </a:t>
            </a:r>
            <a:r>
              <a:rPr sz="1100" spc="10" dirty="0">
                <a:latin typeface="Times New Roman"/>
                <a:cs typeface="Times New Roman"/>
              </a:rPr>
              <a:t>method </a:t>
            </a:r>
            <a:r>
              <a:rPr sz="1100" spc="15" dirty="0">
                <a:latin typeface="Times New Roman"/>
                <a:cs typeface="Times New Roman"/>
              </a:rPr>
              <a:t>we  </a:t>
            </a:r>
            <a:r>
              <a:rPr sz="1100" spc="10" dirty="0">
                <a:latin typeface="Times New Roman"/>
                <a:cs typeface="Times New Roman"/>
              </a:rPr>
              <a:t>have considered only non-zero values from  both </a:t>
            </a:r>
            <a:r>
              <a:rPr sz="1100" spc="5" dirty="0">
                <a:latin typeface="Times New Roman"/>
                <a:cs typeface="Times New Roman"/>
              </a:rPr>
              <a:t>filters </a:t>
            </a:r>
            <a:r>
              <a:rPr sz="1100" spc="10" dirty="0">
                <a:latin typeface="Times New Roman"/>
                <a:cs typeface="Times New Roman"/>
              </a:rPr>
              <a:t>and input for </a:t>
            </a:r>
            <a:r>
              <a:rPr sz="1100" spc="5" dirty="0">
                <a:latin typeface="Times New Roman"/>
                <a:cs typeface="Times New Roman"/>
              </a:rPr>
              <a:t>multiplication(i.e. </a:t>
            </a:r>
            <a:r>
              <a:rPr sz="1100" spc="15" dirty="0">
                <a:latin typeface="Times New Roman"/>
                <a:cs typeface="Times New Roman"/>
              </a:rPr>
              <a:t>we  </a:t>
            </a:r>
            <a:r>
              <a:rPr sz="1100" spc="10" dirty="0">
                <a:latin typeface="Times New Roman"/>
                <a:cs typeface="Times New Roman"/>
              </a:rPr>
              <a:t>have to find </a:t>
            </a:r>
            <a:r>
              <a:rPr sz="1100" spc="5" dirty="0">
                <a:latin typeface="Times New Roman"/>
                <a:cs typeface="Times New Roman"/>
              </a:rPr>
              <a:t>effective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indexes)</a:t>
            </a:r>
            <a:endParaRPr sz="1100">
              <a:latin typeface="Times New Roman"/>
              <a:cs typeface="Times New Roman"/>
            </a:endParaRPr>
          </a:p>
          <a:p>
            <a:pPr marL="132080" indent="-120014">
              <a:lnSpc>
                <a:spcPct val="100000"/>
              </a:lnSpc>
              <a:spcBef>
                <a:spcPts val="30"/>
              </a:spcBef>
              <a:buSzPct val="90909"/>
              <a:buAutoNum type="arabicPlain" startAt="3"/>
              <a:tabLst>
                <a:tab pos="132715" algn="l"/>
              </a:tabLst>
            </a:pPr>
            <a:r>
              <a:rPr sz="1100" spc="10" dirty="0">
                <a:latin typeface="Times New Roman"/>
                <a:cs typeface="Times New Roman"/>
              </a:rPr>
              <a:t>Perform Convolution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Operation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47689" y="6469333"/>
            <a:ext cx="5935345" cy="17291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0670" marR="5080" indent="-26860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80670" algn="l"/>
                <a:tab pos="281305" algn="l"/>
              </a:tabLst>
            </a:pPr>
            <a:r>
              <a:rPr sz="1600" spc="-5" dirty="0">
                <a:latin typeface="Times New Roman"/>
                <a:cs typeface="Times New Roman"/>
              </a:rPr>
              <a:t>In recent years, Deep learning has been used extensively in a wide  range of fields. In Deep learning, Convolutional Neural Networks are  found to give the most accurate results in solving real world  problems such as computer vision, mainly in </a:t>
            </a:r>
            <a:r>
              <a:rPr sz="1600" b="1" spc="-5" dirty="0">
                <a:latin typeface="Times New Roman"/>
                <a:cs typeface="Times New Roman"/>
              </a:rPr>
              <a:t>face recognition, scene  labelling, image classification, action recognition, human pose  estimation </a:t>
            </a:r>
            <a:r>
              <a:rPr sz="1600" spc="-5" dirty="0">
                <a:latin typeface="Times New Roman"/>
                <a:cs typeface="Times New Roman"/>
              </a:rPr>
              <a:t>and </a:t>
            </a:r>
            <a:r>
              <a:rPr sz="1600" b="1" spc="-5" dirty="0">
                <a:latin typeface="Times New Roman"/>
                <a:cs typeface="Times New Roman"/>
              </a:rPr>
              <a:t>document analysis</a:t>
            </a:r>
            <a:r>
              <a:rPr sz="1600" spc="-5" dirty="0">
                <a:latin typeface="Times New Roman"/>
                <a:cs typeface="Times New Roman"/>
              </a:rPr>
              <a:t>. CNN is also used in the field of  </a:t>
            </a:r>
            <a:r>
              <a:rPr sz="1600" b="1" spc="-5" dirty="0">
                <a:latin typeface="Times New Roman"/>
                <a:cs typeface="Times New Roman"/>
              </a:rPr>
              <a:t>speech recognition </a:t>
            </a:r>
            <a:r>
              <a:rPr sz="1600" spc="-5" dirty="0">
                <a:latin typeface="Times New Roman"/>
                <a:cs typeface="Times New Roman"/>
              </a:rPr>
              <a:t>and </a:t>
            </a:r>
            <a:r>
              <a:rPr sz="1600" b="1" spc="-5" dirty="0">
                <a:latin typeface="Times New Roman"/>
                <a:cs typeface="Times New Roman"/>
              </a:rPr>
              <a:t>text classification </a:t>
            </a:r>
            <a:r>
              <a:rPr sz="1600" spc="-5" dirty="0">
                <a:latin typeface="Times New Roman"/>
                <a:cs typeface="Times New Roman"/>
              </a:rPr>
              <a:t>for natural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language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916116" y="8173127"/>
            <a:ext cx="944244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processing.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47689" y="8416500"/>
            <a:ext cx="5925185" cy="19723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0670" marR="440055" indent="-26860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80670" algn="l"/>
                <a:tab pos="281305" algn="l"/>
              </a:tabLst>
            </a:pPr>
            <a:r>
              <a:rPr sz="1600" spc="-5" dirty="0">
                <a:latin typeface="Times New Roman"/>
                <a:cs typeface="Times New Roman"/>
              </a:rPr>
              <a:t>But </a:t>
            </a:r>
            <a:r>
              <a:rPr sz="1600" spc="-10" dirty="0">
                <a:latin typeface="Times New Roman"/>
                <a:cs typeface="Times New Roman"/>
              </a:rPr>
              <a:t>Training </a:t>
            </a:r>
            <a:r>
              <a:rPr sz="1600" spc="-5" dirty="0">
                <a:latin typeface="Times New Roman"/>
                <a:cs typeface="Times New Roman"/>
              </a:rPr>
              <a:t>deep neural networks has long been computational  demanding and time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consuming.</a:t>
            </a:r>
            <a:endParaRPr sz="1600">
              <a:latin typeface="Times New Roman"/>
              <a:cs typeface="Times New Roman"/>
            </a:endParaRPr>
          </a:p>
          <a:p>
            <a:pPr marL="280670" marR="72390" indent="-268605">
              <a:lnSpc>
                <a:spcPts val="1920"/>
              </a:lnSpc>
              <a:spcBef>
                <a:spcPts val="55"/>
              </a:spcBef>
              <a:buFont typeface="Arial"/>
              <a:buChar char="•"/>
              <a:tabLst>
                <a:tab pos="280670" algn="l"/>
                <a:tab pos="281305" algn="l"/>
              </a:tabLst>
            </a:pPr>
            <a:r>
              <a:rPr sz="1600" spc="-5" dirty="0">
                <a:latin typeface="Times New Roman"/>
                <a:cs typeface="Times New Roman"/>
              </a:rPr>
              <a:t>For some state-of-the art architectures, it can take weeks to get  models trained. Another problem is that the demand for memory can  be huge.</a:t>
            </a:r>
            <a:endParaRPr sz="1600">
              <a:latin typeface="Times New Roman"/>
              <a:cs typeface="Times New Roman"/>
            </a:endParaRPr>
          </a:p>
          <a:p>
            <a:pPr marL="331470" indent="-319405">
              <a:lnSpc>
                <a:spcPts val="1845"/>
              </a:lnSpc>
              <a:buFont typeface="Arial"/>
              <a:buChar char="•"/>
              <a:tabLst>
                <a:tab pos="331470" algn="l"/>
                <a:tab pos="332105" algn="l"/>
              </a:tabLst>
            </a:pPr>
            <a:r>
              <a:rPr sz="1600" spc="-5" dirty="0">
                <a:latin typeface="Times New Roman"/>
                <a:cs typeface="Times New Roman"/>
              </a:rPr>
              <a:t>Most of the computations performed in training a neural network</a:t>
            </a:r>
            <a:r>
              <a:rPr sz="1600" spc="9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are</a:t>
            </a:r>
            <a:endParaRPr sz="1600">
              <a:latin typeface="Times New Roman"/>
              <a:cs typeface="Times New Roman"/>
            </a:endParaRPr>
          </a:p>
          <a:p>
            <a:pPr marL="280670" marR="386715">
              <a:lnSpc>
                <a:spcPts val="1920"/>
              </a:lnSpc>
              <a:spcBef>
                <a:spcPts val="60"/>
              </a:spcBef>
            </a:pPr>
            <a:r>
              <a:rPr sz="1600" spc="-5" dirty="0">
                <a:latin typeface="Times New Roman"/>
                <a:cs typeface="Times New Roman"/>
              </a:rPr>
              <a:t>ﬂoating point multiplications. In our model, </a:t>
            </a:r>
            <a:r>
              <a:rPr sz="1600" spc="-10" dirty="0">
                <a:latin typeface="Times New Roman"/>
                <a:cs typeface="Times New Roman"/>
              </a:rPr>
              <a:t>we </a:t>
            </a:r>
            <a:r>
              <a:rPr sz="1600" spc="-5" dirty="0">
                <a:latin typeface="Times New Roman"/>
                <a:cs typeface="Times New Roman"/>
              </a:rPr>
              <a:t>focused on  eliminating most of these multiplications to reduce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computation.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807890" y="12757142"/>
            <a:ext cx="3358515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b="1" dirty="0">
                <a:latin typeface="Times New Roman"/>
                <a:cs typeface="Times New Roman"/>
              </a:rPr>
              <a:t>Flowchart of our </a:t>
            </a:r>
            <a:r>
              <a:rPr sz="1500" b="1" spc="-5" dirty="0">
                <a:latin typeface="Times New Roman"/>
                <a:cs typeface="Times New Roman"/>
              </a:rPr>
              <a:t>project</a:t>
            </a:r>
            <a:r>
              <a:rPr sz="1500" b="1" spc="-95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implementation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692</Words>
  <Application>Microsoft Office PowerPoint</Application>
  <PresentationFormat>Custom</PresentationFormat>
  <Paragraphs>59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A0 Vertical Poster</dc:title>
  <dc:creator>Ethan Shulda;www.postersession.com</dc:creator>
  <cp:keywords>www.postersession.com</cp:keywords>
  <cp:lastModifiedBy>mayank.1822cs1081</cp:lastModifiedBy>
  <cp:revision>1</cp:revision>
  <dcterms:created xsi:type="dcterms:W3CDTF">2020-06-18T04:29:24Z</dcterms:created>
  <dcterms:modified xsi:type="dcterms:W3CDTF">2020-08-17T08:44:43Z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2020-06-17T00:00:00Z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2020-06-18T00:00:00Z</vt:filetime>
  </property>
</Properties>
</file>