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0" r:id="rId3"/>
  </p:sldMasterIdLst>
  <p:sldIdLst>
    <p:sldId id="256" r:id="rId4"/>
    <p:sldId id="257" r:id="rId5"/>
    <p:sldId id="262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600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2" y="1380070"/>
            <a:ext cx="8574623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8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3" y="5883277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10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402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4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3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95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685801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3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048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686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685801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4" y="3886200"/>
            <a:ext cx="1001871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952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3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513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495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7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3" y="685800"/>
            <a:ext cx="801974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308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3904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59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8" y="5867133"/>
            <a:ext cx="551167" cy="365125"/>
          </a:xfrm>
        </p:spPr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329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13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625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770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886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210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9277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642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5890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2117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81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80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9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9015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4403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1273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100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47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3110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4845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9068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4842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0366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85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4" y="2667001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08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9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6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64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8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4" y="685801"/>
            <a:ext cx="6240991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3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20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5" y="1752599"/>
            <a:ext cx="542615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5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5" y="3124199"/>
            <a:ext cx="542615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55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2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3" y="685802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2667001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7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81" y="5883277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8" y="5883277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29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56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FD7F-4AF5-4C0C-9EEB-30204B432CD8}" type="datetimeFigureOut">
              <a:rPr lang="en-IN" smtClean="0"/>
              <a:t>16-04-2021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15F62ED-BE71-4224-BE68-3EE8ED4A2BB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90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F78C-42E9-4CF8-80E1-CDFE6EB57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6905" y="-86265"/>
            <a:ext cx="6469811" cy="1259457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Arial Black" panose="020B0A04020102020204" pitchFamily="34" charset="0"/>
              </a:rPr>
              <a:t>DOORMED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18133-8F2C-46FB-AEB0-D002A4520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5284" y="1091634"/>
            <a:ext cx="5779698" cy="4118902"/>
          </a:xfrm>
        </p:spPr>
        <p:txBody>
          <a:bodyPr>
            <a:norm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	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TEAM MEMBERS: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01021-129F-4258-843C-6D55CEB20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669" y="0"/>
            <a:ext cx="1086928" cy="1086928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FE5F392-DC10-411B-9119-7C8A54C11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7228"/>
              </p:ext>
            </p:extLst>
          </p:nvPr>
        </p:nvGraphicFramePr>
        <p:xfrm>
          <a:off x="1408591" y="2697639"/>
          <a:ext cx="9374819" cy="39062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06498">
                  <a:extLst>
                    <a:ext uri="{9D8B030D-6E8A-4147-A177-3AD203B41FA5}">
                      <a16:colId xmlns:a16="http://schemas.microsoft.com/office/drawing/2014/main" val="2381777685"/>
                    </a:ext>
                  </a:extLst>
                </a:gridCol>
                <a:gridCol w="4856232">
                  <a:extLst>
                    <a:ext uri="{9D8B030D-6E8A-4147-A177-3AD203B41FA5}">
                      <a16:colId xmlns:a16="http://schemas.microsoft.com/office/drawing/2014/main" val="2903660018"/>
                    </a:ext>
                  </a:extLst>
                </a:gridCol>
                <a:gridCol w="3212089">
                  <a:extLst>
                    <a:ext uri="{9D8B030D-6E8A-4147-A177-3AD203B41FA5}">
                      <a16:colId xmlns:a16="http://schemas.microsoft.com/office/drawing/2014/main" val="3060481971"/>
                    </a:ext>
                  </a:extLst>
                </a:gridCol>
              </a:tblGrid>
              <a:tr h="655498">
                <a:tc>
                  <a:txBody>
                    <a:bodyPr/>
                    <a:lstStyle/>
                    <a:p>
                      <a:r>
                        <a:rPr lang="en-IN" sz="2000" dirty="0"/>
                        <a:t>SI. No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Name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Roll Number</a:t>
                      </a:r>
                    </a:p>
                    <a:p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041560"/>
                  </a:ext>
                </a:extLst>
              </a:tr>
              <a:tr h="593525"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AMIT KUMAR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205120015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395916"/>
                  </a:ext>
                </a:extLst>
              </a:tr>
              <a:tr h="593525"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NIKITA DAS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205120062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987195"/>
                  </a:ext>
                </a:extLst>
              </a:tr>
              <a:tr h="687815"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ANSHU MALA LAKRA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205120019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98904"/>
                  </a:ext>
                </a:extLst>
              </a:tr>
              <a:tr h="593525">
                <a:tc>
                  <a:txBody>
                    <a:bodyPr/>
                    <a:lstStyle/>
                    <a:p>
                      <a:r>
                        <a:rPr lang="en-IN" sz="2000" dirty="0"/>
                        <a:t>4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POOJA YADAV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205120072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809940"/>
                  </a:ext>
                </a:extLst>
              </a:tr>
              <a:tr h="736778">
                <a:tc>
                  <a:txBody>
                    <a:bodyPr/>
                    <a:lstStyle/>
                    <a:p>
                      <a:r>
                        <a:rPr lang="en-IN" sz="2000" dirty="0"/>
                        <a:t>5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MAYANK KUMAR SINGH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205120051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81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41227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0FF4C-BD87-4723-A9BB-1CD8BD33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435" y="-410816"/>
            <a:ext cx="10376589" cy="1908312"/>
          </a:xfrm>
        </p:spPr>
        <p:txBody>
          <a:bodyPr/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DF558-1A25-40D2-A4AD-A79088C87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372" y="-1704513"/>
            <a:ext cx="10018713" cy="8304095"/>
          </a:xfrm>
        </p:spPr>
        <p:txBody>
          <a:bodyPr>
            <a:noAutofit/>
          </a:bodyPr>
          <a:lstStyle/>
          <a:p>
            <a:r>
              <a:rPr lang="en-IN" sz="3600" dirty="0">
                <a:latin typeface="Gill Sans MT Condensed" panose="020B0506020104020203" pitchFamily="34" charset="0"/>
                <a:cs typeface="Arial" panose="020B0604020202020204" pitchFamily="34" charset="0"/>
              </a:rPr>
              <a:t>Our idea is “</a:t>
            </a:r>
            <a:r>
              <a:rPr lang="en-IN" sz="3600" dirty="0" err="1">
                <a:solidFill>
                  <a:schemeClr val="accent2">
                    <a:lumMod val="75000"/>
                  </a:schemeClr>
                </a:solidFill>
                <a:latin typeface="Gill Sans MT Condensed" panose="020B0506020104020203" pitchFamily="34" charset="0"/>
                <a:cs typeface="Arial" panose="020B0604020202020204" pitchFamily="34" charset="0"/>
              </a:rPr>
              <a:t>DoorMed</a:t>
            </a:r>
            <a:r>
              <a:rPr lang="en-IN" sz="3600" dirty="0">
                <a:latin typeface="Gill Sans MT Condensed" panose="020B0506020104020203" pitchFamily="34" charset="0"/>
                <a:cs typeface="Arial" panose="020B0604020202020204" pitchFamily="34" charset="0"/>
              </a:rPr>
              <a:t>” where “Door” means </a:t>
            </a:r>
            <a:r>
              <a:rPr lang="en-IN" sz="3600" u="sng" dirty="0">
                <a:latin typeface="Gill Sans MT Condensed" panose="020B0506020104020203" pitchFamily="34" charset="0"/>
                <a:cs typeface="Arial" panose="020B0604020202020204" pitchFamily="34" charset="0"/>
              </a:rPr>
              <a:t>Door</a:t>
            </a:r>
            <a:r>
              <a:rPr lang="en-IN" sz="3600" dirty="0">
                <a:latin typeface="Gill Sans MT Condensed" panose="020B0506020104020203" pitchFamily="34" charset="0"/>
                <a:cs typeface="Arial" panose="020B0604020202020204" pitchFamily="34" charset="0"/>
              </a:rPr>
              <a:t> and “Med” means </a:t>
            </a:r>
            <a:r>
              <a:rPr lang="en-IN" sz="3600" u="sng" dirty="0">
                <a:latin typeface="Gill Sans MT Condensed" panose="020B0506020104020203" pitchFamily="34" charset="0"/>
                <a:cs typeface="Arial" panose="020B0604020202020204" pitchFamily="34" charset="0"/>
              </a:rPr>
              <a:t>Medicines</a:t>
            </a:r>
            <a:r>
              <a:rPr lang="en-IN" sz="3600" dirty="0">
                <a:latin typeface="Gill Sans MT Condensed" panose="020B0506020104020203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sz="3600" dirty="0">
                <a:latin typeface="Gill Sans MT Condensed" panose="020B0506020104020203" pitchFamily="34" charset="0"/>
              </a:rPr>
              <a:t>So basically in this we are going to deliver medicines at the door of the customer within a reasonable time.</a:t>
            </a:r>
            <a:endParaRPr lang="en-IN" sz="3600" dirty="0">
              <a:latin typeface="Gill Sans MT Condensed" panose="020B0506020104020203" pitchFamily="34" charset="0"/>
              <a:cs typeface="Arial" panose="020B0604020202020204" pitchFamily="34" charset="0"/>
            </a:endParaRPr>
          </a:p>
          <a:p>
            <a:r>
              <a:rPr lang="en-IN" sz="3600" dirty="0">
                <a:latin typeface="Gill Sans MT Condensed" panose="020B0506020104020203" pitchFamily="34" charset="0"/>
                <a:cs typeface="Arial" panose="020B0604020202020204" pitchFamily="34" charset="0"/>
              </a:rPr>
              <a:t>We have two different sections ::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0F128-E975-42C2-90B3-4A4F4D675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084" y="0"/>
            <a:ext cx="874744" cy="874744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EE3E006-1194-4B79-96A0-7506692DE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030806"/>
              </p:ext>
            </p:extLst>
          </p:nvPr>
        </p:nvGraphicFramePr>
        <p:xfrm>
          <a:off x="1778000" y="4104642"/>
          <a:ext cx="9345720" cy="229031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04598">
                  <a:extLst>
                    <a:ext uri="{9D8B030D-6E8A-4147-A177-3AD203B41FA5}">
                      <a16:colId xmlns:a16="http://schemas.microsoft.com/office/drawing/2014/main" val="131905926"/>
                    </a:ext>
                  </a:extLst>
                </a:gridCol>
                <a:gridCol w="5141122">
                  <a:extLst>
                    <a:ext uri="{9D8B030D-6E8A-4147-A177-3AD203B41FA5}">
                      <a16:colId xmlns:a16="http://schemas.microsoft.com/office/drawing/2014/main" val="179804269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en-IN" dirty="0"/>
                        <a:t>SELLER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85167"/>
                  </a:ext>
                </a:extLst>
              </a:tr>
              <a:tr h="178231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dirty="0"/>
                        <a:t>Sellers can add their available medicines in their section of our website </a:t>
                      </a:r>
                      <a:r>
                        <a:rPr lang="en-IN" sz="1800" dirty="0"/>
                        <a:t>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Customers can check the availability of required medicine in their section and can place the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0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30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42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205633-2529-4FB6-9A86-EF418E0A07A6}"/>
              </a:ext>
            </a:extLst>
          </p:cNvPr>
          <p:cNvSpPr/>
          <p:nvPr/>
        </p:nvSpPr>
        <p:spPr>
          <a:xfrm>
            <a:off x="3888576" y="0"/>
            <a:ext cx="38129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FLOWCHART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B92898-073F-4352-88BD-2F798EFCD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2127"/>
            <a:ext cx="12192000" cy="553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3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F468-1CD6-40FA-BB0B-4ABA2965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1" y="-1245703"/>
            <a:ext cx="10707894" cy="3057250"/>
          </a:xfrm>
        </p:spPr>
        <p:txBody>
          <a:bodyPr/>
          <a:lstStyle/>
          <a:p>
            <a:b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OF THE START-UP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137D-01AC-4CC5-9D8E-28955D21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53592"/>
            <a:ext cx="10018713" cy="5964808"/>
          </a:xfrm>
        </p:spPr>
        <p:txBody>
          <a:bodyPr>
            <a:normAutofit lnSpcReduction="10000"/>
          </a:bodyPr>
          <a:lstStyle/>
          <a:p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IN" sz="3500" dirty="0">
                <a:latin typeface="Gill Sans MT Condensed" panose="020B0506020104020203" pitchFamily="34" charset="0"/>
                <a:cs typeface="Arial" panose="020B0604020202020204" pitchFamily="34" charset="0"/>
              </a:rPr>
              <a:t>As we all know start-up come up with a solution of the modern existing problem.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500" dirty="0">
                <a:latin typeface="Gill Sans MT Condensed" panose="020B0506020104020203" pitchFamily="34" charset="0"/>
                <a:cs typeface="Arial" panose="020B0604020202020204" pitchFamily="34" charset="0"/>
              </a:rPr>
              <a:t>So here we are with solution of ordering medicine not only in remote city but also in local area.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500" dirty="0">
                <a:latin typeface="Gill Sans MT Condensed" panose="020B0506020104020203" pitchFamily="34" charset="0"/>
                <a:cs typeface="Arial" panose="020B0604020202020204" pitchFamily="34" charset="0"/>
              </a:rPr>
              <a:t>It will be a great contribution in advancement of E-commerce platform.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500" dirty="0">
                <a:latin typeface="Gill Sans MT Condensed" panose="020B0506020104020203" pitchFamily="34" charset="0"/>
                <a:cs typeface="Arial" panose="020B0604020202020204" pitchFamily="34" charset="0"/>
              </a:rPr>
              <a:t>Support for local customers especially during this COVID-19 pandemic.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500" dirty="0">
                <a:latin typeface="Gill Sans MT Condensed" panose="020B0506020104020203" pitchFamily="34" charset="0"/>
                <a:cs typeface="Arial" panose="020B0604020202020204" pitchFamily="34" charset="0"/>
              </a:rPr>
              <a:t>Profitable for both customers and local pharmacist .</a:t>
            </a:r>
          </a:p>
          <a:p>
            <a:endParaRPr lang="en-IN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A3C63-D0C7-4BF7-BB81-ACFC62EF2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70" y="2"/>
            <a:ext cx="795131" cy="79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3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7DC6-92F6-40B6-8391-14A7B735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808382"/>
            <a:ext cx="10018713" cy="2037741"/>
          </a:xfrm>
        </p:spPr>
        <p:txBody>
          <a:bodyPr/>
          <a:lstStyle/>
          <a:p>
            <a:b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A505-633A-43C5-BDFD-6674B9D2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12240"/>
            <a:ext cx="10230170" cy="5323840"/>
          </a:xfrm>
        </p:spPr>
        <p:txBody>
          <a:bodyPr>
            <a:normAutofit lnSpcReduction="10000"/>
          </a:bodyPr>
          <a:lstStyle/>
          <a:p>
            <a:r>
              <a:rPr lang="en-IN" sz="4000" dirty="0">
                <a:latin typeface="Gill Sans MT Condensed" panose="020B0506020104020203" pitchFamily="34" charset="0"/>
                <a:cs typeface="Arial" panose="020B0604020202020204" pitchFamily="34" charset="0"/>
              </a:rPr>
              <a:t>To provide the customers with facility of online delivery of medicines at their door-step like food, clothes, etc.</a:t>
            </a:r>
          </a:p>
          <a:p>
            <a:r>
              <a:rPr lang="en-IN" sz="4000" dirty="0">
                <a:latin typeface="Gill Sans MT Condensed" panose="020B0506020104020203" pitchFamily="34" charset="0"/>
                <a:cs typeface="Arial" panose="020B0604020202020204" pitchFamily="34" charset="0"/>
              </a:rPr>
              <a:t>To provide support for the people who can’t travel 3-4 km to purchase medicines.</a:t>
            </a:r>
          </a:p>
          <a:p>
            <a:r>
              <a:rPr lang="en-IN" sz="4000" dirty="0">
                <a:latin typeface="Gill Sans MT Condensed" panose="020B0506020104020203" pitchFamily="34" charset="0"/>
                <a:cs typeface="Arial" panose="020B0604020202020204" pitchFamily="34" charset="0"/>
              </a:rPr>
              <a:t>To provide support for customers during any pandemic like COVID-19.</a:t>
            </a:r>
          </a:p>
          <a:p>
            <a:r>
              <a:rPr lang="en-IN" sz="4000" dirty="0">
                <a:latin typeface="Gill Sans MT Condensed" panose="020B0506020104020203" pitchFamily="34" charset="0"/>
                <a:cs typeface="Arial" panose="020B0604020202020204" pitchFamily="34" charset="0"/>
              </a:rPr>
              <a:t>To help out people who are in an situation of emergency or ill and can’t go out but need medicine urgently.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A129C3-358B-4FDA-B677-FEABE5762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389" y="-33280"/>
            <a:ext cx="874744" cy="87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3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FD73-B29D-4AE5-8916-C17C80F2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25286"/>
            <a:ext cx="10018713" cy="2003286"/>
          </a:xfrm>
        </p:spPr>
        <p:txBody>
          <a:bodyPr/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A9AC-48C0-4C16-84C2-434C686E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-344558"/>
            <a:ext cx="10018713" cy="7801998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Gill Sans MT Condensed" panose="020B0506020104020203" pitchFamily="34" charset="0"/>
                <a:cs typeface="Arial" panose="020B0604020202020204" pitchFamily="34" charset="0"/>
              </a:rPr>
              <a:t>Tool: Visual Studio Code</a:t>
            </a:r>
          </a:p>
          <a:p>
            <a:r>
              <a:rPr lang="en-IN" sz="4400" dirty="0">
                <a:latin typeface="Gill Sans MT Condensed" panose="020B0506020104020203" pitchFamily="34" charset="0"/>
                <a:cs typeface="Arial" panose="020B0604020202020204" pitchFamily="34" charset="0"/>
              </a:rPr>
              <a:t>Language Used: PYTHON</a:t>
            </a:r>
          </a:p>
          <a:p>
            <a:r>
              <a:rPr lang="en-IN" sz="4400" dirty="0">
                <a:latin typeface="Gill Sans MT Condensed" panose="020B0506020104020203" pitchFamily="34" charset="0"/>
                <a:cs typeface="Arial" panose="020B0604020202020204" pitchFamily="34" charset="0"/>
              </a:rPr>
              <a:t>Framework: FLASK</a:t>
            </a:r>
          </a:p>
          <a:p>
            <a:r>
              <a:rPr lang="en-IN" sz="4400" dirty="0">
                <a:latin typeface="Gill Sans MT Condensed" panose="020B0506020104020203" pitchFamily="34" charset="0"/>
                <a:cs typeface="Arial" panose="020B0604020202020204" pitchFamily="34" charset="0"/>
              </a:rPr>
              <a:t>Web Technologies Used:  HTML, CSS, 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5A8F2-48A0-4FA4-BD40-5C023E753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883" y="250367"/>
            <a:ext cx="874744" cy="87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4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8CBC-DB18-43ED-90F0-0182B7A8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1192695"/>
            <a:ext cx="10018713" cy="3352800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DD45B-6E7D-4F67-8A80-0221D4C90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-808384"/>
            <a:ext cx="10018713" cy="9366230"/>
          </a:xfrm>
        </p:spPr>
        <p:txBody>
          <a:bodyPr>
            <a:normAutofit/>
          </a:bodyPr>
          <a:lstStyle/>
          <a:p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4800" dirty="0">
                <a:latin typeface="Gill Sans MT Condensed" panose="020B0506020104020203" pitchFamily="34" charset="0"/>
                <a:cs typeface="Arial" panose="020B0604020202020204" pitchFamily="34" charset="0"/>
              </a:rPr>
              <a:t>Connect with maximum possible local pharmacists so that they can also develop and expand their business.</a:t>
            </a:r>
          </a:p>
          <a:p>
            <a:r>
              <a:rPr lang="en-IN" sz="4800" dirty="0">
                <a:latin typeface="Gill Sans MT Condensed" panose="020B0506020104020203" pitchFamily="34" charset="0"/>
                <a:cs typeface="Arial" panose="020B0604020202020204" pitchFamily="34" charset="0"/>
              </a:rPr>
              <a:t>Create delivery chain starting from some local cities.</a:t>
            </a:r>
          </a:p>
          <a:p>
            <a:r>
              <a:rPr lang="en-IN" sz="4800" dirty="0">
                <a:latin typeface="Gill Sans MT Condensed" panose="020B0506020104020203" pitchFamily="34" charset="0"/>
                <a:cs typeface="Arial" panose="020B0604020202020204" pitchFamily="34" charset="0"/>
              </a:rPr>
              <a:t>It can be expanded to almost all cities in India later.</a:t>
            </a:r>
          </a:p>
          <a:p>
            <a:endParaRPr lang="en-IN" sz="4800" dirty="0">
              <a:latin typeface="Gill Sans MT Condensed" panose="020B0506020104020203" pitchFamily="34" charset="0"/>
              <a:cs typeface="Arial" panose="020B0604020202020204" pitchFamily="34" charset="0"/>
            </a:endParaRPr>
          </a:p>
          <a:p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35E9E-B35B-4023-B941-0001685CB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300" y="0"/>
            <a:ext cx="874744" cy="87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82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436</TotalTime>
  <Words>321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Corbel</vt:lpstr>
      <vt:lpstr>Gill Sans MT</vt:lpstr>
      <vt:lpstr>Gill Sans MT Condensed</vt:lpstr>
      <vt:lpstr>Wingdings</vt:lpstr>
      <vt:lpstr>Parallax</vt:lpstr>
      <vt:lpstr>Retrospect</vt:lpstr>
      <vt:lpstr>Gallery</vt:lpstr>
      <vt:lpstr>DOORMED</vt:lpstr>
      <vt:lpstr>INTRODUCTION TO IDEA</vt:lpstr>
      <vt:lpstr>PowerPoint Presentation</vt:lpstr>
      <vt:lpstr> NEED OF THE START-UP IDEA</vt:lpstr>
      <vt:lpstr> OBJECTIVE</vt:lpstr>
      <vt:lpstr>TECHNOLOGIES USED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DOORMED</dc:title>
  <dc:creator>Mayank Kumar singh</dc:creator>
  <cp:lastModifiedBy>HEMANT YADAV</cp:lastModifiedBy>
  <cp:revision>30</cp:revision>
  <dcterms:created xsi:type="dcterms:W3CDTF">2021-04-16T04:24:16Z</dcterms:created>
  <dcterms:modified xsi:type="dcterms:W3CDTF">2021-04-16T11:53:55Z</dcterms:modified>
</cp:coreProperties>
</file>