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56" d="100"/>
          <a:sy n="56" d="100"/>
        </p:scale>
        <p:origin x="1296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AFD7F-4AF5-4C0C-9EEB-30204B432CD8}" type="datetimeFigureOut">
              <a:rPr lang="en-IN" smtClean="0"/>
              <a:t>16-04-2021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F62ED-BE71-4224-BE68-3EE8ED4A2B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1100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AFD7F-4AF5-4C0C-9EEB-30204B432CD8}" type="datetimeFigureOut">
              <a:rPr lang="en-IN" smtClean="0"/>
              <a:t>16-04-2021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F62ED-BE71-4224-BE68-3EE8ED4A2B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1402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AFD7F-4AF5-4C0C-9EEB-30204B432CD8}" type="datetimeFigureOut">
              <a:rPr lang="en-IN" smtClean="0"/>
              <a:t>16-04-2021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F62ED-BE71-4224-BE68-3EE8ED4A2B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1955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AFD7F-4AF5-4C0C-9EEB-30204B432CD8}" type="datetimeFigureOut">
              <a:rPr lang="en-IN" smtClean="0"/>
              <a:t>16-04-2021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F62ED-BE71-4224-BE68-3EE8ED4A2B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20484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AFD7F-4AF5-4C0C-9EEB-30204B432CD8}" type="datetimeFigureOut">
              <a:rPr lang="en-IN" smtClean="0"/>
              <a:t>16-04-2021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F62ED-BE71-4224-BE68-3EE8ED4A2B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36869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AFD7F-4AF5-4C0C-9EEB-30204B432CD8}" type="datetimeFigureOut">
              <a:rPr lang="en-IN" smtClean="0"/>
              <a:t>16-04-2021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F62ED-BE71-4224-BE68-3EE8ED4A2B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49529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AFD7F-4AF5-4C0C-9EEB-30204B432CD8}" type="datetimeFigureOut">
              <a:rPr lang="en-IN" smtClean="0"/>
              <a:t>16-04-2021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F62ED-BE71-4224-BE68-3EE8ED4A2B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55133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AFD7F-4AF5-4C0C-9EEB-30204B432CD8}" type="datetimeFigureOut">
              <a:rPr lang="en-IN" smtClean="0"/>
              <a:t>16-04-2021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F62ED-BE71-4224-BE68-3EE8ED4A2B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04956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AFD7F-4AF5-4C0C-9EEB-30204B432CD8}" type="datetimeFigureOut">
              <a:rPr lang="en-IN" smtClean="0"/>
              <a:t>16-04-2021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F62ED-BE71-4224-BE68-3EE8ED4A2B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5308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AFD7F-4AF5-4C0C-9EEB-30204B432CD8}" type="datetimeFigureOut">
              <a:rPr lang="en-IN" smtClean="0"/>
              <a:t>16-04-2021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815F62ED-BE71-4224-BE68-3EE8ED4A2B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1329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AFD7F-4AF5-4C0C-9EEB-30204B432CD8}" type="datetimeFigureOut">
              <a:rPr lang="en-IN" smtClean="0"/>
              <a:t>16-04-2021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F62ED-BE71-4224-BE68-3EE8ED4A2B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9901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AFD7F-4AF5-4C0C-9EEB-30204B432CD8}" type="datetimeFigureOut">
              <a:rPr lang="en-IN" smtClean="0"/>
              <a:t>16-04-2021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F62ED-BE71-4224-BE68-3EE8ED4A2B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4088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AFD7F-4AF5-4C0C-9EEB-30204B432CD8}" type="datetimeFigureOut">
              <a:rPr lang="en-IN" smtClean="0"/>
              <a:t>16-04-2021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F62ED-BE71-4224-BE68-3EE8ED4A2B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7568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AFD7F-4AF5-4C0C-9EEB-30204B432CD8}" type="datetimeFigureOut">
              <a:rPr lang="en-IN" smtClean="0"/>
              <a:t>16-04-2021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F62ED-BE71-4224-BE68-3EE8ED4A2B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7644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AFD7F-4AF5-4C0C-9EEB-30204B432CD8}" type="datetimeFigureOut">
              <a:rPr lang="en-IN" smtClean="0"/>
              <a:t>16-04-2021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F62ED-BE71-4224-BE68-3EE8ED4A2B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9586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AFD7F-4AF5-4C0C-9EEB-30204B432CD8}" type="datetimeFigureOut">
              <a:rPr lang="en-IN" smtClean="0"/>
              <a:t>16-04-2021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F62ED-BE71-4224-BE68-3EE8ED4A2B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3209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AFD7F-4AF5-4C0C-9EEB-30204B432CD8}" type="datetimeFigureOut">
              <a:rPr lang="en-IN" smtClean="0"/>
              <a:t>16-04-2021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F62ED-BE71-4224-BE68-3EE8ED4A2B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4550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F8AFD7F-4AF5-4C0C-9EEB-30204B432CD8}" type="datetimeFigureOut">
              <a:rPr lang="en-IN" smtClean="0"/>
              <a:t>16-04-2021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15F62ED-BE71-4224-BE68-3EE8ED4A2B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7290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FF78C-42E9-4CF8-80E1-CDFE6EB578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6823" y="0"/>
            <a:ext cx="6469811" cy="1259457"/>
          </a:xfrm>
        </p:spPr>
        <p:txBody>
          <a:bodyPr/>
          <a:lstStyle/>
          <a:p>
            <a:r>
              <a:rPr lang="en-IN" b="1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DOORMED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F18133-8F2C-46FB-AEB0-D002A4520D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25284" y="1091634"/>
            <a:ext cx="5779698" cy="4118902"/>
          </a:xfrm>
        </p:spPr>
        <p:txBody>
          <a:bodyPr>
            <a:normAutofit/>
          </a:bodyPr>
          <a:lstStyle/>
          <a:p>
            <a:r>
              <a:rPr lang="en-IN" dirty="0">
                <a:latin typeface="Arial Black" panose="020B0A04020102020204" pitchFamily="34" charset="0"/>
              </a:rPr>
              <a:t>	</a:t>
            </a:r>
            <a:endParaRPr lang="en-IN" dirty="0">
              <a:solidFill>
                <a:schemeClr val="accent1">
                  <a:lumMod val="50000"/>
                </a:schemeClr>
              </a:solidFill>
              <a:latin typeface="Arial Black" panose="020B0A04020102020204" pitchFamily="34" charset="0"/>
            </a:endParaRPr>
          </a:p>
          <a:p>
            <a:r>
              <a:rPr lang="en-IN" sz="2800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TEAM MEMBERS: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701021-129F-4258-843C-6D55CEB209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669" y="0"/>
            <a:ext cx="1086928" cy="1086928"/>
          </a:xfrm>
          <a:prstGeom prst="rect">
            <a:avLst/>
          </a:prstGeom>
        </p:spPr>
      </p:pic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2FE5F392-DC10-411B-9119-7C8A54C11A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1479688"/>
              </p:ext>
            </p:extLst>
          </p:nvPr>
        </p:nvGraphicFramePr>
        <p:xfrm>
          <a:off x="-138023" y="3088256"/>
          <a:ext cx="12330022" cy="3906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0875">
                  <a:extLst>
                    <a:ext uri="{9D8B030D-6E8A-4147-A177-3AD203B41FA5}">
                      <a16:colId xmlns:a16="http://schemas.microsoft.com/office/drawing/2014/main" val="2381777685"/>
                    </a:ext>
                  </a:extLst>
                </a:gridCol>
                <a:gridCol w="6210613">
                  <a:extLst>
                    <a:ext uri="{9D8B030D-6E8A-4147-A177-3AD203B41FA5}">
                      <a16:colId xmlns:a16="http://schemas.microsoft.com/office/drawing/2014/main" val="2903660018"/>
                    </a:ext>
                  </a:extLst>
                </a:gridCol>
                <a:gridCol w="4448534">
                  <a:extLst>
                    <a:ext uri="{9D8B030D-6E8A-4147-A177-3AD203B41FA5}">
                      <a16:colId xmlns:a16="http://schemas.microsoft.com/office/drawing/2014/main" val="3060481971"/>
                    </a:ext>
                  </a:extLst>
                </a:gridCol>
              </a:tblGrid>
              <a:tr h="655498"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SI.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Roll Number</a:t>
                      </a:r>
                    </a:p>
                    <a:p>
                      <a:endParaRPr lang="en-I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1041560"/>
                  </a:ext>
                </a:extLst>
              </a:tr>
              <a:tr h="593525"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AMIT KUMAR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205120015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5395916"/>
                  </a:ext>
                </a:extLst>
              </a:tr>
              <a:tr h="593525"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NIKITA 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205120062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7987195"/>
                  </a:ext>
                </a:extLst>
              </a:tr>
              <a:tr h="687815"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ANSHU MALA LAKRA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205120019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398904"/>
                  </a:ext>
                </a:extLst>
              </a:tr>
              <a:tr h="593525"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POOJA YADAV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205120072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7809940"/>
                  </a:ext>
                </a:extLst>
              </a:tr>
              <a:tr h="736778"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MAYANK KUMAR SINGH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205120051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6811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4412279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0FF4C-BD87-4723-A9BB-1CD8BD339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6435" y="-410816"/>
            <a:ext cx="10376589" cy="1908312"/>
          </a:xfrm>
        </p:spPr>
        <p:txBody>
          <a:bodyPr/>
          <a:lstStyle/>
          <a:p>
            <a:r>
              <a:rPr lang="en-IN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 TO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DF558-1A25-40D2-A4AD-A79088C870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5372" y="543339"/>
            <a:ext cx="10018713" cy="6056243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Arial" panose="020B0604020202020204" pitchFamily="34" charset="0"/>
                <a:cs typeface="Arial" panose="020B0604020202020204" pitchFamily="34" charset="0"/>
              </a:rPr>
              <a:t>Online aggregation of nearest pharmacist.</a:t>
            </a:r>
          </a:p>
          <a:p>
            <a:r>
              <a:rPr lang="en-IN" sz="3600" dirty="0">
                <a:latin typeface="Arial" panose="020B0604020202020204" pitchFamily="34" charset="0"/>
                <a:cs typeface="Arial" panose="020B0604020202020204" pitchFamily="34" charset="0"/>
              </a:rPr>
              <a:t>Sellers can add their products in their own section.</a:t>
            </a:r>
          </a:p>
          <a:p>
            <a:r>
              <a:rPr lang="en-IN" sz="3600" dirty="0">
                <a:latin typeface="Arial" panose="020B0604020202020204" pitchFamily="34" charset="0"/>
                <a:cs typeface="Arial" panose="020B0604020202020204" pitchFamily="34" charset="0"/>
              </a:rPr>
              <a:t>Customers can check the availability of required products in their own section.</a:t>
            </a:r>
          </a:p>
          <a:p>
            <a:r>
              <a:rPr lang="en-IN" sz="3600" dirty="0">
                <a:latin typeface="Arial" panose="020B0604020202020204" pitchFamily="34" charset="0"/>
                <a:cs typeface="Arial" panose="020B0604020202020204" pitchFamily="34" charset="0"/>
              </a:rPr>
              <a:t>Online order of medicine from the nearest pharmacy and get the order delivered within 1-2 hours.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D0F128-E975-42C2-90B3-4A4F4D675B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2084" y="0"/>
            <a:ext cx="874744" cy="87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300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0F468-1CD6-40FA-BB0B-4ABA29653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131" y="-1245703"/>
            <a:ext cx="10707894" cy="3057250"/>
          </a:xfrm>
        </p:spPr>
        <p:txBody>
          <a:bodyPr/>
          <a:lstStyle/>
          <a:p>
            <a:br>
              <a:rPr lang="en-IN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NEED OF THE START-UP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B137D-01AC-4CC5-9D8E-28955D21A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662609"/>
            <a:ext cx="10018713" cy="6195391"/>
          </a:xfrm>
        </p:spPr>
        <p:txBody>
          <a:bodyPr/>
          <a:lstStyle/>
          <a:p>
            <a:r>
              <a:rPr lang="en-IN" sz="3600" dirty="0">
                <a:latin typeface="Arial" panose="020B0604020202020204" pitchFamily="34" charset="0"/>
                <a:cs typeface="Arial" panose="020B0604020202020204" pitchFamily="34" charset="0"/>
              </a:rPr>
              <a:t>Advancement of E-Commerce platforms.</a:t>
            </a:r>
          </a:p>
          <a:p>
            <a:r>
              <a:rPr lang="en-IN" sz="3600" dirty="0">
                <a:latin typeface="Arial" panose="020B0604020202020204" pitchFamily="34" charset="0"/>
                <a:cs typeface="Arial" panose="020B0604020202020204" pitchFamily="34" charset="0"/>
              </a:rPr>
              <a:t>To provide convenient way for customers to place order.</a:t>
            </a:r>
          </a:p>
          <a:p>
            <a:r>
              <a:rPr lang="en-IN" sz="3600" dirty="0">
                <a:latin typeface="Arial" panose="020B0604020202020204" pitchFamily="34" charset="0"/>
                <a:cs typeface="Arial" panose="020B0604020202020204" pitchFamily="34" charset="0"/>
              </a:rPr>
              <a:t>Support for local customers especially during this COVID-19 pandemic.</a:t>
            </a:r>
          </a:p>
          <a:p>
            <a:r>
              <a:rPr lang="en-IN" sz="3600" dirty="0">
                <a:latin typeface="Arial" panose="020B0604020202020204" pitchFamily="34" charset="0"/>
                <a:cs typeface="Arial" panose="020B0604020202020204" pitchFamily="34" charset="0"/>
              </a:rPr>
              <a:t>Profitable for both customers and pharmacists store.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2A3C63-D0C7-4BF7-BB81-ACFC62EF26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168" y="0"/>
            <a:ext cx="795131" cy="79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533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27DC6-92F6-40B6-8391-14A7B735A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-808381"/>
            <a:ext cx="10018713" cy="2014330"/>
          </a:xfrm>
        </p:spPr>
        <p:txBody>
          <a:bodyPr/>
          <a:lstStyle/>
          <a:p>
            <a:br>
              <a:rPr lang="en-IN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AA505-633A-43C5-BDFD-6674B9D20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351722"/>
            <a:ext cx="10018713" cy="5618921"/>
          </a:xfrm>
        </p:spPr>
        <p:txBody>
          <a:bodyPr>
            <a:normAutofit lnSpcReduction="10000"/>
          </a:bodyPr>
          <a:lstStyle/>
          <a:p>
            <a:r>
              <a:rPr lang="en-IN" sz="3600" dirty="0">
                <a:latin typeface="Arial" panose="020B0604020202020204" pitchFamily="34" charset="0"/>
                <a:cs typeface="Arial" panose="020B0604020202020204" pitchFamily="34" charset="0"/>
              </a:rPr>
              <a:t>To provide the customers with facility of online delivery of medicines at their door-step like food, clothes, etc.</a:t>
            </a:r>
          </a:p>
          <a:p>
            <a:r>
              <a:rPr lang="en-IN" sz="3600" dirty="0">
                <a:latin typeface="Arial" panose="020B0604020202020204" pitchFamily="34" charset="0"/>
                <a:cs typeface="Arial" panose="020B0604020202020204" pitchFamily="34" charset="0"/>
              </a:rPr>
              <a:t>To provide support for the people who can’t travel 3-4 km to purchase medicines.</a:t>
            </a:r>
          </a:p>
          <a:p>
            <a:r>
              <a:rPr lang="en-IN" sz="3600" dirty="0">
                <a:latin typeface="Arial" panose="020B0604020202020204" pitchFamily="34" charset="0"/>
                <a:cs typeface="Arial" panose="020B0604020202020204" pitchFamily="34" charset="0"/>
              </a:rPr>
              <a:t>To provide support for customers during COVID-19.</a:t>
            </a:r>
          </a:p>
          <a:p>
            <a:r>
              <a:rPr lang="en-IN" sz="3600" dirty="0">
                <a:latin typeface="Arial" panose="020B0604020202020204" pitchFamily="34" charset="0"/>
                <a:cs typeface="Arial" panose="020B0604020202020204" pitchFamily="34" charset="0"/>
              </a:rPr>
              <a:t>To help out people who are in an emergency situation or ill and can’t go out.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A129C3-358B-4FDA-B677-FEABE5762E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5389" y="-33280"/>
            <a:ext cx="874744" cy="87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931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CFD73-B29D-4AE5-8916-C17C80F26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-225286"/>
            <a:ext cx="10018713" cy="1622765"/>
          </a:xfrm>
        </p:spPr>
        <p:txBody>
          <a:bodyPr/>
          <a:lstStyle/>
          <a:p>
            <a:r>
              <a:rPr lang="en-IN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8A9AC-48C0-4C16-84C2-434C686E0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-344558"/>
            <a:ext cx="10018713" cy="6321287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Arial" panose="020B0604020202020204" pitchFamily="34" charset="0"/>
                <a:cs typeface="Arial" panose="020B0604020202020204" pitchFamily="34" charset="0"/>
              </a:rPr>
              <a:t>Tool: Visual Studio Code</a:t>
            </a:r>
          </a:p>
          <a:p>
            <a:r>
              <a:rPr lang="en-IN" sz="3600" dirty="0">
                <a:latin typeface="Arial" panose="020B0604020202020204" pitchFamily="34" charset="0"/>
                <a:cs typeface="Arial" panose="020B0604020202020204" pitchFamily="34" charset="0"/>
              </a:rPr>
              <a:t>Language Used: PYTHON</a:t>
            </a:r>
          </a:p>
          <a:p>
            <a:r>
              <a:rPr lang="en-IN" sz="3600" dirty="0">
                <a:latin typeface="Arial" panose="020B0604020202020204" pitchFamily="34" charset="0"/>
                <a:cs typeface="Arial" panose="020B0604020202020204" pitchFamily="34" charset="0"/>
              </a:rPr>
              <a:t>Framework: FLASK</a:t>
            </a:r>
          </a:p>
          <a:p>
            <a:r>
              <a:rPr lang="en-IN" sz="3600" dirty="0">
                <a:latin typeface="Arial" panose="020B0604020202020204" pitchFamily="34" charset="0"/>
                <a:cs typeface="Arial" panose="020B0604020202020204" pitchFamily="34" charset="0"/>
              </a:rPr>
              <a:t>Web Technologies Used:  HTML, CSS, JS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15A8F2-48A0-4FA4-BD40-5C023E753F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5163" y="6527"/>
            <a:ext cx="874744" cy="87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140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38CBC-DB18-43ED-90F0-0182B7A8E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-1192695"/>
            <a:ext cx="10018713" cy="3352800"/>
          </a:xfrm>
        </p:spPr>
        <p:txBody>
          <a:bodyPr/>
          <a:lstStyle/>
          <a:p>
            <a:r>
              <a:rPr lang="en-IN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FUTURE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DD45B-6E7D-4F67-8A80-0221D4C90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-808383"/>
            <a:ext cx="10018713" cy="7301948"/>
          </a:xfrm>
        </p:spPr>
        <p:txBody>
          <a:bodyPr>
            <a:normAutofit/>
          </a:bodyPr>
          <a:lstStyle/>
          <a:p>
            <a:endParaRPr lang="en-IN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3600" dirty="0">
                <a:latin typeface="Arial" panose="020B0604020202020204" pitchFamily="34" charset="0"/>
                <a:cs typeface="Arial" panose="020B0604020202020204" pitchFamily="34" charset="0"/>
              </a:rPr>
              <a:t>Connect with maximum possible local pharmacists.</a:t>
            </a:r>
          </a:p>
          <a:p>
            <a:r>
              <a:rPr lang="en-IN" sz="3600" dirty="0">
                <a:latin typeface="Arial" panose="020B0604020202020204" pitchFamily="34" charset="0"/>
                <a:cs typeface="Arial" panose="020B0604020202020204" pitchFamily="34" charset="0"/>
              </a:rPr>
              <a:t>Create delivery chain starting from some cities.</a:t>
            </a:r>
          </a:p>
          <a:p>
            <a:r>
              <a:rPr lang="en-IN" sz="3600" dirty="0">
                <a:latin typeface="Arial" panose="020B0604020202020204" pitchFamily="34" charset="0"/>
                <a:cs typeface="Arial" panose="020B0604020202020204" pitchFamily="34" charset="0"/>
              </a:rPr>
              <a:t>It can be expanded to almost all cities in India later.</a:t>
            </a:r>
          </a:p>
          <a:p>
            <a:endParaRPr lang="en-IN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A35E9E-B35B-4023-B941-0001685CBE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3300" y="0"/>
            <a:ext cx="874744" cy="87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5823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305</TotalTime>
  <Words>236</Words>
  <Application>Microsoft Office PowerPoint</Application>
  <PresentationFormat>Widescreen</PresentationFormat>
  <Paragraphs>47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Arial Black</vt:lpstr>
      <vt:lpstr>Corbel</vt:lpstr>
      <vt:lpstr>Parallax</vt:lpstr>
      <vt:lpstr>DOORMED</vt:lpstr>
      <vt:lpstr>INTRODUCTION TO IDEA</vt:lpstr>
      <vt:lpstr> NEED OF THE START-UP IDEA</vt:lpstr>
      <vt:lpstr> OBJECTIVE</vt:lpstr>
      <vt:lpstr>TECHNOLOGIES USED</vt:lpstr>
      <vt:lpstr>FUTURE SCOPE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DOORMED</dc:title>
  <dc:creator>Mayank Kumar singh</dc:creator>
  <cp:lastModifiedBy>Mayank Kumar singh</cp:lastModifiedBy>
  <cp:revision>20</cp:revision>
  <dcterms:created xsi:type="dcterms:W3CDTF">2021-04-16T04:24:16Z</dcterms:created>
  <dcterms:modified xsi:type="dcterms:W3CDTF">2021-04-16T09:29:19Z</dcterms:modified>
</cp:coreProperties>
</file>