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0f6a2a4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e0f6a2a4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19219a0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e19219a0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e19219a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e19219a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e19219a0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e19219a0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e19219a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e19219a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e19219a0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e19219a0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e0f6a2a4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e0f6a2a4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0f6a2a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0f6a2a4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0f6a2a4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0f6a2a4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e0f6a2a4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e0f6a2a4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e0f6a2a4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e0f6a2a4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e0f6a2a4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e0f6a2a4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e0f6a2a4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e0f6a2a4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e0f6a2a4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e0f6a2a4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e0f6a2a4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e0f6a2a4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23300" y="1400800"/>
            <a:ext cx="90207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6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Online Nurse Appointment System</a:t>
            </a:r>
            <a:endParaRPr sz="308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415100"/>
            <a:ext cx="8199600" cy="27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rPr>
              <a:t>Mayank Kumar Singh  (200667)</a:t>
            </a:r>
            <a:endParaRPr sz="2000" b="1">
              <a:solidFill>
                <a:srgbClr val="6370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rPr>
              <a:t>Amit Kumar Maddeshiya (200746)</a:t>
            </a:r>
            <a:endParaRPr sz="2000" b="1">
              <a:solidFill>
                <a:srgbClr val="6370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rPr>
              <a:t> Nitansshu Jain (200735)</a:t>
            </a:r>
            <a:endParaRPr sz="2000" b="1">
              <a:solidFill>
                <a:srgbClr val="6370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rPr>
              <a:t>Neetu Pandit (200747)</a:t>
            </a:r>
            <a:endParaRPr sz="2000" b="1">
              <a:solidFill>
                <a:srgbClr val="6370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rPr>
              <a:t>Piyush Devda (200664)</a:t>
            </a:r>
            <a:endParaRPr sz="2000" b="1">
              <a:solidFill>
                <a:srgbClr val="6370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7650" y="1292525"/>
            <a:ext cx="76887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Features (Appointment)</a:t>
            </a:r>
            <a:endParaRPr sz="48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Book an appointment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Modify an appointment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Delete an appointment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View single appointment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View all appointments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77563"/>
            <a:ext cx="35814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Screenshots</a:t>
            </a:r>
            <a:endParaRPr sz="25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40975"/>
            <a:ext cx="36290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175" y="1175450"/>
            <a:ext cx="31546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34385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150" y="152400"/>
            <a:ext cx="52197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14625"/>
            <a:ext cx="8839199" cy="219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864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3076575"/>
            <a:ext cx="58527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0" y="130525"/>
            <a:ext cx="37433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3410675"/>
            <a:ext cx="73914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875" y="3794600"/>
            <a:ext cx="48768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925" y="2492967"/>
            <a:ext cx="30861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025" y="435215"/>
            <a:ext cx="28003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75" y="435575"/>
            <a:ext cx="52197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CAE03E-1B08-F81A-9713-6C4D80CC8961}"/>
              </a:ext>
            </a:extLst>
          </p:cNvPr>
          <p:cNvSpPr txBox="1"/>
          <p:nvPr/>
        </p:nvSpPr>
        <p:spPr>
          <a:xfrm>
            <a:off x="1158948" y="127438"/>
            <a:ext cx="277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Table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D70D8-B26A-42E7-41F5-9F475E93558C}"/>
              </a:ext>
            </a:extLst>
          </p:cNvPr>
          <p:cNvSpPr txBox="1"/>
          <p:nvPr/>
        </p:nvSpPr>
        <p:spPr>
          <a:xfrm>
            <a:off x="6378648" y="121685"/>
            <a:ext cx="198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Nurse Table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E6199-2543-762E-D74B-FE9BFE8C9C97}"/>
              </a:ext>
            </a:extLst>
          </p:cNvPr>
          <p:cNvSpPr txBox="1"/>
          <p:nvPr/>
        </p:nvSpPr>
        <p:spPr>
          <a:xfrm>
            <a:off x="3519376" y="2229523"/>
            <a:ext cx="210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Table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C545B-5293-15B3-90B7-E84CD12D0AEA}"/>
              </a:ext>
            </a:extLst>
          </p:cNvPr>
          <p:cNvSpPr txBox="1"/>
          <p:nvPr/>
        </p:nvSpPr>
        <p:spPr>
          <a:xfrm>
            <a:off x="3519376" y="351979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 Table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1298925" y="2362975"/>
            <a:ext cx="76884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Thank You!!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240175"/>
            <a:ext cx="76887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25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896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4A5242"/>
                </a:solidFill>
                <a:latin typeface="Arial"/>
                <a:ea typeface="Arial"/>
                <a:cs typeface="Arial"/>
                <a:sym typeface="Arial"/>
              </a:rPr>
              <a:t>Java [JDK 8+]</a:t>
            </a:r>
            <a:endParaRPr sz="2000" dirty="0">
              <a:solidFill>
                <a:srgbClr val="4A524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4A5242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2000" dirty="0">
              <a:solidFill>
                <a:srgbClr val="4A524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4A5242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4A5242"/>
                </a:solidFill>
                <a:latin typeface="Arial"/>
                <a:ea typeface="Arial"/>
                <a:cs typeface="Arial"/>
                <a:sym typeface="Arial"/>
              </a:rPr>
              <a:t>MySQL Workbench</a:t>
            </a:r>
            <a:endParaRPr sz="2000" dirty="0">
              <a:solidFill>
                <a:srgbClr val="4A524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4A5242"/>
                </a:solidFill>
                <a:latin typeface="Arial"/>
                <a:ea typeface="Arial"/>
                <a:cs typeface="Arial"/>
                <a:sym typeface="Arial"/>
              </a:rPr>
              <a:t>Jdbc Driver</a:t>
            </a:r>
            <a:endParaRPr sz="2000" dirty="0">
              <a:solidFill>
                <a:srgbClr val="4A524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4A5242"/>
                </a:solidFill>
                <a:latin typeface="Arial"/>
                <a:ea typeface="Arial"/>
                <a:cs typeface="Arial"/>
                <a:sym typeface="Arial"/>
              </a:rPr>
              <a:t>MySql Connector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Menu Driven program for online nurse appointment through command line.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Perform CRUD operations w.r.t Customer, Nurse and Services.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Book an appointment with all relevant details.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5" y="1777650"/>
            <a:ext cx="8170350" cy="33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75" y="1919025"/>
            <a:ext cx="7767475" cy="32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75" y="1919025"/>
            <a:ext cx="7571648" cy="32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7650" y="1292525"/>
            <a:ext cx="76887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Features (Customer)</a:t>
            </a:r>
            <a:endParaRPr sz="48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Register a customer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Modify details of customer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Delete details of customer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View single customer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View all customers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188" y="2175763"/>
            <a:ext cx="35528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7650" y="1292525"/>
            <a:ext cx="76887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Features (Nurse)</a:t>
            </a:r>
            <a:endParaRPr sz="48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Register a nurse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Modify details of nurse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Delete details of nurse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View single nurse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View all nurses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50" y="2256750"/>
            <a:ext cx="32575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7650" y="1292525"/>
            <a:ext cx="76887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Features (Service)</a:t>
            </a:r>
            <a:endParaRPr sz="48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Insert service details like name, description, etc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Modify details of service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Delete details of service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View single service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View all services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850" y="2556950"/>
            <a:ext cx="36004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185</Words>
  <Application>Microsoft Office PowerPoint</Application>
  <PresentationFormat>On-screen Show (16:9)</PresentationFormat>
  <Paragraphs>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Raleway</vt:lpstr>
      <vt:lpstr>Lato</vt:lpstr>
      <vt:lpstr>Arial</vt:lpstr>
      <vt:lpstr>Streamline</vt:lpstr>
      <vt:lpstr>Online Nurse Appointment System</vt:lpstr>
      <vt:lpstr>Requirements</vt:lpstr>
      <vt:lpstr>Introduction</vt:lpstr>
      <vt:lpstr>Architecture</vt:lpstr>
      <vt:lpstr>Architecture</vt:lpstr>
      <vt:lpstr>Class Diagram</vt:lpstr>
      <vt:lpstr>Features (Customer)</vt:lpstr>
      <vt:lpstr>Features (Nurse)</vt:lpstr>
      <vt:lpstr>Features (Service)</vt:lpstr>
      <vt:lpstr>Features (Appointment)</vt:lpstr>
      <vt:lpstr>Screenshots</vt:lpstr>
      <vt:lpstr>PowerPoint Presentation</vt:lpstr>
      <vt:lpstr>PowerPoint Presentation</vt:lpstr>
      <vt:lpstr>PowerPoint Presentation</vt:lpstr>
      <vt:lpstr>PowerPoint Presentation</vt:lpstr>
      <vt:lpstr>                      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Nurse Appointment System</dc:title>
  <cp:lastModifiedBy>Mayank Kumar singh</cp:lastModifiedBy>
  <cp:revision>6</cp:revision>
  <dcterms:modified xsi:type="dcterms:W3CDTF">2023-08-16T04:56:50Z</dcterms:modified>
</cp:coreProperties>
</file>