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Franklin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ayank030/Secure-Data-Hiding-in-Image-Using-Steganography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 Using Steganography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952500" y="3615600"/>
            <a:ext cx="10287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 Ma</a:t>
            </a:r>
            <a:r>
              <a:rPr b="1" lang="en-US" sz="2000">
                <a:solidFill>
                  <a:srgbClr val="1482AB"/>
                </a:solidFill>
              </a:rPr>
              <a:t>yank Kapoor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: Thakur College of Engine</a:t>
            </a:r>
            <a:r>
              <a:rPr b="1" lang="en-US" sz="2000">
                <a:solidFill>
                  <a:srgbClr val="1482AB"/>
                </a:solidFill>
              </a:rPr>
              <a:t>ering and Technology, Mumbai.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rgbClr val="1482AB"/>
                </a:solidFill>
              </a:rPr>
              <a:t>Department : Artificial Intelligence and Machine Learning (AI&amp;ML)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◼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Stronger Encryption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Implementing advanced encryption techniques like AES or RSA for enhanced security.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◼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Multiple File Types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Expanding steganography to hide files like PDFs, audio, or videos.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◼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AI-Based Detection Prevention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Using machine learning to make hidden data more resistant to steganalysis attacks.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◼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&amp; Mobile Integration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Developing a mobile app and cloud-based storage for secure access anytime, anywhere.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b="1" sz="44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3" y="1566457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403129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748"/>
              <a:buFont typeface="Calibri"/>
              <a:buChar char="◼"/>
            </a:pPr>
            <a:r>
              <a:rPr lang="en-US" sz="2748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With increasing digital communication, securing sensitive information is crucial.</a:t>
            </a:r>
            <a:endParaRPr sz="2748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3129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748"/>
              <a:buFont typeface="Calibri"/>
              <a:buChar char="◼"/>
            </a:pPr>
            <a:r>
              <a:rPr lang="en-US" sz="2748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Traditional encryption methods protect data but may attract unwanted attention.</a:t>
            </a:r>
            <a:endParaRPr sz="2748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3129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748"/>
              <a:buFont typeface="Calibri"/>
              <a:buChar char="◼"/>
            </a:pPr>
            <a:r>
              <a:rPr lang="en-US" sz="2748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Steganography provides a covert way to hide data within images, making it nearly undetectable.</a:t>
            </a:r>
            <a:endParaRPr sz="2748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3129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748"/>
              <a:buFont typeface="Calibri"/>
              <a:buChar char="◼"/>
            </a:pPr>
            <a:r>
              <a:rPr lang="en-US" sz="2748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This project aims to develop a secure data-hiding technique using image steganography.</a:t>
            </a:r>
            <a:endParaRPr sz="2748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3129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748"/>
              <a:buFont typeface="Calibri"/>
              <a:buChar char="◼"/>
            </a:pPr>
            <a:r>
              <a:rPr lang="en-US" sz="2748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The objective is to ensure confidentiality while maintaining image integrity and preventing unauthorized detection or extraction.</a:t>
            </a:r>
            <a:endParaRPr sz="2748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 sz="32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◼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Core programming language for implementing steganography techniques.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◼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Web framework for building the user interface and handling requests.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◼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Used for image processing and manipulation.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◼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Helps with numerical operations and efficient image data handling.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◼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CSS, JavaScript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Frontend technologies for creating an interactive UI.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◼"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Enhances UI design and responsiveness.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250" y="1505575"/>
            <a:ext cx="11029500" cy="47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Dual-Layer Protection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Combines steganography with password authentication for enhanced data security.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User-Friendly Web Interface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Simple Flask-based UI for easy encryption and decryption without technical expertise.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Processing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Instantly hides and retrieves messages while maintaining the original image quality.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Stealthy &amp; Undetectable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The hidden message remains invisible to unauthorized users, ensuring covert communication.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27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1192" y="1458601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30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🔹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Cybersecurity Professionals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To securely transmit sensitive information without detection.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🔹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Journalists &amp; Whistleblowers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To share confidential data while avoiding censorship or surveillance.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🔹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Government &amp; Military Agencies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For covert communication and secure data exchange.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🔹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Individuals &amp; Businesses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To protect private messages, credentials, or intellectual property from unauthorized access.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66500" y="1305900"/>
            <a:ext cx="11259000" cy="55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438" y="1305900"/>
            <a:ext cx="9655125" cy="21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400" y="3502450"/>
            <a:ext cx="4249926" cy="328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00" y="3502450"/>
            <a:ext cx="4432874" cy="33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72294" lvl="0" marL="306000" rtl="0" algn="l">
              <a:spcBef>
                <a:spcPts val="0"/>
              </a:spcBef>
              <a:spcAft>
                <a:spcPts val="0"/>
              </a:spcAft>
              <a:buSzPts val="2700"/>
              <a:buChar char="◼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implements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steganography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secure data hiding and transmission.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294" lvl="0" marL="306000" rtl="0" algn="l">
              <a:spcBef>
                <a:spcPts val="0"/>
              </a:spcBef>
              <a:spcAft>
                <a:spcPts val="0"/>
              </a:spcAft>
              <a:buSzPts val="2700"/>
              <a:buChar char="◼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Combines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encryption with password protection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ensuring enhanced security and privacy.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294" lvl="0" marL="306000" rtl="0" algn="l">
              <a:spcBef>
                <a:spcPts val="0"/>
              </a:spcBef>
              <a:spcAft>
                <a:spcPts val="0"/>
              </a:spcAft>
              <a:buSzPts val="2700"/>
              <a:buChar char="◼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a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Flask-based web interface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making encryption and decryption user-friendly.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294" lvl="0" marL="306000" rtl="0" algn="l">
              <a:spcBef>
                <a:spcPts val="0"/>
              </a:spcBef>
              <a:spcAft>
                <a:spcPts val="0"/>
              </a:spcAft>
              <a:buSzPts val="2700"/>
              <a:buChar char="◼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stealthy and efficient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solution, preventing unauthorized detection and access.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78136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◼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GitHub Link to the Project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https://github.com/Mayank030/Secure-Data-Hiding-in-Image-Using-Steganography.git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