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40d179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40d179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40d179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40d179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0050"/>
            <a:ext cx="85206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88"/>
              <a:t>Series Data Structure</a:t>
            </a:r>
            <a:r>
              <a:rPr lang="en-GB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96550"/>
            <a:ext cx="85206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series is one of the core data structures in pandas.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You think of it a cross between a list and a dictionary.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items are all stored in an order and there's labels with which you can retrieve them.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 easy way to visualize this is two columns of data.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first is the special index, a lot like keys in a dictionary.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While the second is your actual data.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Nunito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This is different than with dictionaries and is useful when it comes to merging multiple columns of data.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Series Data Structure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AutoNum type="arabicPeriod"/>
            </a:pPr>
            <a:r>
              <a:rPr b="1" lang="en-GB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Using Lists</a:t>
            </a:r>
            <a:endParaRPr b="1"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&gt;&gt;&gt; students = ['Mayank', 'Sameer', 'Ankush']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&gt;&gt;&gt;pd.Series(students)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Series will look like -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0    Mayank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     Sameer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   Ankush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dtype: object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Creating Series Data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2. Using Dictionary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&gt;&gt;&gt; students_subjects = {'Mayank': 'Python',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  'Ankush': 'Deep Learning',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  'Sameer': 'Machine Learning'}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&gt;&gt;&gt; s = pd.Series(students_subjects)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Series will look like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Mayank      Python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Ankush     Deep Learning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Sameer      Machine Learning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dtype: object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