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875"/>
            <a:ext cx="85206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latin typeface="Consolas"/>
                <a:ea typeface="Consolas"/>
                <a:cs typeface="Consolas"/>
                <a:sym typeface="Consolas"/>
              </a:rPr>
              <a:t>Keep these in mind while using .iloc</a:t>
            </a:r>
            <a:r>
              <a:rPr lang="en-GB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57375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 selecting multiple columns or multiple rows in this manner, remember that in your selection e.g.[1:4], the rows/columns selected will run from the first number to </a:t>
            </a:r>
            <a:r>
              <a:rPr i="1"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 minus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the second number. e.g. [1:4] will go 1,2,3., [x,y] goes from x to y-1.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Note that .iloc returns a Pandas Series when one row is selected.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 it returns Pandas DataFrame when multiple rows are selected, or if any column in full is selected.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you want a dataframe as output when one row is selected, pass a single-valued list.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 - dt.iloc[10] will give you 10th row as series datatype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 dt.iloc[[10]] will give you 10th row in dataframe data type.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