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Keep this fact in mind while using .loc 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10900"/>
            <a:ext cx="8520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Note that when selecting columns, if one column only is selected, the .loc operator returns a Series. For a single column DataFrame, use a one-element list to keep the dataframe format.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example: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data[data[‘Name’] == ‘Mayank’ , [‘email’, ‘Marks’]] will give you Dataframe data structure.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data[data[‘Name’] == ‘Mayank’ , ‘email’] will give you series data structure of emails where Name is Mayank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If you want dataframe to be returned while using one-element , then pass it as a list as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data[data[‘Name’] == ‘Mayank’ , [‘email’]] will give you dataframe data structure of emails where Name is Mayank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