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652c49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652c49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652c49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652c49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pandas.pydata.org/pandas-docs/stable/indexing.html#selection-by-posi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andas.pydata.org/docs/reference/api/pandas.DataFrame.iloc.html" TargetMode="External"/><Relationship Id="rId4" Type="http://schemas.openxmlformats.org/officeDocument/2006/relationships/hyperlink" Target="https://pandas.pydata.org/docs/reference/api/pandas.DataFrame.iloc.html" TargetMode="External"/><Relationship Id="rId5" Type="http://schemas.openxmlformats.org/officeDocument/2006/relationships/hyperlink" Target="https://www.geeksforgeeks.org/python-extracting-rows-using-pandas-iloc/" TargetMode="External"/><Relationship Id="rId6" Type="http://schemas.openxmlformats.org/officeDocument/2006/relationships/hyperlink" Target="https://www.askpython.com/python/built-in-methods/python-iloc-fun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9300"/>
            <a:ext cx="8520600" cy="7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-GB" sz="2400">
                <a:solidFill>
                  <a:srgbClr val="3A3A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Selection and Indexing of DataFrames using .iloc</a:t>
            </a:r>
            <a:endParaRPr sz="3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921550"/>
            <a:ext cx="85206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8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iloc is used for 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integer-location based indexing / selection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by position.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suppose dt named variable holds our dataframe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-GB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Single selections using iloc and DataFrame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Rows: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dt.iloc[0]     # return first row of dataframe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dt.iloc[1]    # return second row of dataframe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dt.iloc[-1]  # return  last row of dataframe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744575"/>
            <a:ext cx="8520600" cy="4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Columns: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dt.iloc[:,0]    # first column of dataframe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dt.iloc[:,1]   # second column of dataframe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dt.iloc[:,-1] # last column of dataframe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73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Multiple row and column selections using iloc.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dt.iloc[0:5]			 # first five rows of dataframe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dt.iloc[:, 0:2] 			# first two columns of data frame with all rows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dt.iloc[[0,3,6,24], [0,5,6]]   # 1st, 4th, 7th, 25th row + 1st 6th 7th columns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dt.iloc[0:5, 5:8] 		# first 5 rows and 5th, 6th, 7th columns of dataframe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182175"/>
            <a:ext cx="8520600" cy="6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References worth reading..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028700"/>
            <a:ext cx="85206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uFill>
                <a:noFill/>
              </a:uFill>
              <a:latin typeface="Consolas"/>
              <a:ea typeface="Consolas"/>
              <a:cs typeface="Consolas"/>
              <a:sym typeface="Consolas"/>
              <a:hlinkClick r:id="rId3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pandas.DataFrame.iloc — pandas 1.2.3 documentation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-GB" sz="1400" u="sng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| Extracting rows using Pandas .iloc[] - GeeksforGeeks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-GB" sz="1400" u="sng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iloc() function - All you need to know! - AskPython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