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20b835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20b835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20b835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20b835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20b835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20b835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andas.pydata.org/pandas-docs/stable/generated/pandas.Seri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ndas.pydata.org/docs/reference/api/pandas.DataFrame.loc.html" TargetMode="External"/><Relationship Id="rId4" Type="http://schemas.openxmlformats.org/officeDocument/2006/relationships/hyperlink" Target="https://www.geeksforgeeks.org/python-pandas-dataframe-loc/" TargetMode="External"/><Relationship Id="rId5" Type="http://schemas.openxmlformats.org/officeDocument/2006/relationships/hyperlink" Target="https://towardsdatascience.com/a-python-beginners-look-at-loc-part-1-cb1e1e565ec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07675"/>
            <a:ext cx="85206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Selection and indexing of dataframe using .loc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53725"/>
            <a:ext cx="85206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 is label-based, which means that we have to specify the name of the rows and columns that we need to filter out.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just pass the string into the .loc[‘str’]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Consider a dataframe having information about students of a class.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Eg. df.loc[:, [‘Name’, ‘Marks’]] → extract all rows and only columns with header as Name and Marks.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Eg. df.loc[‘Mayank’] -&gt; extract all columns corresponding to index where entry is ‘Mayank’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46450"/>
            <a:ext cx="8520600" cy="7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.loc as boolean</a:t>
            </a:r>
            <a:endParaRPr sz="2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5150"/>
            <a:ext cx="85206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-GB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Conditional selections with boolean arrays using data.loc[&lt;selection&gt;] is the most common method with Pandas DataFrames. 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-GB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 indexing or logical selection, you pass an array or 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Series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of True/False values to the .loc indexer to select the rows where your Series has </a:t>
            </a:r>
            <a:r>
              <a:rPr i="1" lang="en-GB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most use cases, you will make selections based on the values of different columns in your data set.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525075"/>
            <a:ext cx="8520600" cy="6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Example</a:t>
            </a:r>
            <a:endParaRPr sz="28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89425"/>
            <a:ext cx="85206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example, the statement data[data[‘Name’] == ‘Mayank’] produces a Pandas Series with a True/False value for every row in the ‘data’ DataFrame, where there are “True” values for the rows where the first_name is “Mayank”.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You can even use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 condition.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Eg. df.loc[df.Name == ‘Mayank’, :] → extract row that contains Mayank from column ‘Names’ and output all the information.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r>
              <a:rPr lang="en-GB"/>
              <a:t> worth reading...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4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pandas.DataFrame.loc — pandas 1.2.4 documentation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| Pandas DataFrame.loc[] - GeeksforGeeks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Python Beginner's Look at .loc –Part 1 - Towards Data Science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