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hi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6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9A2F-7A8C-4EAC-80DC-6AE4C9CDB0C6}" type="datetimeFigureOut">
              <a:rPr lang="hi-IN" smtClean="0"/>
              <a:t>गुरुवार, 1 श्रावण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FAA10D3-D9C5-4127-B213-FB7810040CF6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13796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9A2F-7A8C-4EAC-80DC-6AE4C9CDB0C6}" type="datetimeFigureOut">
              <a:rPr lang="hi-IN" smtClean="0"/>
              <a:t>गुरुवार, 1 श्रावण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AA10D3-D9C5-4127-B213-FB7810040CF6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54374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9A2F-7A8C-4EAC-80DC-6AE4C9CDB0C6}" type="datetimeFigureOut">
              <a:rPr lang="hi-IN" smtClean="0"/>
              <a:t>गुरुवार, 1 श्रावण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AA10D3-D9C5-4127-B213-FB7810040CF6}" type="slidenum">
              <a:rPr lang="hi-IN" smtClean="0"/>
              <a:t>‹#›</a:t>
            </a:fld>
            <a:endParaRPr lang="hi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7386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9A2F-7A8C-4EAC-80DC-6AE4C9CDB0C6}" type="datetimeFigureOut">
              <a:rPr lang="hi-IN" smtClean="0"/>
              <a:t>गुरुवार, 1 श्रावण 1942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AA10D3-D9C5-4127-B213-FB7810040CF6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353145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9A2F-7A8C-4EAC-80DC-6AE4C9CDB0C6}" type="datetimeFigureOut">
              <a:rPr lang="hi-IN" smtClean="0"/>
              <a:t>गुरुवार, 1 श्रावण 1942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AA10D3-D9C5-4127-B213-FB7810040CF6}" type="slidenum">
              <a:rPr lang="hi-IN" smtClean="0"/>
              <a:t>‹#›</a:t>
            </a:fld>
            <a:endParaRPr lang="hi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622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9A2F-7A8C-4EAC-80DC-6AE4C9CDB0C6}" type="datetimeFigureOut">
              <a:rPr lang="hi-IN" smtClean="0"/>
              <a:t>गुरुवार, 1 श्रावण 1942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AA10D3-D9C5-4127-B213-FB7810040CF6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089868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9A2F-7A8C-4EAC-80DC-6AE4C9CDB0C6}" type="datetimeFigureOut">
              <a:rPr lang="hi-IN" smtClean="0"/>
              <a:t>गुरुवार, 1 श्रावण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10D3-D9C5-4127-B213-FB7810040CF6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993329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9A2F-7A8C-4EAC-80DC-6AE4C9CDB0C6}" type="datetimeFigureOut">
              <a:rPr lang="hi-IN" smtClean="0"/>
              <a:t>गुरुवार, 1 श्रावण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10D3-D9C5-4127-B213-FB7810040CF6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572584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9A2F-7A8C-4EAC-80DC-6AE4C9CDB0C6}" type="datetimeFigureOut">
              <a:rPr lang="hi-IN" smtClean="0"/>
              <a:t>गुरुवार, 1 श्रावण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10D3-D9C5-4127-B213-FB7810040CF6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59723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9A2F-7A8C-4EAC-80DC-6AE4C9CDB0C6}" type="datetimeFigureOut">
              <a:rPr lang="hi-IN" smtClean="0"/>
              <a:t>गुरुवार, 1 श्रावण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AA10D3-D9C5-4127-B213-FB7810040CF6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52877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9A2F-7A8C-4EAC-80DC-6AE4C9CDB0C6}" type="datetimeFigureOut">
              <a:rPr lang="hi-IN" smtClean="0"/>
              <a:t>गुरुवार, 1 श्रावण 1942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AA10D3-D9C5-4127-B213-FB7810040CF6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18942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9A2F-7A8C-4EAC-80DC-6AE4C9CDB0C6}" type="datetimeFigureOut">
              <a:rPr lang="hi-IN" smtClean="0"/>
              <a:t>गुरुवार, 1 श्रावण 1942</a:t>
            </a:fld>
            <a:endParaRPr lang="hi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AA10D3-D9C5-4127-B213-FB7810040CF6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545224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9A2F-7A8C-4EAC-80DC-6AE4C9CDB0C6}" type="datetimeFigureOut">
              <a:rPr lang="hi-IN" smtClean="0"/>
              <a:t>गुरुवार, 1 श्रावण 1942</a:t>
            </a:fld>
            <a:endParaRPr lang="hi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10D3-D9C5-4127-B213-FB7810040CF6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42552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9A2F-7A8C-4EAC-80DC-6AE4C9CDB0C6}" type="datetimeFigureOut">
              <a:rPr lang="hi-IN" smtClean="0"/>
              <a:t>गुरुवार, 1 श्रावण 1942</a:t>
            </a:fld>
            <a:endParaRPr lang="hi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10D3-D9C5-4127-B213-FB7810040CF6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595434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9A2F-7A8C-4EAC-80DC-6AE4C9CDB0C6}" type="datetimeFigureOut">
              <a:rPr lang="hi-IN" smtClean="0"/>
              <a:t>गुरुवार, 1 श्रावण 1942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10D3-D9C5-4127-B213-FB7810040CF6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752341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9A2F-7A8C-4EAC-80DC-6AE4C9CDB0C6}" type="datetimeFigureOut">
              <a:rPr lang="hi-IN" smtClean="0"/>
              <a:t>गुरुवार, 1 श्रावण 1942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AA10D3-D9C5-4127-B213-FB7810040CF6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53842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49A2F-7A8C-4EAC-80DC-6AE4C9CDB0C6}" type="datetimeFigureOut">
              <a:rPr lang="hi-IN" smtClean="0"/>
              <a:t>गुरुवार, 1 श्रावण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FAA10D3-D9C5-4127-B213-FB7810040CF6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68008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n 1"/>
          <p:cNvSpPr/>
          <p:nvPr/>
        </p:nvSpPr>
        <p:spPr>
          <a:xfrm>
            <a:off x="4351867" y="372533"/>
            <a:ext cx="863600" cy="829734"/>
          </a:xfrm>
          <a:prstGeom prst="sun">
            <a:avLst/>
          </a:prstGeom>
          <a:solidFill>
            <a:srgbClr val="D1D60C">
              <a:alpha val="92941"/>
            </a:srgbClr>
          </a:solidFill>
          <a:ln>
            <a:noFill/>
          </a:ln>
          <a:effectLst>
            <a:glow rad="1905000">
              <a:srgbClr val="FFFF00">
                <a:alpha val="85000"/>
              </a:srgbClr>
            </a:glow>
            <a:reflection blurRad="660400" stA="88000" endPos="27000" dist="127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3" name="Rectangle 2"/>
          <p:cNvSpPr/>
          <p:nvPr/>
        </p:nvSpPr>
        <p:spPr>
          <a:xfrm>
            <a:off x="-16448" y="0"/>
            <a:ext cx="3115733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5" name="Cloud 4"/>
          <p:cNvSpPr/>
          <p:nvPr/>
        </p:nvSpPr>
        <p:spPr>
          <a:xfrm rot="486918">
            <a:off x="9652676" y="618066"/>
            <a:ext cx="2711266" cy="1168400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6" name="Cloud 5"/>
          <p:cNvSpPr/>
          <p:nvPr/>
        </p:nvSpPr>
        <p:spPr>
          <a:xfrm rot="10800000">
            <a:off x="1286209" y="618066"/>
            <a:ext cx="2711266" cy="1168400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7" name="Cloud 6"/>
          <p:cNvSpPr/>
          <p:nvPr/>
        </p:nvSpPr>
        <p:spPr>
          <a:xfrm rot="197227">
            <a:off x="5623256" y="509316"/>
            <a:ext cx="2711266" cy="1168400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8" name="Cloud 7"/>
          <p:cNvSpPr/>
          <p:nvPr/>
        </p:nvSpPr>
        <p:spPr>
          <a:xfrm rot="197227">
            <a:off x="8084700" y="558054"/>
            <a:ext cx="2711266" cy="1168400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9" name="Flowchart: Magnetic Disk 8"/>
          <p:cNvSpPr/>
          <p:nvPr/>
        </p:nvSpPr>
        <p:spPr>
          <a:xfrm>
            <a:off x="2472015" y="3911600"/>
            <a:ext cx="2221783" cy="14393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10" name="Flowchart: Magnetic Disk 9"/>
          <p:cNvSpPr/>
          <p:nvPr/>
        </p:nvSpPr>
        <p:spPr>
          <a:xfrm>
            <a:off x="2437489" y="3953933"/>
            <a:ext cx="2346178" cy="4571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89239880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Custom 2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CDBD"/>
      </a:accent1>
      <a:accent2>
        <a:srgbClr val="A5CDBD"/>
      </a:accent2>
      <a:accent3>
        <a:srgbClr val="A5CDBD"/>
      </a:accent3>
      <a:accent4>
        <a:srgbClr val="A5CDBD"/>
      </a:accent4>
      <a:accent5>
        <a:srgbClr val="A5CDBD"/>
      </a:accent5>
      <a:accent6>
        <a:srgbClr val="A5CDBD"/>
      </a:accent6>
      <a:hlink>
        <a:srgbClr val="A5CDBD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Mangal</vt:lpstr>
      <vt:lpstr>Wingdings 3</vt:lpstr>
      <vt:lpstr>Wisp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2020-07-23T14:15:19Z</dcterms:created>
  <dcterms:modified xsi:type="dcterms:W3CDTF">2020-07-23T14:26:21Z</dcterms:modified>
</cp:coreProperties>
</file>