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A3C659-E181-4A57-9354-B08BC4123182}" v="6" dt="2025-03-22T18:23:51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yank17asd@outlook.com" userId="a3dd6538d438d69b" providerId="LiveId" clId="{75A3C659-E181-4A57-9354-B08BC4123182}"/>
    <pc:docChg chg="undo redo custSel addSld delSld modSld sldOrd">
      <pc:chgData name="mayank17asd@outlook.com" userId="a3dd6538d438d69b" providerId="LiveId" clId="{75A3C659-E181-4A57-9354-B08BC4123182}" dt="2025-04-01T15:18:57.664" v="639" actId="47"/>
      <pc:docMkLst>
        <pc:docMk/>
      </pc:docMkLst>
      <pc:sldChg chg="addSp modSp new mod modClrScheme chgLayout">
        <pc:chgData name="mayank17asd@outlook.com" userId="a3dd6538d438d69b" providerId="LiveId" clId="{75A3C659-E181-4A57-9354-B08BC4123182}" dt="2025-03-22T18:22:39.319" v="247"/>
        <pc:sldMkLst>
          <pc:docMk/>
          <pc:sldMk cId="1378024334" sldId="258"/>
        </pc:sldMkLst>
        <pc:spChg chg="add mod">
          <ac:chgData name="mayank17asd@outlook.com" userId="a3dd6538d438d69b" providerId="LiveId" clId="{75A3C659-E181-4A57-9354-B08BC4123182}" dt="2025-03-22T07:59:44.878" v="9" actId="20577"/>
          <ac:spMkLst>
            <pc:docMk/>
            <pc:sldMk cId="1378024334" sldId="258"/>
            <ac:spMk id="2" creationId="{8A0EBF7B-B647-BFC6-1740-254E90872FB1}"/>
          </ac:spMkLst>
        </pc:spChg>
        <pc:spChg chg="add mod">
          <ac:chgData name="mayank17asd@outlook.com" userId="a3dd6538d438d69b" providerId="LiveId" clId="{75A3C659-E181-4A57-9354-B08BC4123182}" dt="2025-03-22T18:22:39.319" v="247"/>
          <ac:spMkLst>
            <pc:docMk/>
            <pc:sldMk cId="1378024334" sldId="258"/>
            <ac:spMk id="3" creationId="{B4FB7D82-BED2-6590-B93D-98A351B97A12}"/>
          </ac:spMkLst>
        </pc:spChg>
      </pc:sldChg>
      <pc:sldChg chg="addSp delSp modSp new mod">
        <pc:chgData name="mayank17asd@outlook.com" userId="a3dd6538d438d69b" providerId="LiveId" clId="{75A3C659-E181-4A57-9354-B08BC4123182}" dt="2025-03-22T18:23:51.500" v="263" actId="9405"/>
        <pc:sldMkLst>
          <pc:docMk/>
          <pc:sldMk cId="2655218646" sldId="259"/>
        </pc:sldMkLst>
        <pc:spChg chg="mod">
          <ac:chgData name="mayank17asd@outlook.com" userId="a3dd6538d438d69b" providerId="LiveId" clId="{75A3C659-E181-4A57-9354-B08BC4123182}" dt="2025-03-22T08:01:55.214" v="69" actId="20577"/>
          <ac:spMkLst>
            <pc:docMk/>
            <pc:sldMk cId="2655218646" sldId="259"/>
            <ac:spMk id="2" creationId="{19373AB8-8CB0-B475-4224-0369B266D63C}"/>
          </ac:spMkLst>
        </pc:spChg>
        <pc:spChg chg="mod">
          <ac:chgData name="mayank17asd@outlook.com" userId="a3dd6538d438d69b" providerId="LiveId" clId="{75A3C659-E181-4A57-9354-B08BC4123182}" dt="2025-03-22T08:03:53.868" v="153" actId="20577"/>
          <ac:spMkLst>
            <pc:docMk/>
            <pc:sldMk cId="2655218646" sldId="259"/>
            <ac:spMk id="3" creationId="{8A90D598-4C57-E3F3-3584-37D2375D2332}"/>
          </ac:spMkLst>
        </pc:spChg>
        <pc:grpChg chg="mod">
          <ac:chgData name="mayank17asd@outlook.com" userId="a3dd6538d438d69b" providerId="LiveId" clId="{75A3C659-E181-4A57-9354-B08BC4123182}" dt="2025-03-22T18:23:51.089" v="262"/>
          <ac:grpSpMkLst>
            <pc:docMk/>
            <pc:sldMk cId="2655218646" sldId="259"/>
            <ac:grpSpMk id="15" creationId="{E9165CBF-4A1E-B692-98E1-35B13F9BAB93}"/>
          </ac:grpSpMkLst>
        </pc:grpChg>
        <pc:inkChg chg="add">
          <ac:chgData name="mayank17asd@outlook.com" userId="a3dd6538d438d69b" providerId="LiveId" clId="{75A3C659-E181-4A57-9354-B08BC4123182}" dt="2025-03-22T18:22:58.938" v="248" actId="9405"/>
          <ac:inkMkLst>
            <pc:docMk/>
            <pc:sldMk cId="2655218646" sldId="259"/>
            <ac:inkMk id="4" creationId="{6CAE87C3-E4DC-F00B-1A9B-282429480F1E}"/>
          </ac:inkMkLst>
        </pc:inkChg>
        <pc:inkChg chg="add">
          <ac:chgData name="mayank17asd@outlook.com" userId="a3dd6538d438d69b" providerId="LiveId" clId="{75A3C659-E181-4A57-9354-B08BC4123182}" dt="2025-03-22T18:23:22.227" v="255" actId="9405"/>
          <ac:inkMkLst>
            <pc:docMk/>
            <pc:sldMk cId="2655218646" sldId="259"/>
            <ac:inkMk id="10" creationId="{13EF9C0A-04C6-F04E-8193-ECF85E29135F}"/>
          </ac:inkMkLst>
        </pc:inkChg>
        <pc:inkChg chg="add">
          <ac:chgData name="mayank17asd@outlook.com" userId="a3dd6538d438d69b" providerId="LiveId" clId="{75A3C659-E181-4A57-9354-B08BC4123182}" dt="2025-03-22T18:23:33.406" v="258" actId="9405"/>
          <ac:inkMkLst>
            <pc:docMk/>
            <pc:sldMk cId="2655218646" sldId="259"/>
            <ac:inkMk id="11" creationId="{BD92F93A-645B-AB01-52EF-492B23EDFD49}"/>
          </ac:inkMkLst>
        </pc:inkChg>
        <pc:inkChg chg="add">
          <ac:chgData name="mayank17asd@outlook.com" userId="a3dd6538d438d69b" providerId="LiveId" clId="{75A3C659-E181-4A57-9354-B08BC4123182}" dt="2025-03-22T18:23:38.585" v="259" actId="9405"/>
          <ac:inkMkLst>
            <pc:docMk/>
            <pc:sldMk cId="2655218646" sldId="259"/>
            <ac:inkMk id="12" creationId="{38238656-FCA1-B720-E216-BD99EDE00C4F}"/>
          </ac:inkMkLst>
        </pc:inkChg>
        <pc:inkChg chg="add mod">
          <ac:chgData name="mayank17asd@outlook.com" userId="a3dd6538d438d69b" providerId="LiveId" clId="{75A3C659-E181-4A57-9354-B08BC4123182}" dt="2025-03-22T18:23:51.089" v="262"/>
          <ac:inkMkLst>
            <pc:docMk/>
            <pc:sldMk cId="2655218646" sldId="259"/>
            <ac:inkMk id="13" creationId="{8561D225-8A69-6C4A-442D-6CFAE73386AC}"/>
          </ac:inkMkLst>
        </pc:inkChg>
        <pc:inkChg chg="add mod">
          <ac:chgData name="mayank17asd@outlook.com" userId="a3dd6538d438d69b" providerId="LiveId" clId="{75A3C659-E181-4A57-9354-B08BC4123182}" dt="2025-03-22T18:23:51.089" v="262"/>
          <ac:inkMkLst>
            <pc:docMk/>
            <pc:sldMk cId="2655218646" sldId="259"/>
            <ac:inkMk id="14" creationId="{D407A6C3-4C68-73D7-38B7-6403EB5C2F50}"/>
          </ac:inkMkLst>
        </pc:inkChg>
        <pc:inkChg chg="add">
          <ac:chgData name="mayank17asd@outlook.com" userId="a3dd6538d438d69b" providerId="LiveId" clId="{75A3C659-E181-4A57-9354-B08BC4123182}" dt="2025-03-22T18:23:51.500" v="263" actId="9405"/>
          <ac:inkMkLst>
            <pc:docMk/>
            <pc:sldMk cId="2655218646" sldId="259"/>
            <ac:inkMk id="16" creationId="{C0FD90E8-0427-A6A2-A7B1-E3312D10A9FF}"/>
          </ac:inkMkLst>
        </pc:inkChg>
      </pc:sldChg>
      <pc:sldChg chg="del">
        <pc:chgData name="mayank17asd@outlook.com" userId="a3dd6538d438d69b" providerId="LiveId" clId="{75A3C659-E181-4A57-9354-B08BC4123182}" dt="2025-03-22T07:59:31.638" v="0" actId="47"/>
        <pc:sldMkLst>
          <pc:docMk/>
          <pc:sldMk cId="3014461109" sldId="259"/>
        </pc:sldMkLst>
      </pc:sldChg>
      <pc:sldChg chg="addSp delSp modSp new mod">
        <pc:chgData name="mayank17asd@outlook.com" userId="a3dd6538d438d69b" providerId="LiveId" clId="{75A3C659-E181-4A57-9354-B08BC4123182}" dt="2025-03-22T08:04:38.626" v="172" actId="20577"/>
        <pc:sldMkLst>
          <pc:docMk/>
          <pc:sldMk cId="3576944212" sldId="260"/>
        </pc:sldMkLst>
        <pc:spChg chg="mod">
          <ac:chgData name="mayank17asd@outlook.com" userId="a3dd6538d438d69b" providerId="LiveId" clId="{75A3C659-E181-4A57-9354-B08BC4123182}" dt="2025-03-22T08:04:38.626" v="172" actId="20577"/>
          <ac:spMkLst>
            <pc:docMk/>
            <pc:sldMk cId="3576944212" sldId="260"/>
            <ac:spMk id="2" creationId="{7DB10F4E-30F4-920F-A26B-40FE61E0E748}"/>
          </ac:spMkLst>
        </pc:spChg>
        <pc:picChg chg="add mod">
          <ac:chgData name="mayank17asd@outlook.com" userId="a3dd6538d438d69b" providerId="LiveId" clId="{75A3C659-E181-4A57-9354-B08BC4123182}" dt="2025-03-22T08:04:30.981" v="158" actId="1076"/>
          <ac:picMkLst>
            <pc:docMk/>
            <pc:sldMk cId="3576944212" sldId="260"/>
            <ac:picMk id="5" creationId="{92CBA138-5B8C-DD95-55E6-6CD5FD547A8C}"/>
          </ac:picMkLst>
        </pc:picChg>
      </pc:sldChg>
      <pc:sldChg chg="addSp delSp new mod modClrScheme chgLayout">
        <pc:chgData name="mayank17asd@outlook.com" userId="a3dd6538d438d69b" providerId="LiveId" clId="{75A3C659-E181-4A57-9354-B08BC4123182}" dt="2025-03-22T08:05:20.857" v="175" actId="22"/>
        <pc:sldMkLst>
          <pc:docMk/>
          <pc:sldMk cId="1780254658" sldId="261"/>
        </pc:sldMkLst>
        <pc:picChg chg="add">
          <ac:chgData name="mayank17asd@outlook.com" userId="a3dd6538d438d69b" providerId="LiveId" clId="{75A3C659-E181-4A57-9354-B08BC4123182}" dt="2025-03-22T08:05:20.857" v="175" actId="22"/>
          <ac:picMkLst>
            <pc:docMk/>
            <pc:sldMk cId="1780254658" sldId="261"/>
            <ac:picMk id="5" creationId="{B1164D61-C19A-235D-A8D1-A0525DB2D3F0}"/>
          </ac:picMkLst>
        </pc:picChg>
      </pc:sldChg>
      <pc:sldChg chg="addSp new mod">
        <pc:chgData name="mayank17asd@outlook.com" userId="a3dd6538d438d69b" providerId="LiveId" clId="{75A3C659-E181-4A57-9354-B08BC4123182}" dt="2025-03-22T08:05:36.972" v="177" actId="22"/>
        <pc:sldMkLst>
          <pc:docMk/>
          <pc:sldMk cId="468072497" sldId="262"/>
        </pc:sldMkLst>
        <pc:picChg chg="add">
          <ac:chgData name="mayank17asd@outlook.com" userId="a3dd6538d438d69b" providerId="LiveId" clId="{75A3C659-E181-4A57-9354-B08BC4123182}" dt="2025-03-22T08:05:36.972" v="177" actId="22"/>
          <ac:picMkLst>
            <pc:docMk/>
            <pc:sldMk cId="468072497" sldId="262"/>
            <ac:picMk id="3" creationId="{BBB72D20-340D-8524-F85D-7B32405F3416}"/>
          </ac:picMkLst>
        </pc:picChg>
      </pc:sldChg>
      <pc:sldChg chg="addSp new del mod">
        <pc:chgData name="mayank17asd@outlook.com" userId="a3dd6538d438d69b" providerId="LiveId" clId="{75A3C659-E181-4A57-9354-B08BC4123182}" dt="2025-04-01T15:18:57.664" v="639" actId="47"/>
        <pc:sldMkLst>
          <pc:docMk/>
          <pc:sldMk cId="1677998418" sldId="263"/>
        </pc:sldMkLst>
      </pc:sldChg>
      <pc:sldChg chg="addSp new mod">
        <pc:chgData name="mayank17asd@outlook.com" userId="a3dd6538d438d69b" providerId="LiveId" clId="{75A3C659-E181-4A57-9354-B08BC4123182}" dt="2025-03-22T08:06:14.683" v="181" actId="22"/>
        <pc:sldMkLst>
          <pc:docMk/>
          <pc:sldMk cId="111627515" sldId="264"/>
        </pc:sldMkLst>
        <pc:picChg chg="add">
          <ac:chgData name="mayank17asd@outlook.com" userId="a3dd6538d438d69b" providerId="LiveId" clId="{75A3C659-E181-4A57-9354-B08BC4123182}" dt="2025-03-22T08:06:14.683" v="181" actId="22"/>
          <ac:picMkLst>
            <pc:docMk/>
            <pc:sldMk cId="111627515" sldId="264"/>
            <ac:picMk id="3" creationId="{94A41D47-CBFC-DB80-BF0D-054A8CF86AFD}"/>
          </ac:picMkLst>
        </pc:picChg>
      </pc:sldChg>
      <pc:sldChg chg="addSp new del mod">
        <pc:chgData name="mayank17asd@outlook.com" userId="a3dd6538d438d69b" providerId="LiveId" clId="{75A3C659-E181-4A57-9354-B08BC4123182}" dt="2025-03-25T18:01:14.923" v="264" actId="47"/>
        <pc:sldMkLst>
          <pc:docMk/>
          <pc:sldMk cId="2462062618" sldId="265"/>
        </pc:sldMkLst>
      </pc:sldChg>
      <pc:sldChg chg="addSp new mod">
        <pc:chgData name="mayank17asd@outlook.com" userId="a3dd6538d438d69b" providerId="LiveId" clId="{75A3C659-E181-4A57-9354-B08BC4123182}" dt="2025-03-22T08:06:54.272" v="185" actId="22"/>
        <pc:sldMkLst>
          <pc:docMk/>
          <pc:sldMk cId="2570124769" sldId="266"/>
        </pc:sldMkLst>
        <pc:picChg chg="add">
          <ac:chgData name="mayank17asd@outlook.com" userId="a3dd6538d438d69b" providerId="LiveId" clId="{75A3C659-E181-4A57-9354-B08BC4123182}" dt="2025-03-22T08:06:54.272" v="185" actId="22"/>
          <ac:picMkLst>
            <pc:docMk/>
            <pc:sldMk cId="2570124769" sldId="266"/>
            <ac:picMk id="3" creationId="{73B1B0C7-3864-0F7E-A72B-AD820AE72751}"/>
          </ac:picMkLst>
        </pc:picChg>
      </pc:sldChg>
      <pc:sldChg chg="addSp delSp modSp new mod ord modClrScheme chgLayout">
        <pc:chgData name="mayank17asd@outlook.com" userId="a3dd6538d438d69b" providerId="LiveId" clId="{75A3C659-E181-4A57-9354-B08BC4123182}" dt="2025-03-22T08:07:23.126" v="201" actId="700"/>
        <pc:sldMkLst>
          <pc:docMk/>
          <pc:sldMk cId="2023742532" sldId="267"/>
        </pc:sldMkLst>
        <pc:spChg chg="add mod ord">
          <ac:chgData name="mayank17asd@outlook.com" userId="a3dd6538d438d69b" providerId="LiveId" clId="{75A3C659-E181-4A57-9354-B08BC4123182}" dt="2025-03-22T08:07:23.126" v="201" actId="700"/>
          <ac:spMkLst>
            <pc:docMk/>
            <pc:sldMk cId="2023742532" sldId="267"/>
            <ac:spMk id="4" creationId="{CF53D73C-45FC-4055-ED83-2B28A2E62F7D}"/>
          </ac:spMkLst>
        </pc:spChg>
      </pc:sldChg>
      <pc:sldChg chg="addSp modSp new mod modClrScheme chgLayout">
        <pc:chgData name="mayank17asd@outlook.com" userId="a3dd6538d438d69b" providerId="LiveId" clId="{75A3C659-E181-4A57-9354-B08BC4123182}" dt="2025-03-25T18:06:34.964" v="621" actId="1076"/>
        <pc:sldMkLst>
          <pc:docMk/>
          <pc:sldMk cId="2008963623" sldId="268"/>
        </pc:sldMkLst>
        <pc:spChg chg="add mod">
          <ac:chgData name="mayank17asd@outlook.com" userId="a3dd6538d438d69b" providerId="LiveId" clId="{75A3C659-E181-4A57-9354-B08BC4123182}" dt="2025-03-25T18:06:34.964" v="621" actId="1076"/>
          <ac:spMkLst>
            <pc:docMk/>
            <pc:sldMk cId="2008963623" sldId="268"/>
            <ac:spMk id="2" creationId="{FCC4C515-0EB4-10EB-D16C-994DF4CB09B3}"/>
          </ac:spMkLst>
        </pc:spChg>
      </pc:sldChg>
      <pc:sldChg chg="addSp delSp modSp new mod modClrScheme chgLayout">
        <pc:chgData name="mayank17asd@outlook.com" userId="a3dd6538d438d69b" providerId="LiveId" clId="{75A3C659-E181-4A57-9354-B08BC4123182}" dt="2025-03-25T18:03:25.459" v="416" actId="20577"/>
        <pc:sldMkLst>
          <pc:docMk/>
          <pc:sldMk cId="1598676436" sldId="269"/>
        </pc:sldMkLst>
        <pc:spChg chg="add mod ord">
          <ac:chgData name="mayank17asd@outlook.com" userId="a3dd6538d438d69b" providerId="LiveId" clId="{75A3C659-E181-4A57-9354-B08BC4123182}" dt="2025-03-25T18:01:46.946" v="280" actId="20577"/>
          <ac:spMkLst>
            <pc:docMk/>
            <pc:sldMk cId="1598676436" sldId="269"/>
            <ac:spMk id="3" creationId="{8C93F738-6D40-DB17-70DF-C4874395DEEC}"/>
          </ac:spMkLst>
        </pc:spChg>
        <pc:spChg chg="add mod ord">
          <ac:chgData name="mayank17asd@outlook.com" userId="a3dd6538d438d69b" providerId="LiveId" clId="{75A3C659-E181-4A57-9354-B08BC4123182}" dt="2025-03-25T18:01:56.783" v="291" actId="20577"/>
          <ac:spMkLst>
            <pc:docMk/>
            <pc:sldMk cId="1598676436" sldId="269"/>
            <ac:spMk id="4" creationId="{A2AC99C3-42C2-9C6E-34A5-D6BF98087FF5}"/>
          </ac:spMkLst>
        </pc:spChg>
        <pc:spChg chg="add mod ord">
          <ac:chgData name="mayank17asd@outlook.com" userId="a3dd6538d438d69b" providerId="LiveId" clId="{75A3C659-E181-4A57-9354-B08BC4123182}" dt="2025-03-25T18:02:37.167" v="342" actId="20577"/>
          <ac:spMkLst>
            <pc:docMk/>
            <pc:sldMk cId="1598676436" sldId="269"/>
            <ac:spMk id="5" creationId="{12B35075-8A4B-DE32-D2CD-1818AFBD7F3D}"/>
          </ac:spMkLst>
        </pc:spChg>
        <pc:spChg chg="add mod ord">
          <ac:chgData name="mayank17asd@outlook.com" userId="a3dd6538d438d69b" providerId="LiveId" clId="{75A3C659-E181-4A57-9354-B08BC4123182}" dt="2025-03-25T18:02:00.031" v="295" actId="20577"/>
          <ac:spMkLst>
            <pc:docMk/>
            <pc:sldMk cId="1598676436" sldId="269"/>
            <ac:spMk id="6" creationId="{6ADC06B5-5665-A9A9-EA98-5CCC4D4B96B8}"/>
          </ac:spMkLst>
        </pc:spChg>
        <pc:spChg chg="add mod ord">
          <ac:chgData name="mayank17asd@outlook.com" userId="a3dd6538d438d69b" providerId="LiveId" clId="{75A3C659-E181-4A57-9354-B08BC4123182}" dt="2025-03-25T18:03:25.459" v="416" actId="20577"/>
          <ac:spMkLst>
            <pc:docMk/>
            <pc:sldMk cId="1598676436" sldId="269"/>
            <ac:spMk id="7" creationId="{5B0CB068-4BD0-898F-8049-FBE5735914D7}"/>
          </ac:spMkLst>
        </pc:spChg>
      </pc:sldChg>
      <pc:sldChg chg="modSp new mod">
        <pc:chgData name="mayank17asd@outlook.com" userId="a3dd6538d438d69b" providerId="LiveId" clId="{75A3C659-E181-4A57-9354-B08BC4123182}" dt="2025-03-25T18:07:39.506" v="638" actId="20577"/>
        <pc:sldMkLst>
          <pc:docMk/>
          <pc:sldMk cId="110475523" sldId="270"/>
        </pc:sldMkLst>
        <pc:spChg chg="mod">
          <ac:chgData name="mayank17asd@outlook.com" userId="a3dd6538d438d69b" providerId="LiveId" clId="{75A3C659-E181-4A57-9354-B08BC4123182}" dt="2025-03-25T18:03:40.410" v="425" actId="20577"/>
          <ac:spMkLst>
            <pc:docMk/>
            <pc:sldMk cId="110475523" sldId="270"/>
            <ac:spMk id="2" creationId="{07829546-50D6-D9EC-0904-28B8934146CA}"/>
          </ac:spMkLst>
        </pc:spChg>
        <pc:spChg chg="mod">
          <ac:chgData name="mayank17asd@outlook.com" userId="a3dd6538d438d69b" providerId="LiveId" clId="{75A3C659-E181-4A57-9354-B08BC4123182}" dt="2025-03-25T18:03:44.662" v="433" actId="20577"/>
          <ac:spMkLst>
            <pc:docMk/>
            <pc:sldMk cId="110475523" sldId="270"/>
            <ac:spMk id="3" creationId="{74BFCECB-FF6A-363D-CD5C-8C68F85B73DD}"/>
          </ac:spMkLst>
        </pc:spChg>
        <pc:spChg chg="mod">
          <ac:chgData name="mayank17asd@outlook.com" userId="a3dd6538d438d69b" providerId="LiveId" clId="{75A3C659-E181-4A57-9354-B08BC4123182}" dt="2025-03-25T18:07:39.506" v="638" actId="20577"/>
          <ac:spMkLst>
            <pc:docMk/>
            <pc:sldMk cId="110475523" sldId="270"/>
            <ac:spMk id="4" creationId="{91437BC7-9EB4-D68E-B22E-066463AAA4BC}"/>
          </ac:spMkLst>
        </pc:spChg>
        <pc:spChg chg="mod">
          <ac:chgData name="mayank17asd@outlook.com" userId="a3dd6538d438d69b" providerId="LiveId" clId="{75A3C659-E181-4A57-9354-B08BC4123182}" dt="2025-03-25T18:04:32.165" v="507" actId="20577"/>
          <ac:spMkLst>
            <pc:docMk/>
            <pc:sldMk cId="110475523" sldId="270"/>
            <ac:spMk id="5" creationId="{96D4D953-F2A9-59A2-E39C-2A867DFCA6ED}"/>
          </ac:spMkLst>
        </pc:spChg>
        <pc:spChg chg="mod">
          <ac:chgData name="mayank17asd@outlook.com" userId="a3dd6538d438d69b" providerId="LiveId" clId="{75A3C659-E181-4A57-9354-B08BC4123182}" dt="2025-03-25T18:05:54.030" v="611" actId="20577"/>
          <ac:spMkLst>
            <pc:docMk/>
            <pc:sldMk cId="110475523" sldId="270"/>
            <ac:spMk id="6" creationId="{1BF55653-54AC-3F4E-6069-3F96031EC82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2:58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223 0 24575,'9'1'0,"-1"0"0,1 0 0,0 1 0,-1 0 0,1 0 0,-1 1 0,1 0 0,-1 0 0,0 1 0,0 0 0,9 7 0,9 8 0,43 40 0,0-1 0,-65-55 0,21 16 0,30 28 0,-47-40 0,-1 1 0,0 1 0,0 0 0,-1 0 0,0 0 0,0 0 0,5 15 0,17 37 0,-20-47 0,-1 0 0,0 1 0,-1 0 0,-1 1 0,0-1 0,-1 1 0,-1 0 0,2 23 0,-6-15 0,-1 0 0,-1 0 0,-1 0 0,-2-1 0,0 1 0,-1-2 0,-17 38 0,23-58 0,-60 156 0,51-135 0,1 1 0,1 0 0,1 0 0,1 1 0,1 0 0,1 0 0,2 0 0,0 28 0,1 2 0,4 77 0,-2-128 0,-1-1 0,1 1 0,-1-1 0,1 1 0,0 0 0,1-1 0,-1 0 0,0 1 0,1-1 0,0 0 0,0 0 0,0 0 0,0 0 0,0 0 0,1 0 0,-1 0 0,1-1 0,5 5 0,-2-4 0,-1 0 0,1-1 0,0 1 0,-1-1 0,1 0 0,0 0 0,0-1 0,1 0 0,-1 0 0,9 0 0,-3 0 0,0-2 0,0 1 0,0-2 0,0 1 0,0-2 0,0 1 0,-1-2 0,0 0 0,1 0 0,-1-1 0,13-7 0,-16 6 0,-1 0 0,1 0 0,-1-1 0,7-8 0,-12 14 0,-1 0 0,0 0 0,0 0 0,0 0 0,0 0 0,0 0 0,-1 0 0,1-1 0,0 1 0,0 0 0,-1-1 0,1 1 0,-1 0 0,1-1 0,-1 1 0,0-1 0,1 1 0,-1-1 0,0 1 0,0-1 0,0 1 0,0-1 0,0 1 0,0-1 0,-1 1 0,1-1 0,0 1 0,-1 0 0,1-1 0,-1 1 0,0-1 0,1 1 0,-1 0 0,-2-3 0,2 3 0,0 1 0,0-1 0,0 0 0,0 1 0,0-1 0,0 1 0,0-1 0,-1 1 0,1 0 0,0-1 0,0 1 0,-1 0 0,1 0 0,0 0 0,0 0 0,-1 0 0,1 0 0,0 0 0,0 0 0,-1 0 0,1 1 0,0-1 0,0 0 0,0 1 0,0-1 0,-1 1 0,1 0 0,0-1 0,0 1 0,0 0 0,0 0 0,0-1 0,0 1 0,1 0 0,-1 0 0,0 0 0,-1 2 0,-2 2 0,-1 1 0,1-1 0,0 1 0,0 0 0,-3 7 0,-2 10 0,1-1 0,2 1 0,-5 27 0,-4 11 0,5-19 0,2 0 0,1 0 0,-1 53 0,9 131 0,1-91 0,0-39 0,-4 104 0,1-194 0,0 0 0,-1 0 0,1 0 0,-1 0 0,0 0 0,0-1 0,-1 1 0,0-1 0,0 0 0,0 0 0,-6 7 0,-4 3 0,-1 0 0,-16 13 0,3-4 0,15-14 0,0 0 0,-2-2 0,1 1 0,-1-2 0,-14 7 0,-18 10 0,36-19 0,1 0 0,-1-1 0,0 0 0,-1-1 0,1 0 0,0 0 0,-1-1 0,0-1 0,1 1 0,-19-2 0,-2-2 0,-1-1 0,-39-11 0,44 9 0,12 1 0,1 0 0,0 0 0,0-2 0,1 0 0,0 0 0,0-2 0,0 1 0,-23-19 0,36 25 0,0 1 0,-1-1 0,1 0 0,0 1 0,-1-1 0,1 1 0,0-1 0,-1 0 0,1 1 0,0-1 0,0 0 0,0 1 0,0-1 0,0 1 0,0-1 0,0 0 0,0 0 0,0 1 0,0-1 0,0 0 0,0 1 0,0-1 0,0 1 0,1-1 0,-1 0 0,0 1 0,0-1 0,1 0 0,-1 1 0,0-1 0,1 1 0,-1-1 0,1 1 0,-1-1 0,1 1 0,-1-1 0,1 1 0,-1 0 0,2-1 0,27-20 0,-23 17 0,61-39 0,2 3 0,1 3 0,102-38 0,300-72 0,9 33 0,-123 31 0,121-26 0,-388 83 0,-63 17 0,55-12 0,-122 38 0,-392 108 25,161-50-372,9 1-917,-559 168 188,668-192 1076,-37 10 0,133-50 1414,-59 5 1,72-11-1582,40-6 120,0 1 0,1 0 0,-1-1 0,1 1 0,0 0 0,-1 0 0,1 0 0,0 0 0,-1 1-1,1-1 1,0 1 0,0-1 0,0 1 0,0 0 0,0 0 0,1 0 0,-1 0 0,0 0 0,1 0 0,0 0 0,-1 0 0,1 1-1,0-1 1,0 0 0,0 1 0,1-1 0,-1 1 0,0 4 0,-2 13-6779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3:22.2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24575,'0'0'0,"18"0"0,46 5 0,46 11 0,47 12 0,34 5 0,26 7-1663,24 5 2138,0 0-713,-7-3 238,-15-4 0,-22-9 0,-26-4 0,-17-7 0,-23 0 405,-24-6-521,-15-3 174,-9-4-58,-11-2 0,-2-2 0,-5-1 1259,-9-1-1619,-3 1 540,-8-1-180,0 0 0,-5 1 0,1 0 0,-3 0 0,-2 0 0,-14 0 0,-14 0 0,-12 0 0,-16-6 0,-8-5 0,-4-5 0,-7-5 0,-5 1 0,0-1 0,3 4 0,-1-1 0,2-1 0,4 2 0,2 0 0,3 3 0,2 3 0,1 4 0,7-2 0,0 1 0,0 2 0,9 2 0,11 1 0,9 2 0,9 6 0,5 5 0,4 2 0,8 4 0,6 3 0,1-2 0,-8 2 0,4 2 0,-4 1 0,-1-2 0,-1 0 0,-7 1 0,-2-4 0,0-4 0,-5 2 0,1-5 0,-4 4 0,-3 2 0,-10-1 0,-3 2 0,-8 2 0,-5 8 0,-11 9 0,-4 1 0,-7 10 0,-1 6 0,0 7 0,-2 3 0,1-6 0,3-6 0,8-13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3:33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0 936 24575,'28'99'0,"-7"-28"0,20 98 0,31 286 0,-69-239 0,-3-44 0,3-149 0,8 38 0,-2-9 0,-6-42 0,-2-29 0,0 5 0,6-61 0,24-110 0,33-72 0,-21 88 0,-2-30 0,29-103 0,-69 298 0,0 0 0,1-1 0,0 1 0,-1 0 0,2 0 0,-1 0 0,0 0 0,1 1 0,4-7 0,-5 9 0,1-1 0,-1 0 0,1 1 0,-1 0 0,1-1 0,-1 1 0,1 0 0,0 0 0,0 0 0,0 1 0,-1-1 0,1 1 0,0-1 0,0 1 0,5 0 0,16 2 0,1 0 0,-1 1 0,-1 2 0,27 8 0,-39-11 0,0 0 0,1 0 0,-1-2 0,1 1 0,-1-1 0,1-1 0,-1 0 0,1 0 0,-1-1 0,0-1 0,0 0 0,0 0 0,0-1 0,0-1 0,16-9 0,-1-2 0,0-1 0,-1-2 0,-1 0 0,36-38 0,-19 13 0,-2-2 0,-2-2 0,-2-2 0,45-85 0,-21 17 0,44-129 0,-100 239 0,3-6 0,-1 0 0,0 0 0,-1-1 0,0 1 0,-1-1 0,-1 0 0,1-16 0,-3 30 0,0 0 0,0 0 0,0 1 0,0-1 0,0 0 0,0 0 0,0 1 0,0-1 0,0 0 0,0 0 0,-1 1 0,1-1 0,0 0 0,0 0 0,-1 1 0,1-1 0,0 0 0,-1 1 0,1-1 0,-1 0 0,1 1 0,-1-1 0,1 1 0,-1-1 0,1 1 0,-1-1 0,0 1 0,1-1 0,-1 1 0,0 0 0,1-1 0,-2 1 0,1 0 0,-1 0 0,1 1 0,-1-1 0,1 1 0,0 0 0,0-1 0,-1 1 0,1 0 0,0 0 0,0 0 0,0 0 0,0 0 0,0 0 0,0 0 0,0 0 0,0 0 0,0 0 0,1 1 0,-2 0 0,-10 20 0,0 0 0,1 1 0,2 0 0,-11 39 0,-19 106 0,28-112 0,-41 230-28,13 3 0,13 1 1,12 360-1,15-583-1226,0-41-5572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3:38.5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0 110 24575,'6'268'0,"-1"-203"0,2-1 0,19 69 0,-19-101 0,-2-8 0,1-1 0,17 44 0,-20-60 0,1-1 0,-1 0 0,1 1 0,0-2 0,1 1 0,-1 0 0,1-1 0,0 0 0,0 0 0,1 0 0,-1-1 0,1 0 0,0 0 0,8 4 0,1-1 0,-1-2 0,1 1 0,1-2 0,-1 0 0,0-1 0,1 0 0,0-1 0,0-1 0,0-1 0,-1 0 0,1-1 0,0 0 0,0-2 0,-1 0 0,23-7 0,-17 3 0,0-2 0,0 0 0,-1-1 0,0-2 0,-1 0 0,0 0 0,-1-2 0,0 0 0,-2-2 0,18-18 0,0-6 0,-2-2 0,-1 0 0,-3-2 0,33-66 0,-57 99 0,1 0 0,-1-1 0,-1 1 0,0-1 0,0 1 0,-1-1 0,-1 0 0,0 0 0,-1 0 0,0 0 0,0 0 0,-2 1 0,-3-21 0,3 26 0,0-1 0,0 1 0,0 0 0,-1 0 0,0 1 0,0-1 0,0 0 0,-1 1 0,0 0 0,0 0 0,0 0 0,0 0 0,-1 1 0,0 0 0,0 0 0,0 0 0,-1 0 0,1 1 0,-1 0 0,0 0 0,1 0 0,-2 1 0,1 0 0,0 0 0,0 1 0,-11-2 0,-31-1 0,1 3 0,-1 1 0,-52 8 0,93-6 0,0-1 0,0 1 0,0 0 0,0 1 0,0-1 0,-6 5 0,11-6 0,0 0 0,0 0 0,0 0 0,1 1 0,-1-1 0,1 0 0,-1 1 0,1 0 0,-1-1 0,1 1 0,-2 2 0,3-3 0,-1 0 0,1 0 0,0 0 0,0 0 0,0 0 0,-1 0 0,1 0 0,0 0 0,0 0 0,0 0 0,0 0 0,1 0 0,-1 0 0,0 0 0,0 0 0,1 0 0,-1-1 0,0 1 0,1 0 0,-1 0 0,1 0 0,-1 0 0,1-1 0,-1 1 0,1 0 0,0 0 0,2 2 0,0-1 0,0 0 0,-1 0 0,1 0 0,0 0 0,1-1 0,-1 1 0,0-1 0,0 0 0,1 0 0,-1 0 0,1 0 0,-1-1 0,5 1 0,57 0 0,-45-1 0,-15 0 0,145-5 0,-125 3 0,0-2 0,0-1 0,45-14 0,-46 10 0,-1 0 0,41-23 0,-56 26 0,1 0 0,-1 0 0,0-1 0,0 0 0,-1 0 0,0 0 0,0-1 0,-1-1 0,8-13 0,-2 9 0,-3 14 0,5 25 0,-10-16 0,14 38 0,-2 2 0,-1 0 0,-3 1 0,-3 0 0,-1 0 0,-3 1 0,-1 68 0,-4-109 0,0 0 0,1 1 0,1-1 0,0 0 0,0 0 0,7 15 0,-9-24 0,1 0 0,-1 0 0,1-1 0,0 1 0,-1 0 0,1-1 0,0 1 0,0 0 0,0-1 0,1 1 0,-1-1 0,0 0 0,0 1 0,1-1 0,-1 0 0,1 0 0,-1 0 0,1 0 0,-1 0 0,1 0 0,0 0 0,0-1 0,-1 1 0,1 0 0,0-1 0,0 0 0,0 1 0,-1-1 0,1 0 0,0 0 0,0 0 0,0 0 0,0 0 0,0 0 0,-1-1 0,1 1 0,0-1 0,0 1 0,0-1 0,-1 0 0,1 0 0,0 1 0,-1-1 0,1 0 0,-1 0 0,3-2 0,3-4 0,0 0 0,0 0 0,0 0 0,-1-1 0,0 0 0,-1 0 0,0 0 0,5-11 0,12-18 0,128-205 0,-142 225 0,-1-1 0,8-31 0,-10 33 0,-1 1 0,2-1 0,13-26 0,-18 41 0,1-1 0,-1 1 0,0 0 0,1 0 0,-1 0 0,0 0 0,1 0 0,-1 1 0,1-1 0,-1 0 0,1 1 0,0-1 0,-1 1 0,1 0 0,0-1 0,-1 1 0,1 0 0,0 0 0,-1 0 0,1 0 0,0 0 0,-1 1 0,1-1 0,0 0 0,-1 1 0,1-1 0,0 1 0,1 1 0,52 22 0,-47-20 0,5 3 0,0-1 0,1-1 0,0 0 0,0-1 0,18 4 0,-27-7 0,1-1 0,0 0 0,0 1 0,-1-2 0,1 1 0,0-1 0,-1 0 0,1 0 0,-1 0 0,1-1 0,-1 0 0,1 0 0,-1 0 0,0-1 0,0 1 0,6-5 0,-4 1 0,-1 1 0,1-1 0,-1 0 0,0 0 0,0-1 0,-1 0 0,0 0 0,7-13 0,-9 16 0,-1 0 0,-1 0 0,1-1 0,-1 1 0,1-1 0,-1 1 0,0-1 0,-1 1 0,1-1 0,-1 0 0,0 1 0,0-1 0,0 0 0,-1 1 0,0-1 0,0 1 0,-3-9 0,3 11 0,0-1 0,0 1 0,0 0 0,-1 0 0,1 0 0,-1 0 0,1 1 0,-1-1 0,0 0 0,0 1 0,1-1 0,-1 1 0,0-1 0,-1 1 0,1 0 0,0 0 0,0 0 0,0 0 0,-1 0 0,1 1 0,0-1 0,-1 1 0,1-1 0,-1 1 0,1 0 0,0 0 0,-1 0 0,-3 1 0,-6 0 0,0 1 0,0 0 0,0 1 0,-14 6 0,23-8 0,0 0 0,-1 0 0,1 1 0,0-1 0,0 1 0,0 0 0,1 0 0,-1 0 0,0 0 0,1 1 0,-1-1 0,1 1 0,0 0 0,0-1 0,0 1 0,0 0 0,0 0 0,1 0 0,-1 0 0,1 1 0,-1 3 0,-2 7 0,1 1 0,0-1 0,0 23 0,0-6 0,-9 113 0,9 195 0,5-180 0,-2-152 0,0-1 0,1 0 0,-1 0 0,1 0 0,0 1 0,1-1 0,-1 0 0,4 7 0,-3-10 0,-1 0 0,1-1 0,0 1 0,0-1 0,0 1 0,0-1 0,1 0 0,-1 1 0,1-1 0,-1-1 0,1 1 0,0 0 0,0-1 0,0 1 0,0-1 0,0 0 0,5 2 0,28 6 0,0-1 0,1-1 0,0-3 0,0-1 0,0-1 0,0-2 0,1-2 0,-1-1 0,-1-2 0,1-2 0,-1-1 0,0-2 0,43-18 0,-41 11 0,0-3 0,-1-1 0,-2-2 0,0-1 0,-2-2 0,0-1 0,-2-2 0,36-42 0,-45 45 0,-2-1 0,0 0 0,-2-1 0,-2-2 0,0 1 0,-2-2 0,-1 0 0,-1 0 0,-2-2 0,-2 1 0,5-34 0,-12 62 0,0 0 0,-1-1 0,0 1 0,1 0 0,-2 0 0,1-1 0,-1 1 0,1 0 0,-1 0 0,-2-6 0,2 8 0,0 0 0,-1 0 0,1 0 0,0 0 0,-1 0 0,0 0 0,1 0 0,-1 1 0,0-1 0,0 1 0,0-1 0,0 1 0,0 0 0,0 0 0,0 0 0,0 0 0,-1 0 0,1 0 0,-5 0 0,-14-3 0,-1 0 0,0 2 0,0 0 0,-26 2 0,-89 11 0,124-9 0,-57 4 0,39-5 0,-1 1 0,1 2 0,1 2 0,-1 0 0,-41 15 0,69-19 0,-1-1 0,0 1 0,1 0 0,0 0 0,-1 0 0,1 1 0,0-1 0,0 1 0,0 0 0,1-1 0,-1 1 0,1 0 0,-1 1 0,-1 4 0,3-7 0,1 1 0,-1-1 0,1 1 0,0 0 0,-1-1 0,1 1 0,0 0 0,0-1 0,0 1 0,1 0 0,-1-1 0,0 1 0,1-1 0,-1 1 0,1 0 0,-1-1 0,1 1 0,0-1 0,-1 1 0,1-1 0,0 0 0,0 1 0,0-1 0,0 0 0,0 1 0,1-1 0,-1 0 0,0 0 0,0 0 0,1 0 0,-1 0 0,1-1 0,-1 1 0,1 0 0,2 0 0,28 14 0,1-1 0,61 16 0,-11-4 0,-41-13 0,-26-8 0,0 0 0,1 1 0,-2 0 0,16 10 0,-27-14 0,1 1 0,-2 0 0,1 0 0,0 0 0,-1 0 0,1 1 0,-1-1 0,0 1 0,0 0 0,0 0 0,-1 0 0,1 0 0,-1 1 0,0-1 0,0 1 0,-1-1 0,1 1 0,0 8 0,1 15 0,-2 0 0,-3 54 0,-1-46 0,3 37 0,1-68 0,0 0 0,0-1 0,1 1 0,-1 0 0,1-1 0,0 0 0,0 1 0,0-1 0,1 0 0,0 0 0,0 0 0,0 0 0,0 0 0,0-1 0,1 0 0,-1 1 0,1-1 0,6 3 0,9 7 0,1-2 0,36 16 0,-23-12 0,-16-7 0,85 38 0,-88-41 0,0-1 0,0-1 0,0 0 0,1-1 0,26 1 0,-19-4 0,0 0 0,0-2 0,0 0 0,-1-2 0,1 0 0,-1-1 0,0-1 0,37-19 0,1-1 0,-25 12 0,-1-1 0,44-29 0,-74 43 0,9-10 0,-12 12 0,-1-1 0,1 0 0,-1 0 0,1 1 0,-1-1 0,0 0 0,1 1 0,-1-1 0,0 0 0,1 1 0,-1-1 0,0 1 0,0-1 0,1 1 0,-1 0 0,0-1 0,0 1 0,0 0 0,0 0 0,0-1 0,1 1 0,-1 0 0,0 0 0,0 0 0,0 0 0,0 0 0,-1 0 0,-53-6 0,-80 1 0,88 5 0,-926 0-689,1472 1 1378,-362 9-689,169 32 0,-296-40 24,0 0 0,0 0 0,0 1 0,13 6 0,-20-7-123,0 0 0,1-1 0,-1 1 0,0 1 0,0-1 0,0 0 0,-1 1 0,1-1 0,-1 1 0,1 0 0,-1 0 0,0 0 0,0 0 0,3 6 0,1 9-6727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3:48.95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809.57617"/>
      <inkml:brushProperty name="anchorY" value="-1986.06628"/>
      <inkml:brushProperty name="scaleFactor" value="0.5"/>
    </inkml:brush>
  </inkml:definitions>
  <inkml:trace contextRef="#ctx0" brushRef="#br0">1 1967 24575,'0'0'0,"0"19"0,11 39 0,11 36 0,6 36 0,3 27 0,2 32 0,-1 12 0,-1-5-1062,-6 0 1365,-7-24-454,-6-24 151,-6-29 0,-3-24 0,-3-25 0,-1-14 0,0-12 0,0-9 0,0-6 1062,0-3-1366,0-1 456,1-11-152,0-11 0,0-22 0,-6-25 0,1-28 0,-1-36 0,2-35 0,1-25 0,1-6 0,0 7 0,2 24 0,0 25 0,0 23 0,0 24 0,0 19 0,1 14 0,-1 8 0,5 10 0,6 3 0,6 5 0,10-1 0,3 3 0,2 2 0,6 3 0,-1 2 0,5 1 0,3 2 0,-2 6 0,3 0 0,-4 0 0,-3-1 0,-4 5 0,-9 3 0,-2 0 0,-2-3 0,-5 9 0,1 3 0,1 3 0,-3 8 0,-4 6 0,-4 1 0,-3-1 0,-8 2 0,-8-2 0,0 3 0,-6 3 0,-8 3 0,-9-3 0,-2-3 0,-1 1 0,-4 1 0,2-7 0,8-4 0,2-9 0,3-2 0,1-7 0,0-5 0,0-4 0,10-3 0,11-2 0,16-1 0,9-7 0,17-5 0,15-5 0,18-5 0,19-8 0,12-3 0,8-1 0,15-4 0,1-5 0,5-4 0,-8-9 0,1-13 0,-4-8 0,-9-5 0,-8-8 0,-13-1 0,-12 0 0,-10 7 0,-18 3 0,-11 6 0,-13 13 0,-11 10 0,-7 10 0,-6 8 0,-2 4 0,-2 3 0,-11 7 0,9 19 0,2 0 0,0 0 0,0 0 0,-1 0 0,1 0 0,0 0 0,-1 1 0,1-1 0,-1 1 0,-2-1 0,-36 3 0,-13 16 0,-12 13 0,-7 5 0,-1 12 0,8 6 0,4 3 0,4-3 0,9-12 0,11-7 0,13 1 0,4-9 0,8-2 0,5-1 0,4 0 0,3 0 0,7-4 0,5 0 0,7-4 0,5-5 0,8-4 0,2-3 0,0-2 0,1-2 0,3 0 0,-1-1 0,-1 0 0,-3 0 0,-1 1 0,-1 0 0,-2-1 0,-6 7 0,-6 5 0,-5 5 0,-6 11 0,-2 3 0,-3 8 0,-1 0 0,0 5 0,0 3 0,0-2 0,0 8 0,1-4 0,5-3 0,0-5 0,1-5 0,-1-4 0,-2-1 0,4-8 0,0-1 0,5-6 0,4 1 0,4-3 0,8-5 0,3-2 0,7-8 0,11-8 0,16-11 0,3-7 0,13-8 0,3-7 0,3-11 0,-6-9 0,0-3 0,-7-5 0,-16 7 0,-6 3 0,-10 2 0,-6 9 0,-4 1 0,-4 1 0,-7 4 0,-6 5 0,-6-2 0,-4 4 0,-4 2 0,-6 8 0,4 27 0,1-1 0,-1 0 0,1 0 0,-1 0 0,1 0 0,-1 0 0,0 0 0,0 0 0,1 0 0,-1 0 0,0 0 0,0 1 0,0-1 0,-1-1 0,2 2 0,0 0 0,-1 0 0,1-1 0,-1 1 0,0 0 0,1 0 0,-1 0 0,1 0 0,-1-1 0,1 1 0,-1 0 0,0 0 0,1 0 0,-1 0 0,0 0 0,1 0 0,-1 1 0,1-1 0,-1 0 0,-1 0 0,-14 11 0,-10 19 0,-2 16 0,-8 16 0,-7 15 0,2 2 0,0 4 0,10 1 0,8-11 0,9-6 0,6-6 0,5-9 0,2-9 0,2-6 0,1-6 0,0-2 0,5-2 0,5-7 0,5 0 0,4 0 0,4-4 0,2-3 0,1-5 0,0-4 0,6-2 0,-5-6 0,4-8 0,5-10 0,-1-17 0,0-14 0,2-17 0,-1-5 0,-8-5 0,-8-2 0,-7 10 0,-7 5 0,-5 6 0,-2 9 0,-2 8 0,-1 1 0,-4 11 0,-1 4 0,-5 2 0,-5 2 0,-3 5 0,2-1 0,-2 6 0,9 3 0,10 4 0,9 3 0,9 8 0,5 2 0,4 0 0,8 0 0,6-2 0,6-1 0,-1-1 0,8-1 0,2-1 0,-4 0 0,0-1 0,1 1 0,-6 0 0,1 0 0,-4 0 0,0 0 0,-3-1 0,-3 1 0,-3 6 0,-32-4 0,1-1 0,0 0 0,-1 1 0,1-1 0,0 1 0,-1 0 0,5 3 0,11 17 0,-7 5 0,0 2 0,-3 7 0,-2-1 0,-3 0 0,-1-1 0,-1-2 0,-1-2 0,-1-2 0,1 0 0,5-6 0,0-11 0,11-17 0,5-17 0,16-28 0,7-23 0,8-11 0,-2-2 0,1 0 0,-4 6 0,-6 12 0,-10 13 0,-4 11 0,-2 8 0,-7 7 0,0 8 0,0 13 0,-16 10 0,-1-1 0,0 0 0,1 0 0,-1 0 0,0 1 0,1-1 0,-1 1 0,0-1 0,0 1 0,1-1 0,-1 1 0,0 0 0,0-1 0,2 2 0,-2 2 0,2-1 0,-1 0 0,0 0 0,0 0 0,0 0 0,0 0 0,1 5 0,10 34 0,-4 5 0,-3 5 0,-3-4 0,-3 2 0,0-6 0,0-3 0,-1-6 0,0-3 0,0-3 0,1-1 0,5-7 0,1 0 0,-1 0 0,5-4 0,0-10 0,3-5 0,-2-8 0,-1-8 0,2-5 0,4-11 0,2-2 0,5-7 0,-4-5 0,-4 0 0,1 4 0,2 2 0,2 4 0,-3 3 0,-3 2 0,-5 2 0,2 5 0,3 7 0,4 5 0,3 4 0,3 9 0,-3 8 0,-5 6 0,-5 6 0,1 3 0,-3 1 0,3 7 0,-2 1 0,4-1 0,-3-1 0,-2-1 0,-2-3 0,2 0 0,-1-1 0,4-6 0,-2-1 0,4-5 0,4-4 0,2-5 0,9-9 0,8-13 0,6-13 0,1-16 0,13-30 0,9-23 0,8-35 0,4-24 0,4-19 0,-9-23-1230,-12-13 1581,-10-25-526,-15 7 175,-14 10 0,-9 30 0,-8 32 0,-4 34 0,-3 33 0,-1 26 0,-4 20 0,-1 12 0,-5 13 0,12 19 72,1-1 0,-1 0 1,0 1-1,0-1 1,0 1-1,1 0 0,-1-1 1,0 1-1,0 0 0,0-1 1,0 1-1,0 0 1,0 0-1,0 0 0,0 0 1,-1 0-1,1 1-95,0-1-1,0 1 1,0-1-1,0 1 1,0-1-1,0 1 1,0 0 0,0-1-1,0 1 1,0 0-1,0 0 1,0 0-1,0 0 1,0 1 0,-12 31 198,-1 23-175,2 25 0,4 27 0,2 17 0,2 10 0,2 1 0,2 2 0,5-6 0,7-21 0,5-8 0,-1-4 0,-2-1 0,2 2 0,-4-3 0,3 2 0,-3 2 0,-2 3 0,-4-10 0,-2-8 0,-7-11 0,-3-14 0,0-1 0,1-3 0,1-8 0,-4 0 0,1-1 0,-5-4 0,2 1 0,1-4 0,-3 2 0,2 2 0,-3-8 0,2-4 0,-4 2 0,3-1 0,3-2 0,2-12 0,3-13 0,7-22 0,7-17 0,7-23 0,10-19 0,4-27 0,7-12 0,0-6 0,5 9 0,-2 7 0,-2 14 0,-9 16 0,-9 16 0,-2 7 0,-1 10 0,-4 5 0,2 10 0,-4 4 0,3 5 0,2 6 0,-2 10 0,-3 8 0,-3 14 0,-4 5 0,-2 4 0,-2 1 0,-1 6 0,-1 4 0,-5-6 0,-6 3 0,0-3 0,2-2 0,-4-2 0,3-2 0,-4-7 0,9-7 0,8-5 0,8-5 0,7-4 0,11-2 0,14-6 0,9-1 0,10-5 0,8-5 0,6-3 0,0-4 0,1-8 0,-3-1 0,0-11 0,-4-11 0,-47 34 0,22-28 0,18-35 0,2-16 0,-8-14 0,-6-5 0,-8 3 0,-11 19 0,-6 12 0,-2 19 0,-6 15 0,-6 12 0,-4 7 0,-3 5 0,-3 2 0,-6 6 0,-2 12 0,-5 15 0,-4 15 0,-5 8 0,-3 20 0,-7 29 0,-2 43 0,-12 34 0,1 24 0,1-2 0,4-11 0,3-26 0,10-32 0,7-29 0,7-24 0,7-17 0,2-10 0,9-12 0,-4-16 0,-1-1 0,0 0 0,0 0 0,0-1 0,0 1 0,0 0 0,0 0 0,0-1 0,0 1 0,0-1 0,1 1 0,-1-1 0,2 1 0,26-2 0,5-9 0,18-18 0,11-12 0,10-4 0,6-4 0,-2-3 0,-9-3 0,-5 5 0,-11 10 0,-14 6 0,-7 5 0,-10 2 0,-3 6 0,-1 7 0,-3-2 0,-5 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3:50.2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682.41504"/>
      <inkml:brushProperty name="anchorY" value="-2905.98218"/>
      <inkml:brushProperty name="scaleFactor" value="0.5"/>
    </inkml:brush>
  </inkml:definitions>
  <inkml:trace contextRef="#ctx0" brushRef="#br0">1 1 24575,'0'0'0,"18"0"0,57 0 0,42 5 0,35 1 0,8-1 0,-1 0 0,-26-2 0,-23-1 0,-27-1 0,-23 0 0,-16-1 0,-17 5 0,-12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2T18:23:51.50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852.17188"/>
      <inkml:brushProperty name="anchorY" value="-3960.7771"/>
      <inkml:brushProperty name="scaleFactor" value="0.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CC3E-0A16-7330-5FDC-CD0B5E4B6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07D47-61BB-5A11-DE67-E35CC4EE8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90E01-E023-3755-C6FD-3E8AE0F4D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0C58D-EBDF-47D9-0F2F-B3499F79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27D4-5BCA-69FC-7CB7-D9E00A8C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77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A081-7A4E-143C-1D8E-160862C9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6AEA2-373F-47B3-523C-79AA718BA7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B2C4D-0451-3B9A-21B9-45E6650B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5F04-2EF8-2D87-4005-CE7A53B0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48B24-970B-5171-D256-0191F2D3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93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6F9843-2753-509E-1913-D9F4388011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BC503-367F-EEE8-8D0C-1B50FC7FE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79D62-F4EA-0F3B-B441-23973D4A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26F3C-A69A-EBE7-090F-828FE4977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5E31-5CDA-35C6-28BB-AA042FE7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60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3EEC-579D-9453-91A3-2CE24E02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C74B-E426-8E78-34EC-746297EB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DA68-2DA6-42A6-9396-12276E945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4720D-1CD8-F53F-1B93-1F3212FA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5FA91-2C2D-F655-3B54-1CC8E237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231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4E05-5846-FAAE-BEFB-0BC9394C4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4986A-928D-D963-58E5-59B344A64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B44D-F046-7929-2608-78905E36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B164-E2D6-BAEF-5DC9-E845E8B4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A569-980B-D0D9-BC1D-89EDE5907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5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25B7-A822-659C-39B9-1A88DF6B6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F2C0-C7D4-C57E-B779-3E05B0DB6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EF74-7FE9-1F41-1526-479D2CF42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CAB20-D7E4-414E-05D8-147AABC7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783A77-6C05-19EC-2455-6D5B06E4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08704-C199-F299-41C2-24A7914B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0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FDCE-C8E8-79B5-46FE-3B01E955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26CB-DE07-211E-1475-CDAB085B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AF42D-E47F-A89D-6883-C57ED5AA5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C9FD1-285E-384C-B147-2286C40B4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2CE4B9-73AB-8742-2269-50FB3EC39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D41C3-C144-19BA-5E20-4F045B995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312D71-B4E0-36AF-141C-7B83C752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ED09B4-80B0-F5F2-76F0-A11F0059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2E590-13F0-EE17-9606-0B668E27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1D4E2-268C-AA2F-AE02-BF541CCA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0031D-0A7B-34D7-1D13-4E9509B4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12F3E-8DDF-5215-4847-615B0AE5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4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98037-753B-C5C3-C811-10C00543C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FAB8A-7A7E-4FFE-0913-BC7FB795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EFBAB-0CDC-5153-E1D6-70F5F8DF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18BA-EDD7-D803-CD0B-8F1158272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D2112-BBD0-F942-2C9F-0E630041E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B191-E36A-CEF1-F829-FDC3AED9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1F3CE-FC29-91B9-CA71-E7639998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1C71-3BE5-3478-C4A5-4C038E1D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4B65-EF21-9303-2127-D919268A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2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FA459-8BD7-5E30-3916-C07A48DB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CE5F83-2394-C644-1D80-A70E935267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95718-AF1F-5D60-58FE-B1057EE1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FD8FB-8B50-826F-D925-A9ABDE609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CA897-E7A3-9886-9900-7C800270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0E737-ECFA-837F-81F8-C8AAE10C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13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3D4F0-6957-3F27-ACCE-2E751F81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7180E-57C9-6F7B-AAB4-E526ECC46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7D570-8F30-B397-D82C-675F1C1CC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35756-8D83-40D3-9D33-926AC8F26656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F4F0D-672A-452A-C18B-852AD8E6F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53A1-0920-D217-8071-6F3DD1A24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6B17-61B6-4B70-A44F-C1F618CACE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524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E917-2850-99AE-1165-8F1CB4C3E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 Commerses </a:t>
            </a:r>
            <a:r>
              <a:rPr lang="en-US" dirty="0" err="1"/>
              <a:t>WebSite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9D20A-541D-DD2A-3425-93EB5E51E6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Theme –Car Selling website Like car </a:t>
            </a:r>
            <a:r>
              <a:rPr lang="en-US" dirty="0" err="1"/>
              <a:t>dekho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202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B1B0C7-3864-0F7E-A72B-AD820AE72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0783"/>
            <a:ext cx="12192000" cy="4756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24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4C515-0EB4-10EB-D16C-994DF4CB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Login/ Register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8963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93F738-6D40-DB17-70DF-C4874395D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C99C3-42C2-9C6E-34A5-D6BF98087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35075-8A4B-DE32-D2CD-1818AFBD7F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Username</a:t>
            </a:r>
          </a:p>
          <a:p>
            <a:r>
              <a:rPr lang="en-IN" dirty="0"/>
              <a:t>Password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DC06B5-5665-A9A9-EA98-5CCC4D4B96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0CB068-4BD0-898F-8049-FBE5735914D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Div</a:t>
            </a:r>
          </a:p>
          <a:p>
            <a:r>
              <a:rPr lang="en-IN" dirty="0" err="1"/>
              <a:t>Js</a:t>
            </a:r>
            <a:r>
              <a:rPr lang="en-IN" dirty="0"/>
              <a:t>-&gt; onclick</a:t>
            </a:r>
          </a:p>
          <a:p>
            <a:r>
              <a:rPr lang="en-IN" dirty="0"/>
              <a:t>In to the div write create new account(register)</a:t>
            </a:r>
          </a:p>
        </p:txBody>
      </p:sp>
    </p:spTree>
    <p:extLst>
      <p:ext uri="{BB962C8B-B14F-4D97-AF65-F5344CB8AC3E}">
        <p14:creationId xmlns:p14="http://schemas.microsoft.com/office/powerpoint/2010/main" val="1598676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9546-50D6-D9EC-0904-28B89341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CECB-FF6A-363D-CD5C-8C68F85B7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37BC7-9EB4-D68E-B22E-066463AAA4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Username</a:t>
            </a:r>
          </a:p>
          <a:p>
            <a:r>
              <a:rPr lang="en-IN" dirty="0" err="1"/>
              <a:t>Userid</a:t>
            </a:r>
            <a:endParaRPr lang="en-IN" dirty="0"/>
          </a:p>
          <a:p>
            <a:r>
              <a:rPr lang="en-IN" dirty="0"/>
              <a:t>Password</a:t>
            </a:r>
          </a:p>
          <a:p>
            <a:r>
              <a:rPr lang="en-IN" dirty="0"/>
              <a:t>Mobile Number</a:t>
            </a:r>
          </a:p>
          <a:p>
            <a:r>
              <a:rPr lang="en-IN" dirty="0"/>
              <a:t>Mail</a:t>
            </a:r>
          </a:p>
          <a:p>
            <a:r>
              <a:rPr lang="en-IN" dirty="0"/>
              <a:t>Location</a:t>
            </a:r>
          </a:p>
          <a:p>
            <a:r>
              <a:rPr lang="en-IN" dirty="0"/>
              <a:t>Buyer/Seller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D953-F2A9-59A2-E39C-2A867DFCA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F55653-54AC-3F4E-6069-3F96031EC82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Render from login div </a:t>
            </a:r>
          </a:p>
          <a:p>
            <a:r>
              <a:rPr lang="en-IN" dirty="0"/>
              <a:t>Div</a:t>
            </a:r>
          </a:p>
          <a:p>
            <a:r>
              <a:rPr lang="en-IN" dirty="0"/>
              <a:t>All elements of database insert</a:t>
            </a:r>
          </a:p>
          <a:p>
            <a:r>
              <a:rPr lang="en-IN" dirty="0"/>
              <a:t>Submit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75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06EDBA-71DD-B9FC-6955-B6758917FD8A}"/>
              </a:ext>
            </a:extLst>
          </p:cNvPr>
          <p:cNvSpPr/>
          <p:nvPr/>
        </p:nvSpPr>
        <p:spPr>
          <a:xfrm>
            <a:off x="4874246" y="909248"/>
            <a:ext cx="2100955" cy="814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</a:t>
            </a:r>
            <a:endParaRPr lang="en-IN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C86CF97-924C-3252-2BFC-C5320BB2F370}"/>
              </a:ext>
            </a:extLst>
          </p:cNvPr>
          <p:cNvCxnSpPr>
            <a:stCxn id="5" idx="2"/>
          </p:cNvCxnSpPr>
          <p:nvPr/>
        </p:nvCxnSpPr>
        <p:spPr>
          <a:xfrm rot="5400000">
            <a:off x="3989504" y="446398"/>
            <a:ext cx="658236" cy="32122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AE19511-CB70-4238-CC06-1AD8A2754541}"/>
              </a:ext>
            </a:extLst>
          </p:cNvPr>
          <p:cNvSpPr/>
          <p:nvPr/>
        </p:nvSpPr>
        <p:spPr>
          <a:xfrm>
            <a:off x="1239598" y="2087146"/>
            <a:ext cx="1475877" cy="6582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User</a:t>
            </a: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793EA1-8EFB-E601-E383-0281B4049292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7262479" y="385627"/>
            <a:ext cx="658236" cy="33337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8FA8B-EBDE-1D06-813F-A60D3DCC3E71}"/>
              </a:ext>
            </a:extLst>
          </p:cNvPr>
          <p:cNvSpPr/>
          <p:nvPr/>
        </p:nvSpPr>
        <p:spPr>
          <a:xfrm>
            <a:off x="9261424" y="2087145"/>
            <a:ext cx="1736326" cy="65823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User</a:t>
            </a:r>
            <a:endParaRPr lang="en-IN" dirty="0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7CC3F65-DDC9-C815-ACDD-EC01E90DC943}"/>
              </a:ext>
            </a:extLst>
          </p:cNvPr>
          <p:cNvGrpSpPr/>
          <p:nvPr/>
        </p:nvGrpSpPr>
        <p:grpSpPr>
          <a:xfrm>
            <a:off x="-525" y="2745382"/>
            <a:ext cx="3909055" cy="2779392"/>
            <a:chOff x="-525" y="2745382"/>
            <a:chExt cx="3909055" cy="2779392"/>
          </a:xfrm>
        </p:grpSpPr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B6E7AEBD-5EFB-D790-EA57-BEC56C75D06F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5400000">
              <a:off x="1466724" y="2674839"/>
              <a:ext cx="440270" cy="5813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5F090447-17CD-D073-DD13-BC52B37EEC6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rot="16200000" flipH="1">
              <a:off x="2036995" y="2685924"/>
              <a:ext cx="440270" cy="5591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EB68835-85DE-BB45-5B00-F9ACDCE45BB3}"/>
                </a:ext>
              </a:extLst>
            </p:cNvPr>
            <p:cNvSpPr/>
            <p:nvPr/>
          </p:nvSpPr>
          <p:spPr>
            <a:xfrm>
              <a:off x="336227" y="3002509"/>
              <a:ext cx="1150375" cy="31628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Seller </a:t>
              </a:r>
              <a:endParaRPr lang="en-IN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532B98F-2E7A-DEF6-7FF7-4069535F5CBA}"/>
                </a:ext>
              </a:extLst>
            </p:cNvPr>
            <p:cNvSpPr/>
            <p:nvPr/>
          </p:nvSpPr>
          <p:spPr>
            <a:xfrm>
              <a:off x="2522289" y="2975349"/>
              <a:ext cx="914400" cy="40149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Buyer</a:t>
              </a:r>
              <a:endParaRPr lang="en-IN" dirty="0"/>
            </a:p>
          </p:txBody>
        </p: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9B32E274-62D2-97F4-635B-50C245CD556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0361" y="3855511"/>
              <a:ext cx="1177898" cy="785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EBCCAF8-FDD4-052E-C9A1-D5ED10DA314B}"/>
                </a:ext>
              </a:extLst>
            </p:cNvPr>
            <p:cNvSpPr/>
            <p:nvPr/>
          </p:nvSpPr>
          <p:spPr>
            <a:xfrm>
              <a:off x="-525" y="4483717"/>
              <a:ext cx="879525" cy="9700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Car</a:t>
              </a:r>
              <a:endParaRPr lang="en-IN" dirty="0"/>
            </a:p>
          </p:txBody>
        </p: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25120A07-9DD3-9BCE-A2BD-1688FEB8242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0719" y="3635148"/>
              <a:ext cx="1177901" cy="5192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C3288F5-2458-C21E-421D-331D740E4E8D}"/>
                </a:ext>
              </a:extLst>
            </p:cNvPr>
            <p:cNvSpPr/>
            <p:nvPr/>
          </p:nvSpPr>
          <p:spPr>
            <a:xfrm>
              <a:off x="850275" y="4483717"/>
              <a:ext cx="720575" cy="970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Old Car</a:t>
              </a:r>
              <a:endParaRPr lang="en-IN" dirty="0"/>
            </a:p>
          </p:txBody>
        </p: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B9CDA4C1-08A0-F495-0398-5DA2EB8CC39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3709" y="3648132"/>
              <a:ext cx="1177901" cy="5192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CF9033F-8236-4EB6-A365-2C6CD1A2BC15}"/>
                </a:ext>
              </a:extLst>
            </p:cNvPr>
            <p:cNvSpPr/>
            <p:nvPr/>
          </p:nvSpPr>
          <p:spPr>
            <a:xfrm>
              <a:off x="1505740" y="4496703"/>
              <a:ext cx="720575" cy="970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Add/Remove Car</a:t>
              </a:r>
              <a:endParaRPr lang="en-IN" dirty="0"/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4F5408E0-D63E-DE89-4C96-8500F64341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8041" y="3926537"/>
              <a:ext cx="1177898" cy="785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EBBE60-63E3-6753-6FEF-CA1CB14F5350}"/>
                </a:ext>
              </a:extLst>
            </p:cNvPr>
            <p:cNvSpPr/>
            <p:nvPr/>
          </p:nvSpPr>
          <p:spPr>
            <a:xfrm>
              <a:off x="2337155" y="4554743"/>
              <a:ext cx="879525" cy="9700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Car</a:t>
              </a:r>
              <a:endParaRPr lang="en-IN" dirty="0"/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23C3D627-D61C-ABE7-827E-76BAB4DBE63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28399" y="3706174"/>
              <a:ext cx="1177901" cy="5192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C2250BB-4835-746C-D880-64CD143AF2BB}"/>
                </a:ext>
              </a:extLst>
            </p:cNvPr>
            <p:cNvSpPr/>
            <p:nvPr/>
          </p:nvSpPr>
          <p:spPr>
            <a:xfrm>
              <a:off x="3187955" y="4554743"/>
              <a:ext cx="720575" cy="970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Old Car</a:t>
              </a:r>
              <a:endParaRPr lang="en-IN" dirty="0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EB86757-619D-C240-BFD6-00618EB96715}"/>
              </a:ext>
            </a:extLst>
          </p:cNvPr>
          <p:cNvGrpSpPr/>
          <p:nvPr/>
        </p:nvGrpSpPr>
        <p:grpSpPr>
          <a:xfrm>
            <a:off x="8076675" y="2745382"/>
            <a:ext cx="3909055" cy="2779392"/>
            <a:chOff x="-525" y="2745382"/>
            <a:chExt cx="3909055" cy="2779392"/>
          </a:xfrm>
        </p:grpSpPr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665C09A6-F748-D030-9E3F-0D3B9632DF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66724" y="2674839"/>
              <a:ext cx="440270" cy="5813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Elbow 99">
              <a:extLst>
                <a:ext uri="{FF2B5EF4-FFF2-40B4-BE49-F238E27FC236}">
                  <a16:creationId xmlns:a16="http://schemas.microsoft.com/office/drawing/2014/main" id="{8D41AA2B-CE79-43EE-86F6-2465BF7D70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036995" y="2685924"/>
              <a:ext cx="440270" cy="55918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9D2D745-B54D-C1B8-3141-BDA17ED341C4}"/>
                </a:ext>
              </a:extLst>
            </p:cNvPr>
            <p:cNvSpPr/>
            <p:nvPr/>
          </p:nvSpPr>
          <p:spPr>
            <a:xfrm>
              <a:off x="336227" y="3002509"/>
              <a:ext cx="1150375" cy="31628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Seller </a:t>
              </a:r>
              <a:endParaRPr lang="en-IN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2B2B996-830C-7134-DD71-C83EA2A4A8C2}"/>
                </a:ext>
              </a:extLst>
            </p:cNvPr>
            <p:cNvSpPr/>
            <p:nvPr/>
          </p:nvSpPr>
          <p:spPr>
            <a:xfrm>
              <a:off x="2522289" y="2975349"/>
              <a:ext cx="914400" cy="401493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Buyer</a:t>
              </a:r>
              <a:endParaRPr lang="en-IN" dirty="0"/>
            </a:p>
          </p:txBody>
        </p: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ABFC9DA3-5E85-F3E6-0121-B246B0390F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70361" y="3855511"/>
              <a:ext cx="1177898" cy="785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86F5C08-00D7-BD3D-0813-F6DE1152FEE6}"/>
                </a:ext>
              </a:extLst>
            </p:cNvPr>
            <p:cNvSpPr/>
            <p:nvPr/>
          </p:nvSpPr>
          <p:spPr>
            <a:xfrm>
              <a:off x="-525" y="4483717"/>
              <a:ext cx="879525" cy="9700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Car</a:t>
              </a:r>
              <a:endParaRPr lang="en-IN" dirty="0"/>
            </a:p>
          </p:txBody>
        </p: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1532DCC5-129D-6EC0-81DC-44F9B3B539E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0719" y="3635148"/>
              <a:ext cx="1177901" cy="5192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26E7C0E-1FA1-55A6-6CFA-F0D629038FDE}"/>
                </a:ext>
              </a:extLst>
            </p:cNvPr>
            <p:cNvSpPr/>
            <p:nvPr/>
          </p:nvSpPr>
          <p:spPr>
            <a:xfrm>
              <a:off x="850275" y="4483717"/>
              <a:ext cx="720575" cy="970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Old Car</a:t>
              </a:r>
              <a:endParaRPr lang="en-IN" dirty="0"/>
            </a:p>
          </p:txBody>
        </p: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56E36E6B-6CDB-4983-7370-FF6C1B6275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63709" y="3648132"/>
              <a:ext cx="1177901" cy="5192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5502B44-7234-9C06-BFC1-B9FA167007A5}"/>
                </a:ext>
              </a:extLst>
            </p:cNvPr>
            <p:cNvSpPr/>
            <p:nvPr/>
          </p:nvSpPr>
          <p:spPr>
            <a:xfrm>
              <a:off x="1505740" y="4496703"/>
              <a:ext cx="720575" cy="970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Add/Remove Car</a:t>
              </a:r>
              <a:endParaRPr lang="en-IN" dirty="0"/>
            </a:p>
          </p:txBody>
        </p: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9A6CC3BB-15B6-4245-E970-1B422A894A8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08041" y="3926537"/>
              <a:ext cx="1177898" cy="785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5190958-0E56-37D1-D9EE-E69B9413B360}"/>
                </a:ext>
              </a:extLst>
            </p:cNvPr>
            <p:cNvSpPr/>
            <p:nvPr/>
          </p:nvSpPr>
          <p:spPr>
            <a:xfrm>
              <a:off x="2337155" y="4554743"/>
              <a:ext cx="879525" cy="970031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New Car</a:t>
              </a:r>
              <a:endParaRPr lang="en-IN" dirty="0"/>
            </a:p>
          </p:txBody>
        </p: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17C3E07A-3C6A-973F-E8F6-961E1E98057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728399" y="3706174"/>
              <a:ext cx="1177901" cy="51923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5F8D224-E259-E4B8-BC19-18E56F0484CC}"/>
                </a:ext>
              </a:extLst>
            </p:cNvPr>
            <p:cNvSpPr/>
            <p:nvPr/>
          </p:nvSpPr>
          <p:spPr>
            <a:xfrm>
              <a:off x="3187955" y="4554743"/>
              <a:ext cx="720575" cy="9700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Old Car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429871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53D73C-45FC-4055-ED83-2B28A2E62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87" y="2469228"/>
            <a:ext cx="10515600" cy="1325563"/>
          </a:xfrm>
        </p:spPr>
        <p:txBody>
          <a:bodyPr/>
          <a:lstStyle/>
          <a:p>
            <a:r>
              <a:rPr lang="en-US" dirty="0"/>
              <a:t>Home 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374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F7B-B647-BFC6-1740-254E9087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 Bar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B7D82-BED2-6590-B93D-98A351B9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Logo -done</a:t>
            </a:r>
          </a:p>
          <a:p>
            <a:r>
              <a:rPr lang="en-US" dirty="0"/>
              <a:t>Search- done</a:t>
            </a:r>
          </a:p>
          <a:p>
            <a:r>
              <a:rPr lang="en-IN" dirty="0"/>
              <a:t>Wishlist-</a:t>
            </a:r>
            <a:r>
              <a:rPr lang="en-US" dirty="0"/>
              <a:t> done</a:t>
            </a:r>
            <a:endParaRPr lang="en-IN" dirty="0"/>
          </a:p>
          <a:p>
            <a:r>
              <a:rPr lang="en-IN" dirty="0"/>
              <a:t>Login/Register-</a:t>
            </a:r>
            <a:r>
              <a:rPr lang="en-US" dirty="0"/>
              <a:t> done</a:t>
            </a:r>
            <a:endParaRPr lang="en-IN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Demo </a:t>
            </a:r>
          </a:p>
          <a:p>
            <a:pPr lvl="1"/>
            <a:r>
              <a:rPr lang="en-IN" dirty="0"/>
              <a:t>Language Change</a:t>
            </a:r>
          </a:p>
        </p:txBody>
      </p:sp>
    </p:spTree>
    <p:extLst>
      <p:ext uri="{BB962C8B-B14F-4D97-AF65-F5344CB8AC3E}">
        <p14:creationId xmlns:p14="http://schemas.microsoft.com/office/powerpoint/2010/main" val="137802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3AB8-8CB0-B475-4224-0369B266D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</a:t>
            </a:r>
            <a:r>
              <a:rPr lang="en-US" dirty="0" err="1"/>
              <a:t>nev</a:t>
            </a:r>
            <a:r>
              <a:rPr lang="en-US" dirty="0"/>
              <a:t> bar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D598-4C57-E3F3-3584-37D2375D2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Car</a:t>
            </a:r>
          </a:p>
          <a:p>
            <a:r>
              <a:rPr lang="en-US" dirty="0"/>
              <a:t>Used Cars</a:t>
            </a:r>
          </a:p>
          <a:p>
            <a:r>
              <a:rPr lang="en-US" dirty="0"/>
              <a:t>Reviews</a:t>
            </a:r>
          </a:p>
          <a:p>
            <a:r>
              <a:rPr lang="en-US" dirty="0"/>
              <a:t>Select 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Demo</a:t>
            </a:r>
          </a:p>
          <a:p>
            <a:pPr lvl="1"/>
            <a:r>
              <a:rPr lang="en-US" dirty="0"/>
              <a:t>Video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AE87C3-E4DC-F00B-1A9B-282429480F1E}"/>
                  </a:ext>
                </a:extLst>
              </p14:cNvPr>
              <p14:cNvContentPartPr/>
              <p14:nvPr/>
            </p14:nvContentPartPr>
            <p14:xfrm>
              <a:off x="2967817" y="1976268"/>
              <a:ext cx="875520" cy="973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AE87C3-E4DC-F00B-1A9B-282429480F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0177" y="1958268"/>
                <a:ext cx="911160" cy="10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3EF9C0A-04C6-F04E-8193-ECF85E29135F}"/>
                  </a:ext>
                </a:extLst>
              </p14:cNvPr>
              <p14:cNvContentPartPr/>
              <p14:nvPr/>
            </p14:nvContentPartPr>
            <p14:xfrm>
              <a:off x="2782417" y="3618228"/>
              <a:ext cx="1158840" cy="349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3EF9C0A-04C6-F04E-8193-ECF85E2913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73777" y="3609588"/>
                <a:ext cx="117648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D92F93A-645B-AB01-52EF-492B23EDFD49}"/>
                  </a:ext>
                </a:extLst>
              </p14:cNvPr>
              <p14:cNvContentPartPr/>
              <p14:nvPr/>
            </p14:nvContentPartPr>
            <p14:xfrm>
              <a:off x="4159057" y="1963668"/>
              <a:ext cx="523440" cy="8150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D92F93A-645B-AB01-52EF-492B23EDFD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41057" y="1946028"/>
                <a:ext cx="559080" cy="85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8238656-FCA1-B720-E216-BD99EDE00C4F}"/>
                  </a:ext>
                </a:extLst>
              </p14:cNvPr>
              <p14:cNvContentPartPr/>
              <p14:nvPr/>
            </p14:nvContentPartPr>
            <p14:xfrm>
              <a:off x="4778257" y="2438148"/>
              <a:ext cx="1264680" cy="355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8238656-FCA1-B720-E216-BD99EDE00C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60257" y="2420508"/>
                <a:ext cx="130032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9165CBF-4A1E-B692-98E1-35B13F9BAB93}"/>
              </a:ext>
            </a:extLst>
          </p:cNvPr>
          <p:cNvGrpSpPr/>
          <p:nvPr/>
        </p:nvGrpSpPr>
        <p:grpSpPr>
          <a:xfrm>
            <a:off x="4129177" y="2880588"/>
            <a:ext cx="2991960" cy="1455480"/>
            <a:chOff x="4129177" y="2880588"/>
            <a:chExt cx="2991960" cy="14554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61D225-8A69-6C4A-442D-6CFAE73386AC}"/>
                    </a:ext>
                  </a:extLst>
                </p14:cNvPr>
                <p14:cNvContentPartPr/>
                <p14:nvPr/>
              </p14:nvContentPartPr>
              <p14:xfrm>
                <a:off x="4129177" y="2880588"/>
                <a:ext cx="2828880" cy="145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61D225-8A69-6C4A-442D-6CFAE73386A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120537" y="2871948"/>
                  <a:ext cx="2846520" cy="14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407A6C3-4C68-73D7-38B7-6403EB5C2F50}"/>
                    </a:ext>
                  </a:extLst>
                </p14:cNvPr>
                <p14:cNvContentPartPr/>
                <p14:nvPr/>
              </p14:nvContentPartPr>
              <p14:xfrm>
                <a:off x="6705337" y="3411588"/>
                <a:ext cx="415800" cy="144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407A6C3-4C68-73D7-38B7-6403EB5C2F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96697" y="3402948"/>
                  <a:ext cx="433440" cy="3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0FD90E8-0427-A6A2-A7B1-E3312D10A9FF}"/>
                  </a:ext>
                </a:extLst>
              </p14:cNvPr>
              <p14:cNvContentPartPr/>
              <p14:nvPr/>
            </p14:nvContentPartPr>
            <p14:xfrm>
              <a:off x="-737663" y="3883548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0FD90E8-0427-A6A2-A7B1-E3312D10A9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746303" y="38749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52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0F4E-30F4-920F-A26B-40FE61E0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Part Body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CBA138-5B8C-DD95-55E6-6CD5FD547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2214"/>
            <a:ext cx="12192000" cy="464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44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164D61-C19A-235D-A8D1-A0525DB2D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3663"/>
            <a:ext cx="12192000" cy="513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54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B72D20-340D-8524-F85D-7B32405F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23" y="594917"/>
            <a:ext cx="11488753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72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A41D47-CBFC-DB80-BF0D-054A8CF86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875"/>
            <a:ext cx="12192000" cy="27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124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 Commerses WebSite</vt:lpstr>
      <vt:lpstr>PowerPoint Presentation</vt:lpstr>
      <vt:lpstr>Home page</vt:lpstr>
      <vt:lpstr>Nev Bar</vt:lpstr>
      <vt:lpstr>Sub nev bar</vt:lpstr>
      <vt:lpstr>Next Part Body</vt:lpstr>
      <vt:lpstr>PowerPoint Presentation</vt:lpstr>
      <vt:lpstr>PowerPoint Presentation</vt:lpstr>
      <vt:lpstr>PowerPoint Presentation</vt:lpstr>
      <vt:lpstr>PowerPoint Presentation</vt:lpstr>
      <vt:lpstr>Login/ Register</vt:lpstr>
      <vt:lpstr>Login</vt:lpstr>
      <vt:lpstr>Register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mayank17asd@outlook.com</dc:creator>
  <cp:lastModifiedBy>mayank17asd@outlook.com</cp:lastModifiedBy>
  <cp:revision>1</cp:revision>
  <dcterms:created xsi:type="dcterms:W3CDTF">2025-03-22T07:53:46Z</dcterms:created>
  <dcterms:modified xsi:type="dcterms:W3CDTF">2025-04-01T15:19:08Z</dcterms:modified>
</cp:coreProperties>
</file>