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15DE37B-D8D1-4770-8406-1BFE92FDC4B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267B9BD-D002-472C-A38D-357B1F651A8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29-11-2021 21:34:32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4591A261-E424-45D4-BB2F-A78A03331B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2395537"/>
            <a:ext cx="85153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B927C786-BC30-41EC-8579-49FA1E9F86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7" y="0"/>
            <a:ext cx="116865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CF3586B3-555D-428B-8EE1-B36A090A9F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3"/>
            <a:ext cx="12192000" cy="672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28A36E22-C9D8-48E3-AA65-E81B3BC3F6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3" y="0"/>
            <a:ext cx="11091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D2EE2D50-786B-4CF6-92C6-F3FB527D43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85812"/>
            <a:ext cx="117348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3699E26C-178F-41B3-BD4F-F59F639B9F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2021-11-29T16:04:33Z</dcterms:created>
  <dcterms:modified xsi:type="dcterms:W3CDTF">2021-11-29T16:04:33Z</dcterms:modified>
</cp:coreProperties>
</file>