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58B4A0F-99BF-4255-92D0-3905987AA9B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0291850-4FA0-445A-A668-E959C8E4FA4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21-11-2021 16:32:19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 Profit analyis" id="2" name="slide2">
            <a:extLst>
              <a:ext uri="{FF2B5EF4-FFF2-40B4-BE49-F238E27FC236}">
                <a16:creationId xmlns:a16="http://schemas.microsoft.com/office/drawing/2014/main" id="{B29E84BC-50C4-4F99-8D0B-58B66A3A59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2021-11-21T11:02:19Z</dcterms:created>
  <dcterms:modified xsi:type="dcterms:W3CDTF">2021-11-21T11:02:19Z</dcterms:modified>
</cp:coreProperties>
</file>