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BE92DC-BE70-465E-A8BC-4A408A2C42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A7B272-5717-4EF0-9392-14692622DA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21-11-2021 16:35:19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6322FE3A-9529-40B7-88F4-E9235CDAA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757487"/>
            <a:ext cx="68770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Sales Insight" id="11" name="slide11">
            <a:extLst>
              <a:ext uri="{FF2B5EF4-FFF2-40B4-BE49-F238E27FC236}">
                <a16:creationId xmlns:a16="http://schemas.microsoft.com/office/drawing/2014/main" id="{BDF4948C-EB88-4880-80C9-AAAA2F8631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" id="12" name="slide12">
            <a:extLst>
              <a:ext uri="{FF2B5EF4-FFF2-40B4-BE49-F238E27FC236}">
                <a16:creationId xmlns:a16="http://schemas.microsoft.com/office/drawing/2014/main" id="{6F407612-6DDC-4320-B798-43B3A1408E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00275"/>
            <a:ext cx="1524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Profit analyis" id="13" name="slide13">
            <a:extLst>
              <a:ext uri="{FF2B5EF4-FFF2-40B4-BE49-F238E27FC236}">
                <a16:creationId xmlns:a16="http://schemas.microsoft.com/office/drawing/2014/main" id="{7DEF432B-C220-488F-A3F1-7A998081DA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56"/>
            <a:ext cx="12192000" cy="59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4" name="slide14">
            <a:extLst>
              <a:ext uri="{FF2B5EF4-FFF2-40B4-BE49-F238E27FC236}">
                <a16:creationId xmlns:a16="http://schemas.microsoft.com/office/drawing/2014/main" id="{8C62F723-510F-4CBD-AE5B-51E3D20DD3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29" y="0"/>
            <a:ext cx="4166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market" id="15" name="slide15">
            <a:extLst>
              <a:ext uri="{FF2B5EF4-FFF2-40B4-BE49-F238E27FC236}">
                <a16:creationId xmlns:a16="http://schemas.microsoft.com/office/drawing/2014/main" id="{0B5F8673-C2CB-47F3-A3FC-1EF3524731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8" y="0"/>
            <a:ext cx="1176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per customer" id="16" name="slide16">
            <a:extLst>
              <a:ext uri="{FF2B5EF4-FFF2-40B4-BE49-F238E27FC236}">
                <a16:creationId xmlns:a16="http://schemas.microsoft.com/office/drawing/2014/main" id="{C46DC9AD-443C-4F9C-A400-9DEF214AB1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7" name="slide17">
            <a:extLst>
              <a:ext uri="{FF2B5EF4-FFF2-40B4-BE49-F238E27FC236}">
                <a16:creationId xmlns:a16="http://schemas.microsoft.com/office/drawing/2014/main" id="{F7664BA6-295F-43DB-A14E-8CB881C45F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20"/>
            <a:ext cx="12192000" cy="61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0264C0DC-FBCE-4AF8-B9C4-82199D22B6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352675"/>
            <a:ext cx="2095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01D413B1-5E35-4E3C-A282-AAD2F62F8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352675"/>
            <a:ext cx="2095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EBAD779B-90C5-429F-B8CC-D865250632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8" y="0"/>
            <a:ext cx="1176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6BA006F0-F5F0-43B1-A139-12F2BB047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8" y="0"/>
            <a:ext cx="1176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BBEAB023-A1F8-4F3B-965F-AFC9A29D5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5" y="0"/>
            <a:ext cx="11472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508472BC-79A6-4F96-92D5-BEE50CCE6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5" y="0"/>
            <a:ext cx="11472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27E95D6B-E754-4169-95A7-97184C31A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15"/>
            <a:ext cx="12192000" cy="65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" id="9" name="slide9">
            <a:extLst>
              <a:ext uri="{FF2B5EF4-FFF2-40B4-BE49-F238E27FC236}">
                <a16:creationId xmlns:a16="http://schemas.microsoft.com/office/drawing/2014/main" id="{B835452A-100B-413A-A66C-B9765711F8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828925"/>
            <a:ext cx="2305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2021-11-21T11:05:22Z</dcterms:created>
  <dcterms:modified xsi:type="dcterms:W3CDTF">2021-11-21T11:05:22Z</dcterms:modified>
</cp:coreProperties>
</file>