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370B6A-21A2-466F-AF8D-C2AFB42774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7279CF-EA83-4430-8BE4-3705184BF8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21-11-2021 02:32:29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E6DEC78-599A-490E-8CC6-71EE9191E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2021-11-20T21:02:30Z</dcterms:created>
  <dcterms:modified xsi:type="dcterms:W3CDTF">2021-11-20T21:02:30Z</dcterms:modified>
</cp:coreProperties>
</file>