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8BC555-253C-4A25-9F68-8BCBC933C1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A98705-38CB-431D-B67C-2CC29DA03B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30-11-2021 00:14:19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ion of death vs cured " id="10" name="slide10">
            <a:extLst>
              <a:ext uri="{FF2B5EF4-FFF2-40B4-BE49-F238E27FC236}">
                <a16:creationId xmlns:a16="http://schemas.microsoft.com/office/drawing/2014/main" id="{6E4334A9-7669-4C28-A665-359E5E5DD8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758"/>
            <a:ext cx="12192000" cy="62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India Statewise Analyis" id="11" name="slide11">
            <a:extLst>
              <a:ext uri="{FF2B5EF4-FFF2-40B4-BE49-F238E27FC236}">
                <a16:creationId xmlns:a16="http://schemas.microsoft.com/office/drawing/2014/main" id="{5449E2E9-AC4F-464A-8A6C-4E7BBEE6E7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India" id="2" name="slide2">
            <a:extLst>
              <a:ext uri="{FF2B5EF4-FFF2-40B4-BE49-F238E27FC236}">
                <a16:creationId xmlns:a16="http://schemas.microsoft.com/office/drawing/2014/main" id="{205259E0-927E-4E47-B2B9-477C6E1C9F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1" y="0"/>
            <a:ext cx="11399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Distribution of Confirmed Cases of each state" id="3" name="slide3">
            <a:extLst>
              <a:ext uri="{FF2B5EF4-FFF2-40B4-BE49-F238E27FC236}">
                <a16:creationId xmlns:a16="http://schemas.microsoft.com/office/drawing/2014/main" id="{C12EDDDC-D4AE-42A0-91BD-91AC15884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36"/>
            <a:ext cx="12192000" cy="66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8524FC11-81A1-4AC0-AAB0-F16362AE57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BB42E137-506C-4AE8-A2F8-04EB63514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362200"/>
            <a:ext cx="7639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comparision of death" id="6" name="slide6">
            <a:extLst>
              <a:ext uri="{FF2B5EF4-FFF2-40B4-BE49-F238E27FC236}">
                <a16:creationId xmlns:a16="http://schemas.microsoft.com/office/drawing/2014/main" id="{5D282FD6-566E-4F03-816C-A8067F1DA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2" y="0"/>
            <a:ext cx="11413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India Analysis" id="7" name="slide7">
            <a:extLst>
              <a:ext uri="{FF2B5EF4-FFF2-40B4-BE49-F238E27FC236}">
                <a16:creationId xmlns:a16="http://schemas.microsoft.com/office/drawing/2014/main" id="{67C7F57B-77D9-4C51-9BF6-3050FABD04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no of confirmed cases" id="8" name="slide8">
            <a:extLst>
              <a:ext uri="{FF2B5EF4-FFF2-40B4-BE49-F238E27FC236}">
                <a16:creationId xmlns:a16="http://schemas.microsoft.com/office/drawing/2014/main" id="{7A196FD2-0B20-47BC-8DC1-DED77F7CE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stics of a choosen state" id="9" name="slide9">
            <a:extLst>
              <a:ext uri="{FF2B5EF4-FFF2-40B4-BE49-F238E27FC236}">
                <a16:creationId xmlns:a16="http://schemas.microsoft.com/office/drawing/2014/main" id="{E378E3F2-CEC7-4854-9C8E-EF7F5EDB94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52" y="0"/>
            <a:ext cx="2824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2021-11-29T18:44:20Z</dcterms:created>
  <dcterms:modified xsi:type="dcterms:W3CDTF">2021-11-29T18:44:20Z</dcterms:modified>
</cp:coreProperties>
</file>