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28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1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4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9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2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1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21CB-9FEA-4F8B-9996-E169DBFD8757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2A23-B826-438B-8AB5-2127473B7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0648" y="488504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 Black" pitchFamily="34" charset="0"/>
                <a:ea typeface="Segoe UI Black" pitchFamily="34" charset="0"/>
              </a:rPr>
              <a:t>Welcome to Sliced - Version 1.0 Information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812" y="164063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 Black" pitchFamily="34" charset="0"/>
              </a:rPr>
              <a:t>Main 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656" y="2072680"/>
            <a:ext cx="6048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When you open the Sliced app, you'll be greeted by our Main Menu opening page. This is where you can explore our range of products and make quick purchases.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332656" y="286476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Add to Cart:</a:t>
            </a:r>
            <a:r>
              <a:rPr lang="en-US" sz="1400" dirty="0"/>
              <a:t> Click on the "Add to Cart" button to swiftly add your desired products to your shopping cart. It's a convenient way to gather all the items you want to buy in one place.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332656" y="3728864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Customized Buy:</a:t>
            </a:r>
            <a:r>
              <a:rPr lang="en-US" sz="1400" dirty="0"/>
              <a:t> If you want a more personalized experience, simply click on the product's image. This will take you to a customized buying page where you can tailor your purchase according to your preferences.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332656" y="4768334"/>
            <a:ext cx="191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 Black" pitchFamily="34" charset="0"/>
              </a:rPr>
              <a:t>Cart Dialogue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6672" y="5169024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Once you've added items to your cart, you can proceed to the Cart Dialogue. Here, you'll be able to review your selected products before making a payment.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404664" y="5961112"/>
            <a:ext cx="522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Checkout/Cart:</a:t>
            </a:r>
            <a:r>
              <a:rPr lang="en-US" sz="1400" dirty="0"/>
              <a:t> This option takes you to the checkout process, where you can review your cart contents, apply any discounts or coupons, and proceed to make a secure payment.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332656" y="6959932"/>
            <a:ext cx="276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 Black" pitchFamily="34" charset="0"/>
              </a:rPr>
              <a:t>Table View Dialogue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1440" y="7401272"/>
            <a:ext cx="50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the Table View Dialogue, you have the opportunity to refine your order further before finalizing it.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680" y="7918102"/>
            <a:ext cx="5013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Select Item:</a:t>
            </a:r>
            <a:r>
              <a:rPr lang="en-US" sz="1400" dirty="0"/>
              <a:t> Browse through your items and select the ones you wish to include in your order.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548680" y="8481392"/>
            <a:ext cx="5544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Place Order:</a:t>
            </a:r>
            <a:r>
              <a:rPr lang="en-US" sz="1400" dirty="0"/>
              <a:t> After you've made your selections, click on the "Place Order" button. This will initiate the purchase process and ensure that your chosen items are on their way to you.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561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0648" y="488504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About Sliced Version 1.0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648" y="976878"/>
            <a:ext cx="6048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is the inaugural release of Sliced, marking the beginning of an exciting journey. We're thrilled to introduce you to a seamless shopping experience that's tailored to your preferences.</a:t>
            </a:r>
          </a:p>
          <a:p>
            <a:r>
              <a:rPr lang="en-US" sz="1400" dirty="0"/>
              <a:t>Sliced is designed to provide you with a user-friendly platform for browsing, customizing, and purchasing products. We're committed to making your shopping experience as smooth and enjoyable as possible.</a:t>
            </a:r>
          </a:p>
          <a:p>
            <a:r>
              <a:rPr lang="en-US" sz="1400" dirty="0"/>
              <a:t>Thank you for choosing Sliced for your shopping needs. We're eager to continue enhancing our software to better serve you.</a:t>
            </a:r>
          </a:p>
        </p:txBody>
      </p:sp>
    </p:spTree>
    <p:extLst>
      <p:ext uri="{BB962C8B-B14F-4D97-AF65-F5344CB8AC3E}">
        <p14:creationId xmlns:p14="http://schemas.microsoft.com/office/powerpoint/2010/main" val="31914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356</Words>
  <Application>Microsoft Office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2</cp:revision>
  <dcterms:created xsi:type="dcterms:W3CDTF">2023-08-13T05:46:03Z</dcterms:created>
  <dcterms:modified xsi:type="dcterms:W3CDTF">2023-08-13T06:06:01Z</dcterms:modified>
</cp:coreProperties>
</file>