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aleway"/>
      <p:regular r:id="rId12"/>
      <p:bold r:id="rId13"/>
      <p:italic r:id="rId14"/>
      <p:boldItalic r:id="rId15"/>
    </p:embeddedFont>
    <p:embeddedFont>
      <p:font typeface="Poppins"/>
      <p:regular r:id="rId16"/>
      <p:bold r:id="rId17"/>
      <p:italic r:id="rId18"/>
      <p:boldItalic r:id="rId19"/>
    </p:embeddedFont>
    <p:embeddedFont>
      <p:font typeface="Bebas Neue"/>
      <p:regular r:id="rId20"/>
    </p:embeddedFont>
    <p:embeddedFont>
      <p:font typeface="PT Sans"/>
      <p:regular r:id="rId21"/>
      <p:bold r:id="rId22"/>
      <p:italic r:id="rId23"/>
      <p:boldItalic r:id="rId24"/>
    </p:embeddedFont>
    <p:embeddedFont>
      <p:font typeface="Archiv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22" Type="http://schemas.openxmlformats.org/officeDocument/2006/relationships/font" Target="fonts/PTSans-bold.fntdata"/><Relationship Id="rId21" Type="http://schemas.openxmlformats.org/officeDocument/2006/relationships/font" Target="fonts/PTSans-regular.fntdata"/><Relationship Id="rId24" Type="http://schemas.openxmlformats.org/officeDocument/2006/relationships/font" Target="fonts/PTSans-boldItalic.fntdata"/><Relationship Id="rId23" Type="http://schemas.openxmlformats.org/officeDocument/2006/relationships/font" Target="fonts/PT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rchivo-bold.fntdata"/><Relationship Id="rId25" Type="http://schemas.openxmlformats.org/officeDocument/2006/relationships/font" Target="fonts/Archivo-regular.fntdata"/><Relationship Id="rId28" Type="http://schemas.openxmlformats.org/officeDocument/2006/relationships/font" Target="fonts/Archivo-boldItalic.fntdata"/><Relationship Id="rId27" Type="http://schemas.openxmlformats.org/officeDocument/2006/relationships/font" Target="fonts/Archiv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leway-bold.fntdata"/><Relationship Id="rId12" Type="http://schemas.openxmlformats.org/officeDocument/2006/relationships/font" Target="fonts/Raleway-regular.fntdata"/><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Poppins-bold.fntdata"/><Relationship Id="rId16" Type="http://schemas.openxmlformats.org/officeDocument/2006/relationships/font" Target="fonts/Poppins-regular.fntdata"/><Relationship Id="rId19" Type="http://schemas.openxmlformats.org/officeDocument/2006/relationships/font" Target="fonts/Poppins-boldItalic.fntdata"/><Relationship Id="rId18" Type="http://schemas.openxmlformats.org/officeDocument/2006/relationships/font" Target="fonts/Poppi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bbac63ad0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bbac63ad0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f1648fd5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7f1648fd5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bbac63ad0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bbac63ad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bbac63ad0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bbac63ad0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ce84730c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ce84730c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54dda1946d_6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4dda1946d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911150" y="1424638"/>
            <a:ext cx="5637300" cy="17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91919"/>
              </a:buClr>
              <a:buSzPts val="5200"/>
              <a:buNone/>
              <a:defRPr sz="54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911150" y="3243063"/>
            <a:ext cx="4528800" cy="475800"/>
          </a:xfrm>
          <a:prstGeom prst="rect">
            <a:avLst/>
          </a:prstGeom>
          <a:solidFill>
            <a:schemeClr val="dk2"/>
          </a:solidFill>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 name="Google Shape;11;p2"/>
          <p:cNvSpPr/>
          <p:nvPr/>
        </p:nvSpPr>
        <p:spPr>
          <a:xfrm>
            <a:off x="-2537901" y="3243079"/>
            <a:ext cx="5215451" cy="5113671"/>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1284000" y="1291175"/>
            <a:ext cx="6576000" cy="148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7200">
                <a:solidFill>
                  <a:schemeClr val="lt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11"/>
          <p:cNvSpPr txBox="1"/>
          <p:nvPr>
            <p:ph idx="1" type="subTitle"/>
          </p:nvPr>
        </p:nvSpPr>
        <p:spPr>
          <a:xfrm>
            <a:off x="1763275" y="3132575"/>
            <a:ext cx="5617500" cy="497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1" name="Shape 51"/>
        <p:cNvGrpSpPr/>
        <p:nvPr/>
      </p:nvGrpSpPr>
      <p:grpSpPr>
        <a:xfrm>
          <a:off x="0" y="0"/>
          <a:ext cx="0" cy="0"/>
          <a:chOff x="0" y="0"/>
          <a:chExt cx="0" cy="0"/>
        </a:xfrm>
      </p:grpSpPr>
      <p:sp>
        <p:nvSpPr>
          <p:cNvPr id="52" name="Google Shape;5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 name="Google Shape;53;p13"/>
          <p:cNvSpPr txBox="1"/>
          <p:nvPr>
            <p:ph hasCustomPrompt="1" idx="2" type="title"/>
          </p:nvPr>
        </p:nvSpPr>
        <p:spPr>
          <a:xfrm>
            <a:off x="835450" y="1390451"/>
            <a:ext cx="734700" cy="4944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p:nvPr>
            <p:ph hasCustomPrompt="1" idx="3" type="title"/>
          </p:nvPr>
        </p:nvSpPr>
        <p:spPr>
          <a:xfrm>
            <a:off x="835450" y="2825731"/>
            <a:ext cx="734700" cy="4944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p:nvPr>
            <p:ph hasCustomPrompt="1" idx="4" type="title"/>
          </p:nvPr>
        </p:nvSpPr>
        <p:spPr>
          <a:xfrm>
            <a:off x="3534721" y="1390451"/>
            <a:ext cx="734700" cy="4944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hasCustomPrompt="1" idx="5" type="title"/>
          </p:nvPr>
        </p:nvSpPr>
        <p:spPr>
          <a:xfrm>
            <a:off x="3534721" y="2825731"/>
            <a:ext cx="734700" cy="4944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p:nvPr>
            <p:ph hasCustomPrompt="1" idx="6" type="title"/>
          </p:nvPr>
        </p:nvSpPr>
        <p:spPr>
          <a:xfrm>
            <a:off x="6234000" y="1390451"/>
            <a:ext cx="734700" cy="4944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hasCustomPrompt="1" idx="7" type="title"/>
          </p:nvPr>
        </p:nvSpPr>
        <p:spPr>
          <a:xfrm>
            <a:off x="6234000" y="2825731"/>
            <a:ext cx="734700" cy="4944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p:nvPr>
            <p:ph idx="1" type="subTitle"/>
          </p:nvPr>
        </p:nvSpPr>
        <p:spPr>
          <a:xfrm>
            <a:off x="720000" y="197366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2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0" name="Google Shape;60;p13"/>
          <p:cNvSpPr txBox="1"/>
          <p:nvPr>
            <p:ph idx="8" type="subTitle"/>
          </p:nvPr>
        </p:nvSpPr>
        <p:spPr>
          <a:xfrm>
            <a:off x="3419271" y="197366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2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1" name="Google Shape;61;p13"/>
          <p:cNvSpPr txBox="1"/>
          <p:nvPr>
            <p:ph idx="9" type="subTitle"/>
          </p:nvPr>
        </p:nvSpPr>
        <p:spPr>
          <a:xfrm>
            <a:off x="6118549" y="197366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2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2" name="Google Shape;62;p13"/>
          <p:cNvSpPr txBox="1"/>
          <p:nvPr>
            <p:ph idx="13" type="subTitle"/>
          </p:nvPr>
        </p:nvSpPr>
        <p:spPr>
          <a:xfrm>
            <a:off x="720000" y="3405300"/>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2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 name="Google Shape;63;p13"/>
          <p:cNvSpPr txBox="1"/>
          <p:nvPr>
            <p:ph idx="14" type="subTitle"/>
          </p:nvPr>
        </p:nvSpPr>
        <p:spPr>
          <a:xfrm>
            <a:off x="3419271" y="3405300"/>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2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4" name="Google Shape;64;p13"/>
          <p:cNvSpPr txBox="1"/>
          <p:nvPr>
            <p:ph idx="15" type="subTitle"/>
          </p:nvPr>
        </p:nvSpPr>
        <p:spPr>
          <a:xfrm>
            <a:off x="6118549" y="3405300"/>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2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65" name="Google Shape;65;p13"/>
          <p:cNvPicPr preferRelativeResize="0"/>
          <p:nvPr/>
        </p:nvPicPr>
        <p:blipFill rotWithShape="1">
          <a:blip r:embed="rId2">
            <a:alphaModFix/>
          </a:blip>
          <a:srcRect b="0" l="0" r="0" t="61776"/>
          <a:stretch/>
        </p:blipFill>
        <p:spPr>
          <a:xfrm>
            <a:off x="25" y="4344050"/>
            <a:ext cx="9144003" cy="799451"/>
          </a:xfrm>
          <a:prstGeom prst="rect">
            <a:avLst/>
          </a:prstGeom>
          <a:noFill/>
          <a:ln>
            <a:noFill/>
          </a:ln>
        </p:spPr>
      </p:pic>
      <p:sp>
        <p:nvSpPr>
          <p:cNvPr id="66" name="Google Shape;66;p13"/>
          <p:cNvSpPr/>
          <p:nvPr/>
        </p:nvSpPr>
        <p:spPr>
          <a:xfrm flipH="1" rot="5400000">
            <a:off x="-1744899" y="4063103"/>
            <a:ext cx="5215056" cy="5113284"/>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7" name="Shape 67"/>
        <p:cNvGrpSpPr/>
        <p:nvPr/>
      </p:nvGrpSpPr>
      <p:grpSpPr>
        <a:xfrm>
          <a:off x="0" y="0"/>
          <a:ext cx="0" cy="0"/>
          <a:chOff x="0" y="0"/>
          <a:chExt cx="0" cy="0"/>
        </a:xfrm>
      </p:grpSpPr>
      <p:sp>
        <p:nvSpPr>
          <p:cNvPr id="68" name="Google Shape;68;p14"/>
          <p:cNvSpPr txBox="1"/>
          <p:nvPr>
            <p:ph type="title"/>
          </p:nvPr>
        </p:nvSpPr>
        <p:spPr>
          <a:xfrm>
            <a:off x="698500" y="3151600"/>
            <a:ext cx="4974300" cy="661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9" name="Google Shape;69;p14"/>
          <p:cNvSpPr txBox="1"/>
          <p:nvPr>
            <p:ph idx="1" type="subTitle"/>
          </p:nvPr>
        </p:nvSpPr>
        <p:spPr>
          <a:xfrm>
            <a:off x="698500" y="1330113"/>
            <a:ext cx="4974300" cy="1863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7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70" name="Shape 70"/>
        <p:cNvGrpSpPr/>
        <p:nvPr/>
      </p:nvGrpSpPr>
      <p:grpSpPr>
        <a:xfrm>
          <a:off x="0" y="0"/>
          <a:ext cx="0" cy="0"/>
          <a:chOff x="0" y="0"/>
          <a:chExt cx="0" cy="0"/>
        </a:xfrm>
      </p:grpSpPr>
      <p:sp>
        <p:nvSpPr>
          <p:cNvPr id="71" name="Google Shape;71;p15"/>
          <p:cNvSpPr txBox="1"/>
          <p:nvPr>
            <p:ph type="title"/>
          </p:nvPr>
        </p:nvSpPr>
        <p:spPr>
          <a:xfrm>
            <a:off x="2376250" y="2092425"/>
            <a:ext cx="4391400" cy="151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2" name="Google Shape;72;p15"/>
          <p:cNvSpPr txBox="1"/>
          <p:nvPr>
            <p:ph hasCustomPrompt="1" idx="2" type="title"/>
          </p:nvPr>
        </p:nvSpPr>
        <p:spPr>
          <a:xfrm>
            <a:off x="3790850" y="1038725"/>
            <a:ext cx="1318500" cy="9159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3" name="Google Shape;73;p15"/>
          <p:cNvSpPr/>
          <p:nvPr/>
        </p:nvSpPr>
        <p:spPr>
          <a:xfrm rot="-7673915">
            <a:off x="6697485" y="-3048286"/>
            <a:ext cx="5215501" cy="5113721"/>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0_1">
    <p:spTree>
      <p:nvGrpSpPr>
        <p:cNvPr id="74" name="Shape 74"/>
        <p:cNvGrpSpPr/>
        <p:nvPr/>
      </p:nvGrpSpPr>
      <p:grpSpPr>
        <a:xfrm>
          <a:off x="0" y="0"/>
          <a:ext cx="0" cy="0"/>
          <a:chOff x="0" y="0"/>
          <a:chExt cx="0" cy="0"/>
        </a:xfrm>
      </p:grpSpPr>
      <p:sp>
        <p:nvSpPr>
          <p:cNvPr id="75" name="Google Shape;75;p16"/>
          <p:cNvSpPr txBox="1"/>
          <p:nvPr>
            <p:ph type="title"/>
          </p:nvPr>
        </p:nvSpPr>
        <p:spPr>
          <a:xfrm>
            <a:off x="972050" y="2338425"/>
            <a:ext cx="4535700" cy="1511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6" name="Google Shape;76;p16"/>
          <p:cNvSpPr txBox="1"/>
          <p:nvPr>
            <p:ph hasCustomPrompt="1" idx="2" type="title"/>
          </p:nvPr>
        </p:nvSpPr>
        <p:spPr>
          <a:xfrm>
            <a:off x="4189350" y="1165325"/>
            <a:ext cx="1318500" cy="915900"/>
          </a:xfrm>
          <a:prstGeom prst="rect">
            <a:avLst/>
          </a:prstGeom>
          <a:solidFill>
            <a:schemeClr val="dk2"/>
          </a:solid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7" name="Shape 77"/>
        <p:cNvGrpSpPr/>
        <p:nvPr/>
      </p:nvGrpSpPr>
      <p:grpSpPr>
        <a:xfrm>
          <a:off x="0" y="0"/>
          <a:ext cx="0" cy="0"/>
          <a:chOff x="0" y="0"/>
          <a:chExt cx="0" cy="0"/>
        </a:xfrm>
      </p:grpSpPr>
      <p:sp>
        <p:nvSpPr>
          <p:cNvPr id="78" name="Google Shape;78;p17"/>
          <p:cNvSpPr txBox="1"/>
          <p:nvPr>
            <p:ph type="title"/>
          </p:nvPr>
        </p:nvSpPr>
        <p:spPr>
          <a:xfrm>
            <a:off x="720000" y="1265675"/>
            <a:ext cx="3929700" cy="165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9" name="Google Shape;79;p17"/>
          <p:cNvSpPr txBox="1"/>
          <p:nvPr>
            <p:ph idx="1" type="subTitle"/>
          </p:nvPr>
        </p:nvSpPr>
        <p:spPr>
          <a:xfrm>
            <a:off x="720000" y="2914825"/>
            <a:ext cx="3929700" cy="963000"/>
          </a:xfrm>
          <a:prstGeom prst="rect">
            <a:avLst/>
          </a:prstGeom>
          <a:solidFill>
            <a:schemeClr val="dk2"/>
          </a:solidFill>
        </p:spPr>
        <p:txBody>
          <a:bodyPr anchorCtr="0" anchor="t" bIns="91425" lIns="91425" spcFirstLastPara="1" rIns="91425" wrap="square" tIns="91425">
            <a:noAutofit/>
          </a:bodyPr>
          <a:lstStyle>
            <a:lvl1pPr lvl="0" rtl="0">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0" name="Google Shape;80;p17"/>
          <p:cNvSpPr/>
          <p:nvPr>
            <p:ph idx="2" type="pic"/>
          </p:nvPr>
        </p:nvSpPr>
        <p:spPr>
          <a:xfrm>
            <a:off x="5166833" y="0"/>
            <a:ext cx="3672300" cy="51435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81" name="Shape 81"/>
        <p:cNvGrpSpPr/>
        <p:nvPr/>
      </p:nvGrpSpPr>
      <p:grpSpPr>
        <a:xfrm>
          <a:off x="0" y="0"/>
          <a:ext cx="0" cy="0"/>
          <a:chOff x="0" y="0"/>
          <a:chExt cx="0" cy="0"/>
        </a:xfrm>
      </p:grpSpPr>
      <p:sp>
        <p:nvSpPr>
          <p:cNvPr id="82" name="Google Shape;82;p18"/>
          <p:cNvSpPr txBox="1"/>
          <p:nvPr>
            <p:ph type="title"/>
          </p:nvPr>
        </p:nvSpPr>
        <p:spPr>
          <a:xfrm>
            <a:off x="872400" y="1637550"/>
            <a:ext cx="2928300" cy="1063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 name="Google Shape;83;p18"/>
          <p:cNvSpPr txBox="1"/>
          <p:nvPr>
            <p:ph idx="1" type="subTitle"/>
          </p:nvPr>
        </p:nvSpPr>
        <p:spPr>
          <a:xfrm>
            <a:off x="872400" y="2700750"/>
            <a:ext cx="2928300" cy="805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84" name="Google Shape;84;p18"/>
          <p:cNvPicPr preferRelativeResize="0"/>
          <p:nvPr/>
        </p:nvPicPr>
        <p:blipFill rotWithShape="1">
          <a:blip r:embed="rId2">
            <a:alphaModFix/>
          </a:blip>
          <a:srcRect b="0" l="39171" r="5368" t="0"/>
          <a:stretch/>
        </p:blipFill>
        <p:spPr>
          <a:xfrm>
            <a:off x="6138774" y="0"/>
            <a:ext cx="3005225" cy="5143499"/>
          </a:xfrm>
          <a:prstGeom prst="rect">
            <a:avLst/>
          </a:prstGeom>
          <a:noFill/>
          <a:ln>
            <a:noFill/>
          </a:ln>
        </p:spPr>
      </p:pic>
      <p:sp>
        <p:nvSpPr>
          <p:cNvPr id="85" name="Google Shape;85;p18"/>
          <p:cNvSpPr/>
          <p:nvPr/>
        </p:nvSpPr>
        <p:spPr>
          <a:xfrm flipH="1">
            <a:off x="5785556" y="2848489"/>
            <a:ext cx="4270815" cy="4187470"/>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6" name="Shape 86"/>
        <p:cNvGrpSpPr/>
        <p:nvPr/>
      </p:nvGrpSpPr>
      <p:grpSpPr>
        <a:xfrm>
          <a:off x="0" y="0"/>
          <a:ext cx="0" cy="0"/>
          <a:chOff x="0" y="0"/>
          <a:chExt cx="0" cy="0"/>
        </a:xfrm>
      </p:grpSpPr>
      <p:sp>
        <p:nvSpPr>
          <p:cNvPr id="87" name="Google Shape;87;p19"/>
          <p:cNvSpPr txBox="1"/>
          <p:nvPr>
            <p:ph type="title"/>
          </p:nvPr>
        </p:nvSpPr>
        <p:spPr>
          <a:xfrm>
            <a:off x="4989600" y="1501200"/>
            <a:ext cx="2916600" cy="1060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8" name="Google Shape;88;p19"/>
          <p:cNvSpPr txBox="1"/>
          <p:nvPr>
            <p:ph idx="1" type="subTitle"/>
          </p:nvPr>
        </p:nvSpPr>
        <p:spPr>
          <a:xfrm>
            <a:off x="4989750" y="2562000"/>
            <a:ext cx="2916600" cy="806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89" name="Google Shape;89;p19"/>
          <p:cNvPicPr preferRelativeResize="0"/>
          <p:nvPr/>
        </p:nvPicPr>
        <p:blipFill rotWithShape="1">
          <a:blip r:embed="rId2">
            <a:alphaModFix/>
          </a:blip>
          <a:srcRect b="0" l="39171" r="5368" t="0"/>
          <a:stretch/>
        </p:blipFill>
        <p:spPr>
          <a:xfrm flipH="1">
            <a:off x="-19251" y="0"/>
            <a:ext cx="3005225" cy="5143499"/>
          </a:xfrm>
          <a:prstGeom prst="rect">
            <a:avLst/>
          </a:prstGeom>
          <a:noFill/>
          <a:ln>
            <a:noFill/>
          </a:ln>
        </p:spPr>
      </p:pic>
      <p:sp>
        <p:nvSpPr>
          <p:cNvPr id="90" name="Google Shape;90;p19"/>
          <p:cNvSpPr/>
          <p:nvPr/>
        </p:nvSpPr>
        <p:spPr>
          <a:xfrm flipH="1" rot="10800000">
            <a:off x="-978420" y="-2034614"/>
            <a:ext cx="4270815" cy="4187470"/>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91" name="Shape 91"/>
        <p:cNvGrpSpPr/>
        <p:nvPr/>
      </p:nvGrpSpPr>
      <p:grpSpPr>
        <a:xfrm>
          <a:off x="0" y="0"/>
          <a:ext cx="0" cy="0"/>
          <a:chOff x="0" y="0"/>
          <a:chExt cx="0" cy="0"/>
        </a:xfrm>
      </p:grpSpPr>
      <p:sp>
        <p:nvSpPr>
          <p:cNvPr id="92" name="Google Shape;92;p20"/>
          <p:cNvSpPr txBox="1"/>
          <p:nvPr>
            <p:ph type="title"/>
          </p:nvPr>
        </p:nvSpPr>
        <p:spPr>
          <a:xfrm>
            <a:off x="2186903" y="1291825"/>
            <a:ext cx="4770000" cy="1060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4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3" name="Google Shape;93;p20"/>
          <p:cNvSpPr txBox="1"/>
          <p:nvPr>
            <p:ph idx="1" type="subTitle"/>
          </p:nvPr>
        </p:nvSpPr>
        <p:spPr>
          <a:xfrm>
            <a:off x="1556200" y="2352625"/>
            <a:ext cx="6031800" cy="998100"/>
          </a:xfrm>
          <a:prstGeom prst="rect">
            <a:avLst/>
          </a:prstGeom>
          <a:solidFill>
            <a:schemeClr val="dk2"/>
          </a:solidFill>
        </p:spPr>
        <p:txBody>
          <a:bodyPr anchorCtr="0" anchor="t" bIns="91425" lIns="91425" spcFirstLastPara="1" rIns="91425" wrap="square" tIns="91425">
            <a:noAutofit/>
          </a:bodyPr>
          <a:lstStyle>
            <a:lvl1pPr lvl="0" rtl="0" algn="ctr">
              <a:spcBef>
                <a:spcPts val="0"/>
              </a:spcBef>
              <a:spcAft>
                <a:spcPts val="0"/>
              </a:spcAft>
              <a:buSzPts val="1200"/>
              <a:buNone/>
              <a:defRPr sz="1600">
                <a:solidFill>
                  <a:schemeClr val="hlink"/>
                </a:solidFill>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4" name="Google Shape;94;p20"/>
          <p:cNvSpPr/>
          <p:nvPr/>
        </p:nvSpPr>
        <p:spPr>
          <a:xfrm rot="6519108">
            <a:off x="-2497629" y="-2809306"/>
            <a:ext cx="5215585" cy="5113803"/>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 name="Google Shape;95;p20"/>
          <p:cNvPicPr preferRelativeResize="0"/>
          <p:nvPr/>
        </p:nvPicPr>
        <p:blipFill rotWithShape="1">
          <a:blip r:embed="rId2">
            <a:alphaModFix/>
          </a:blip>
          <a:srcRect b="45416" l="0" r="0" t="10127"/>
          <a:stretch/>
        </p:blipFill>
        <p:spPr>
          <a:xfrm flipH="1" rot="10800000">
            <a:off x="0" y="3301076"/>
            <a:ext cx="9144003" cy="1900699"/>
          </a:xfrm>
          <a:prstGeom prst="rect">
            <a:avLst/>
          </a:prstGeom>
          <a:noFill/>
          <a:ln>
            <a:noFill/>
          </a:ln>
        </p:spPr>
      </p:pic>
      <p:sp>
        <p:nvSpPr>
          <p:cNvPr id="96" name="Google Shape;96;p20"/>
          <p:cNvSpPr/>
          <p:nvPr/>
        </p:nvSpPr>
        <p:spPr>
          <a:xfrm flipH="1" rot="-5400000">
            <a:off x="6553624" y="3244766"/>
            <a:ext cx="5215451" cy="5113671"/>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714650" y="2338425"/>
            <a:ext cx="4331400" cy="1511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 name="Google Shape;14;p3"/>
          <p:cNvSpPr txBox="1"/>
          <p:nvPr>
            <p:ph hasCustomPrompt="1" idx="2" type="title"/>
          </p:nvPr>
        </p:nvSpPr>
        <p:spPr>
          <a:xfrm>
            <a:off x="3790850" y="1165325"/>
            <a:ext cx="1318500" cy="9159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p:nvPr/>
        </p:nvSpPr>
        <p:spPr>
          <a:xfrm rot="-5400000">
            <a:off x="6906049" y="2939654"/>
            <a:ext cx="5215451" cy="5113671"/>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97" name="Shape 97"/>
        <p:cNvGrpSpPr/>
        <p:nvPr/>
      </p:nvGrpSpPr>
      <p:grpSpPr>
        <a:xfrm>
          <a:off x="0" y="0"/>
          <a:ext cx="0" cy="0"/>
          <a:chOff x="0" y="0"/>
          <a:chExt cx="0" cy="0"/>
        </a:xfrm>
      </p:grpSpPr>
      <p:sp>
        <p:nvSpPr>
          <p:cNvPr id="98" name="Google Shape;98;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99" name="Google Shape;99;p21"/>
          <p:cNvPicPr preferRelativeResize="0"/>
          <p:nvPr/>
        </p:nvPicPr>
        <p:blipFill rotWithShape="1">
          <a:blip r:embed="rId2">
            <a:alphaModFix/>
          </a:blip>
          <a:srcRect b="0" l="0" r="0" t="61776"/>
          <a:stretch/>
        </p:blipFill>
        <p:spPr>
          <a:xfrm>
            <a:off x="25" y="4344050"/>
            <a:ext cx="9144003" cy="799451"/>
          </a:xfrm>
          <a:prstGeom prst="rect">
            <a:avLst/>
          </a:prstGeom>
          <a:noFill/>
          <a:ln>
            <a:noFill/>
          </a:ln>
        </p:spPr>
      </p:pic>
      <p:sp>
        <p:nvSpPr>
          <p:cNvPr id="100" name="Google Shape;100;p21"/>
          <p:cNvSpPr/>
          <p:nvPr/>
        </p:nvSpPr>
        <p:spPr>
          <a:xfrm flipH="1" rot="-5400000">
            <a:off x="7211523" y="3053047"/>
            <a:ext cx="4099350" cy="4019351"/>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101" name="Shape 101"/>
        <p:cNvGrpSpPr/>
        <p:nvPr/>
      </p:nvGrpSpPr>
      <p:grpSpPr>
        <a:xfrm>
          <a:off x="0" y="0"/>
          <a:ext cx="0" cy="0"/>
          <a:chOff x="0" y="0"/>
          <a:chExt cx="0" cy="0"/>
        </a:xfrm>
      </p:grpSpPr>
      <p:sp>
        <p:nvSpPr>
          <p:cNvPr id="102" name="Google Shape;10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03" name="Google Shape;103;p22"/>
          <p:cNvPicPr preferRelativeResize="0"/>
          <p:nvPr/>
        </p:nvPicPr>
        <p:blipFill rotWithShape="1">
          <a:blip r:embed="rId2">
            <a:alphaModFix/>
          </a:blip>
          <a:srcRect b="0" l="0" r="0" t="61776"/>
          <a:stretch/>
        </p:blipFill>
        <p:spPr>
          <a:xfrm flipH="1">
            <a:off x="25" y="4878926"/>
            <a:ext cx="9144003" cy="264574"/>
          </a:xfrm>
          <a:prstGeom prst="rect">
            <a:avLst/>
          </a:prstGeom>
          <a:noFill/>
          <a:ln>
            <a:noFill/>
          </a:ln>
        </p:spPr>
      </p:pic>
      <p:sp>
        <p:nvSpPr>
          <p:cNvPr id="104" name="Google Shape;104;p22"/>
          <p:cNvSpPr/>
          <p:nvPr/>
        </p:nvSpPr>
        <p:spPr>
          <a:xfrm rot="5400000">
            <a:off x="-1810077" y="3134979"/>
            <a:ext cx="4099350" cy="4019351"/>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5" name="Shape 105"/>
        <p:cNvGrpSpPr/>
        <p:nvPr/>
      </p:nvGrpSpPr>
      <p:grpSpPr>
        <a:xfrm>
          <a:off x="0" y="0"/>
          <a:ext cx="0" cy="0"/>
          <a:chOff x="0" y="0"/>
          <a:chExt cx="0" cy="0"/>
        </a:xfrm>
      </p:grpSpPr>
      <p:sp>
        <p:nvSpPr>
          <p:cNvPr id="106" name="Google Shape;10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7" name="Google Shape;107;p23"/>
          <p:cNvSpPr txBox="1"/>
          <p:nvPr>
            <p:ph idx="1" type="subTitle"/>
          </p:nvPr>
        </p:nvSpPr>
        <p:spPr>
          <a:xfrm>
            <a:off x="5012625" y="2743300"/>
            <a:ext cx="2460900" cy="1587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8" name="Google Shape;108;p23"/>
          <p:cNvSpPr txBox="1"/>
          <p:nvPr>
            <p:ph idx="2" type="subTitle"/>
          </p:nvPr>
        </p:nvSpPr>
        <p:spPr>
          <a:xfrm>
            <a:off x="1670450" y="2743300"/>
            <a:ext cx="2460900" cy="1587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9" name="Google Shape;109;p23"/>
          <p:cNvSpPr txBox="1"/>
          <p:nvPr>
            <p:ph idx="3" type="subTitle"/>
          </p:nvPr>
        </p:nvSpPr>
        <p:spPr>
          <a:xfrm>
            <a:off x="1670450" y="2287087"/>
            <a:ext cx="2460900" cy="495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2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0" name="Google Shape;110;p23"/>
          <p:cNvSpPr txBox="1"/>
          <p:nvPr>
            <p:ph idx="4" type="subTitle"/>
          </p:nvPr>
        </p:nvSpPr>
        <p:spPr>
          <a:xfrm>
            <a:off x="5012649" y="2287087"/>
            <a:ext cx="2460900" cy="495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2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111" name="Google Shape;111;p23"/>
          <p:cNvPicPr preferRelativeResize="0"/>
          <p:nvPr/>
        </p:nvPicPr>
        <p:blipFill rotWithShape="1">
          <a:blip r:embed="rId2">
            <a:alphaModFix/>
          </a:blip>
          <a:srcRect b="0" l="0" r="0" t="61776"/>
          <a:stretch/>
        </p:blipFill>
        <p:spPr>
          <a:xfrm flipH="1">
            <a:off x="25" y="4878926"/>
            <a:ext cx="9144003" cy="264574"/>
          </a:xfrm>
          <a:prstGeom prst="rect">
            <a:avLst/>
          </a:prstGeom>
          <a:noFill/>
          <a:ln>
            <a:noFill/>
          </a:ln>
        </p:spPr>
      </p:pic>
      <p:sp>
        <p:nvSpPr>
          <p:cNvPr id="112" name="Google Shape;112;p23"/>
          <p:cNvSpPr/>
          <p:nvPr/>
        </p:nvSpPr>
        <p:spPr>
          <a:xfrm flipH="1" rot="-5400000">
            <a:off x="7089950" y="-2601215"/>
            <a:ext cx="5397188" cy="5291862"/>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13" name="Shape 113"/>
        <p:cNvGrpSpPr/>
        <p:nvPr/>
      </p:nvGrpSpPr>
      <p:grpSpPr>
        <a:xfrm>
          <a:off x="0" y="0"/>
          <a:ext cx="0" cy="0"/>
          <a:chOff x="0" y="0"/>
          <a:chExt cx="0" cy="0"/>
        </a:xfrm>
      </p:grpSpPr>
      <p:sp>
        <p:nvSpPr>
          <p:cNvPr id="114" name="Google Shape;114;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5" name="Google Shape;115;p24"/>
          <p:cNvSpPr txBox="1"/>
          <p:nvPr>
            <p:ph idx="1" type="subTitle"/>
          </p:nvPr>
        </p:nvSpPr>
        <p:spPr>
          <a:xfrm>
            <a:off x="4947756" y="1667625"/>
            <a:ext cx="3040800" cy="20685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24"/>
          <p:cNvSpPr txBox="1"/>
          <p:nvPr>
            <p:ph idx="2" type="subTitle"/>
          </p:nvPr>
        </p:nvSpPr>
        <p:spPr>
          <a:xfrm>
            <a:off x="1155450" y="1667625"/>
            <a:ext cx="3040800" cy="20685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117" name="Google Shape;117;p24"/>
          <p:cNvPicPr preferRelativeResize="0"/>
          <p:nvPr/>
        </p:nvPicPr>
        <p:blipFill rotWithShape="1">
          <a:blip r:embed="rId2">
            <a:alphaModFix/>
          </a:blip>
          <a:srcRect b="0" l="0" r="0" t="61776"/>
          <a:stretch/>
        </p:blipFill>
        <p:spPr>
          <a:xfrm>
            <a:off x="25" y="4344050"/>
            <a:ext cx="9144003" cy="799451"/>
          </a:xfrm>
          <a:prstGeom prst="rect">
            <a:avLst/>
          </a:prstGeom>
          <a:noFill/>
          <a:ln>
            <a:noFill/>
          </a:ln>
        </p:spPr>
      </p:pic>
      <p:sp>
        <p:nvSpPr>
          <p:cNvPr id="118" name="Google Shape;118;p24"/>
          <p:cNvSpPr/>
          <p:nvPr/>
        </p:nvSpPr>
        <p:spPr>
          <a:xfrm flipH="1" rot="5400000">
            <a:off x="-1744899" y="4063103"/>
            <a:ext cx="5215056" cy="5113284"/>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19" name="Shape 119"/>
        <p:cNvGrpSpPr/>
        <p:nvPr/>
      </p:nvGrpSpPr>
      <p:grpSpPr>
        <a:xfrm>
          <a:off x="0" y="0"/>
          <a:ext cx="0" cy="0"/>
          <a:chOff x="0" y="0"/>
          <a:chExt cx="0" cy="0"/>
        </a:xfrm>
      </p:grpSpPr>
      <p:sp>
        <p:nvSpPr>
          <p:cNvPr id="120" name="Google Shape;12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1" name="Google Shape;121;p25"/>
          <p:cNvSpPr txBox="1"/>
          <p:nvPr>
            <p:ph idx="1" type="subTitle"/>
          </p:nvPr>
        </p:nvSpPr>
        <p:spPr>
          <a:xfrm>
            <a:off x="937625" y="2664950"/>
            <a:ext cx="2175300" cy="131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2" name="Google Shape;122;p25"/>
          <p:cNvSpPr txBox="1"/>
          <p:nvPr>
            <p:ph idx="2" type="subTitle"/>
          </p:nvPr>
        </p:nvSpPr>
        <p:spPr>
          <a:xfrm>
            <a:off x="3484347" y="2664950"/>
            <a:ext cx="2175300" cy="131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 name="Google Shape;123;p25"/>
          <p:cNvSpPr txBox="1"/>
          <p:nvPr>
            <p:ph idx="3" type="subTitle"/>
          </p:nvPr>
        </p:nvSpPr>
        <p:spPr>
          <a:xfrm>
            <a:off x="6031075" y="2664950"/>
            <a:ext cx="2175300" cy="131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4" name="Google Shape;124;p25"/>
          <p:cNvSpPr txBox="1"/>
          <p:nvPr>
            <p:ph idx="4" type="subTitle"/>
          </p:nvPr>
        </p:nvSpPr>
        <p:spPr>
          <a:xfrm>
            <a:off x="937625" y="2252455"/>
            <a:ext cx="2175300" cy="45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5" name="Google Shape;125;p25"/>
          <p:cNvSpPr txBox="1"/>
          <p:nvPr>
            <p:ph idx="5" type="subTitle"/>
          </p:nvPr>
        </p:nvSpPr>
        <p:spPr>
          <a:xfrm>
            <a:off x="3484350" y="2252455"/>
            <a:ext cx="2175300" cy="45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6" name="Google Shape;126;p25"/>
          <p:cNvSpPr txBox="1"/>
          <p:nvPr>
            <p:ph idx="6" type="subTitle"/>
          </p:nvPr>
        </p:nvSpPr>
        <p:spPr>
          <a:xfrm>
            <a:off x="6031075" y="2252455"/>
            <a:ext cx="2175300" cy="45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127" name="Google Shape;127;p25"/>
          <p:cNvPicPr preferRelativeResize="0"/>
          <p:nvPr/>
        </p:nvPicPr>
        <p:blipFill rotWithShape="1">
          <a:blip r:embed="rId2">
            <a:alphaModFix/>
          </a:blip>
          <a:srcRect b="0" l="0" r="0" t="61776"/>
          <a:stretch/>
        </p:blipFill>
        <p:spPr>
          <a:xfrm flipH="1">
            <a:off x="25" y="4344050"/>
            <a:ext cx="9144003" cy="799451"/>
          </a:xfrm>
          <a:prstGeom prst="rect">
            <a:avLst/>
          </a:prstGeom>
          <a:noFill/>
          <a:ln>
            <a:noFill/>
          </a:ln>
        </p:spPr>
      </p:pic>
      <p:sp>
        <p:nvSpPr>
          <p:cNvPr id="128" name="Google Shape;128;p25"/>
          <p:cNvSpPr/>
          <p:nvPr/>
        </p:nvSpPr>
        <p:spPr>
          <a:xfrm rot="-5400000">
            <a:off x="5608776" y="4063103"/>
            <a:ext cx="5215056" cy="5113284"/>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9" name="Shape 129"/>
        <p:cNvGrpSpPr/>
        <p:nvPr/>
      </p:nvGrpSpPr>
      <p:grpSpPr>
        <a:xfrm>
          <a:off x="0" y="0"/>
          <a:ext cx="0" cy="0"/>
          <a:chOff x="0" y="0"/>
          <a:chExt cx="0" cy="0"/>
        </a:xfrm>
      </p:grpSpPr>
      <p:sp>
        <p:nvSpPr>
          <p:cNvPr id="130" name="Google Shape;130;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1" name="Google Shape;131;p26"/>
          <p:cNvSpPr txBox="1"/>
          <p:nvPr>
            <p:ph idx="1" type="subTitle"/>
          </p:nvPr>
        </p:nvSpPr>
        <p:spPr>
          <a:xfrm>
            <a:off x="1786624" y="19775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2" name="Google Shape;132;p26"/>
          <p:cNvSpPr txBox="1"/>
          <p:nvPr>
            <p:ph idx="2" type="subTitle"/>
          </p:nvPr>
        </p:nvSpPr>
        <p:spPr>
          <a:xfrm>
            <a:off x="5613176" y="19775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3" name="Google Shape;133;p26"/>
          <p:cNvSpPr txBox="1"/>
          <p:nvPr>
            <p:ph idx="3" type="subTitle"/>
          </p:nvPr>
        </p:nvSpPr>
        <p:spPr>
          <a:xfrm>
            <a:off x="1786624" y="36380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4" name="Google Shape;134;p26"/>
          <p:cNvSpPr txBox="1"/>
          <p:nvPr>
            <p:ph idx="4" type="subTitle"/>
          </p:nvPr>
        </p:nvSpPr>
        <p:spPr>
          <a:xfrm>
            <a:off x="5613176" y="36380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5" name="Google Shape;135;p26"/>
          <p:cNvSpPr txBox="1"/>
          <p:nvPr>
            <p:ph idx="5" type="subTitle"/>
          </p:nvPr>
        </p:nvSpPr>
        <p:spPr>
          <a:xfrm>
            <a:off x="1786624" y="1641968"/>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b="1" sz="2200">
                <a:solidFill>
                  <a:schemeClr val="dk1"/>
                </a:solidFill>
                <a:latin typeface="Poppins"/>
                <a:ea typeface="Poppins"/>
                <a:cs typeface="Poppins"/>
                <a:sym typeface="Poppins"/>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36" name="Google Shape;136;p26"/>
          <p:cNvSpPr txBox="1"/>
          <p:nvPr>
            <p:ph idx="6" type="subTitle"/>
          </p:nvPr>
        </p:nvSpPr>
        <p:spPr>
          <a:xfrm>
            <a:off x="1786624" y="3302618"/>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b="1" sz="2200">
                <a:solidFill>
                  <a:schemeClr val="dk1"/>
                </a:solidFill>
                <a:latin typeface="Poppins"/>
                <a:ea typeface="Poppins"/>
                <a:cs typeface="Poppins"/>
                <a:sym typeface="Poppins"/>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37" name="Google Shape;137;p26"/>
          <p:cNvSpPr txBox="1"/>
          <p:nvPr>
            <p:ph idx="7" type="subTitle"/>
          </p:nvPr>
        </p:nvSpPr>
        <p:spPr>
          <a:xfrm>
            <a:off x="5613149" y="1641968"/>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b="1" sz="2200">
                <a:solidFill>
                  <a:schemeClr val="dk1"/>
                </a:solidFill>
                <a:latin typeface="Poppins"/>
                <a:ea typeface="Poppins"/>
                <a:cs typeface="Poppins"/>
                <a:sym typeface="Poppins"/>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38" name="Google Shape;138;p26"/>
          <p:cNvSpPr txBox="1"/>
          <p:nvPr>
            <p:ph idx="8" type="subTitle"/>
          </p:nvPr>
        </p:nvSpPr>
        <p:spPr>
          <a:xfrm>
            <a:off x="5613149" y="3302618"/>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b="1" sz="2200">
                <a:solidFill>
                  <a:schemeClr val="dk1"/>
                </a:solidFill>
                <a:latin typeface="Poppins"/>
                <a:ea typeface="Poppins"/>
                <a:cs typeface="Poppins"/>
                <a:sym typeface="Poppins"/>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pic>
        <p:nvPicPr>
          <p:cNvPr id="139" name="Google Shape;139;p26"/>
          <p:cNvPicPr preferRelativeResize="0"/>
          <p:nvPr/>
        </p:nvPicPr>
        <p:blipFill rotWithShape="1">
          <a:blip r:embed="rId2">
            <a:alphaModFix/>
          </a:blip>
          <a:srcRect b="0" l="0" r="0" t="61776"/>
          <a:stretch/>
        </p:blipFill>
        <p:spPr>
          <a:xfrm flipH="1">
            <a:off x="25" y="4878926"/>
            <a:ext cx="9144003" cy="26457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40" name="Shape 140"/>
        <p:cNvGrpSpPr/>
        <p:nvPr/>
      </p:nvGrpSpPr>
      <p:grpSpPr>
        <a:xfrm>
          <a:off x="0" y="0"/>
          <a:ext cx="0" cy="0"/>
          <a:chOff x="0" y="0"/>
          <a:chExt cx="0" cy="0"/>
        </a:xfrm>
      </p:grpSpPr>
      <p:sp>
        <p:nvSpPr>
          <p:cNvPr id="141" name="Google Shape;141;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2" name="Google Shape;142;p27"/>
          <p:cNvSpPr txBox="1"/>
          <p:nvPr>
            <p:ph idx="1" type="subTitle"/>
          </p:nvPr>
        </p:nvSpPr>
        <p:spPr>
          <a:xfrm>
            <a:off x="872900" y="1710151"/>
            <a:ext cx="2259300" cy="8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3" name="Google Shape;143;p27"/>
          <p:cNvSpPr txBox="1"/>
          <p:nvPr>
            <p:ph idx="2" type="subTitle"/>
          </p:nvPr>
        </p:nvSpPr>
        <p:spPr>
          <a:xfrm>
            <a:off x="3442351" y="1710151"/>
            <a:ext cx="2259300" cy="8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4" name="Google Shape;144;p27"/>
          <p:cNvSpPr txBox="1"/>
          <p:nvPr>
            <p:ph idx="3" type="subTitle"/>
          </p:nvPr>
        </p:nvSpPr>
        <p:spPr>
          <a:xfrm>
            <a:off x="872900" y="3135650"/>
            <a:ext cx="2259300" cy="8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5" name="Google Shape;145;p27"/>
          <p:cNvSpPr txBox="1"/>
          <p:nvPr>
            <p:ph idx="4" type="subTitle"/>
          </p:nvPr>
        </p:nvSpPr>
        <p:spPr>
          <a:xfrm>
            <a:off x="3442349" y="3135650"/>
            <a:ext cx="2259300" cy="8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6" name="Google Shape;146;p27"/>
          <p:cNvSpPr txBox="1"/>
          <p:nvPr>
            <p:ph idx="5" type="subTitle"/>
          </p:nvPr>
        </p:nvSpPr>
        <p:spPr>
          <a:xfrm>
            <a:off x="6011798" y="1710151"/>
            <a:ext cx="2259300" cy="8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7" name="Google Shape;147;p27"/>
          <p:cNvSpPr txBox="1"/>
          <p:nvPr>
            <p:ph idx="6" type="subTitle"/>
          </p:nvPr>
        </p:nvSpPr>
        <p:spPr>
          <a:xfrm>
            <a:off x="6011798" y="3135650"/>
            <a:ext cx="2259300" cy="8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8" name="Google Shape;148;p27"/>
          <p:cNvSpPr txBox="1"/>
          <p:nvPr>
            <p:ph idx="7" type="subTitle"/>
          </p:nvPr>
        </p:nvSpPr>
        <p:spPr>
          <a:xfrm>
            <a:off x="872903" y="1381625"/>
            <a:ext cx="2259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b="1" sz="2200">
                <a:solidFill>
                  <a:schemeClr val="dk1"/>
                </a:solidFill>
                <a:latin typeface="Poppins"/>
                <a:ea typeface="Poppins"/>
                <a:cs typeface="Poppins"/>
                <a:sym typeface="Poppins"/>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49" name="Google Shape;149;p27"/>
          <p:cNvSpPr txBox="1"/>
          <p:nvPr>
            <p:ph idx="8" type="subTitle"/>
          </p:nvPr>
        </p:nvSpPr>
        <p:spPr>
          <a:xfrm>
            <a:off x="3442352" y="1381625"/>
            <a:ext cx="2259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b="1" sz="2200">
                <a:solidFill>
                  <a:schemeClr val="dk1"/>
                </a:solidFill>
                <a:latin typeface="Poppins"/>
                <a:ea typeface="Poppins"/>
                <a:cs typeface="Poppins"/>
                <a:sym typeface="Poppins"/>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50" name="Google Shape;150;p27"/>
          <p:cNvSpPr txBox="1"/>
          <p:nvPr>
            <p:ph idx="9" type="subTitle"/>
          </p:nvPr>
        </p:nvSpPr>
        <p:spPr>
          <a:xfrm>
            <a:off x="6011797" y="1381625"/>
            <a:ext cx="2259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b="1" sz="2200">
                <a:solidFill>
                  <a:schemeClr val="dk1"/>
                </a:solidFill>
                <a:latin typeface="Poppins"/>
                <a:ea typeface="Poppins"/>
                <a:cs typeface="Poppins"/>
                <a:sym typeface="Poppins"/>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51" name="Google Shape;151;p27"/>
          <p:cNvSpPr txBox="1"/>
          <p:nvPr>
            <p:ph idx="13" type="subTitle"/>
          </p:nvPr>
        </p:nvSpPr>
        <p:spPr>
          <a:xfrm>
            <a:off x="872903" y="2803907"/>
            <a:ext cx="2259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b="1" sz="2200">
                <a:solidFill>
                  <a:schemeClr val="dk1"/>
                </a:solidFill>
                <a:latin typeface="Poppins"/>
                <a:ea typeface="Poppins"/>
                <a:cs typeface="Poppins"/>
                <a:sym typeface="Poppins"/>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52" name="Google Shape;152;p27"/>
          <p:cNvSpPr txBox="1"/>
          <p:nvPr>
            <p:ph idx="14" type="subTitle"/>
          </p:nvPr>
        </p:nvSpPr>
        <p:spPr>
          <a:xfrm>
            <a:off x="3442352" y="2803907"/>
            <a:ext cx="2259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b="1" sz="2200">
                <a:solidFill>
                  <a:schemeClr val="dk1"/>
                </a:solidFill>
                <a:latin typeface="Poppins"/>
                <a:ea typeface="Poppins"/>
                <a:cs typeface="Poppins"/>
                <a:sym typeface="Poppins"/>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53" name="Google Shape;153;p27"/>
          <p:cNvSpPr txBox="1"/>
          <p:nvPr>
            <p:ph idx="15" type="subTitle"/>
          </p:nvPr>
        </p:nvSpPr>
        <p:spPr>
          <a:xfrm>
            <a:off x="6011797" y="2803907"/>
            <a:ext cx="2259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b="1" sz="2200">
                <a:solidFill>
                  <a:schemeClr val="dk1"/>
                </a:solidFill>
                <a:latin typeface="Poppins"/>
                <a:ea typeface="Poppins"/>
                <a:cs typeface="Poppins"/>
                <a:sym typeface="Poppins"/>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pic>
        <p:nvPicPr>
          <p:cNvPr id="154" name="Google Shape;154;p27"/>
          <p:cNvPicPr preferRelativeResize="0"/>
          <p:nvPr/>
        </p:nvPicPr>
        <p:blipFill rotWithShape="1">
          <a:blip r:embed="rId2">
            <a:alphaModFix/>
          </a:blip>
          <a:srcRect b="0" l="0" r="0" t="61776"/>
          <a:stretch/>
        </p:blipFill>
        <p:spPr>
          <a:xfrm>
            <a:off x="25" y="4344050"/>
            <a:ext cx="9144003" cy="799451"/>
          </a:xfrm>
          <a:prstGeom prst="rect">
            <a:avLst/>
          </a:prstGeom>
          <a:noFill/>
          <a:ln>
            <a:noFill/>
          </a:ln>
        </p:spPr>
      </p:pic>
      <p:sp>
        <p:nvSpPr>
          <p:cNvPr id="155" name="Google Shape;155;p27"/>
          <p:cNvSpPr/>
          <p:nvPr/>
        </p:nvSpPr>
        <p:spPr>
          <a:xfrm flipH="1" rot="5400000">
            <a:off x="-1744899" y="4063103"/>
            <a:ext cx="5215056" cy="5113284"/>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7_1">
    <p:spTree>
      <p:nvGrpSpPr>
        <p:cNvPr id="156" name="Shape 156"/>
        <p:cNvGrpSpPr/>
        <p:nvPr/>
      </p:nvGrpSpPr>
      <p:grpSpPr>
        <a:xfrm>
          <a:off x="0" y="0"/>
          <a:ext cx="0" cy="0"/>
          <a:chOff x="0" y="0"/>
          <a:chExt cx="0" cy="0"/>
        </a:xfrm>
      </p:grpSpPr>
      <p:sp>
        <p:nvSpPr>
          <p:cNvPr id="157" name="Google Shape;157;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8" name="Google Shape;158;p28"/>
          <p:cNvSpPr txBox="1"/>
          <p:nvPr>
            <p:ph idx="1" type="subTitle"/>
          </p:nvPr>
        </p:nvSpPr>
        <p:spPr>
          <a:xfrm>
            <a:off x="872903" y="1710151"/>
            <a:ext cx="2259300" cy="8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9" name="Google Shape;159;p28"/>
          <p:cNvSpPr txBox="1"/>
          <p:nvPr>
            <p:ph idx="2" type="subTitle"/>
          </p:nvPr>
        </p:nvSpPr>
        <p:spPr>
          <a:xfrm>
            <a:off x="3442351" y="1710151"/>
            <a:ext cx="2259300" cy="8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0" name="Google Shape;160;p28"/>
          <p:cNvSpPr txBox="1"/>
          <p:nvPr>
            <p:ph idx="3" type="subTitle"/>
          </p:nvPr>
        </p:nvSpPr>
        <p:spPr>
          <a:xfrm>
            <a:off x="2157627" y="3135650"/>
            <a:ext cx="2259300" cy="8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1" name="Google Shape;161;p28"/>
          <p:cNvSpPr txBox="1"/>
          <p:nvPr>
            <p:ph idx="4" type="subTitle"/>
          </p:nvPr>
        </p:nvSpPr>
        <p:spPr>
          <a:xfrm>
            <a:off x="6011798" y="1710151"/>
            <a:ext cx="2259300" cy="8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2" name="Google Shape;162;p28"/>
          <p:cNvSpPr txBox="1"/>
          <p:nvPr>
            <p:ph idx="5" type="subTitle"/>
          </p:nvPr>
        </p:nvSpPr>
        <p:spPr>
          <a:xfrm>
            <a:off x="4727074" y="3135650"/>
            <a:ext cx="2259300" cy="8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3" name="Google Shape;163;p28"/>
          <p:cNvSpPr txBox="1"/>
          <p:nvPr>
            <p:ph idx="6" type="subTitle"/>
          </p:nvPr>
        </p:nvSpPr>
        <p:spPr>
          <a:xfrm>
            <a:off x="872903" y="1381625"/>
            <a:ext cx="2259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b="1" sz="2200">
                <a:solidFill>
                  <a:schemeClr val="dk1"/>
                </a:solidFill>
                <a:latin typeface="Poppins"/>
                <a:ea typeface="Poppins"/>
                <a:cs typeface="Poppins"/>
                <a:sym typeface="Poppins"/>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64" name="Google Shape;164;p28"/>
          <p:cNvSpPr txBox="1"/>
          <p:nvPr>
            <p:ph idx="7" type="subTitle"/>
          </p:nvPr>
        </p:nvSpPr>
        <p:spPr>
          <a:xfrm>
            <a:off x="3442350" y="1381625"/>
            <a:ext cx="2259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b="1" sz="2200">
                <a:solidFill>
                  <a:schemeClr val="dk1"/>
                </a:solidFill>
                <a:latin typeface="Poppins"/>
                <a:ea typeface="Poppins"/>
                <a:cs typeface="Poppins"/>
                <a:sym typeface="Poppins"/>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65" name="Google Shape;165;p28"/>
          <p:cNvSpPr txBox="1"/>
          <p:nvPr>
            <p:ph idx="8" type="subTitle"/>
          </p:nvPr>
        </p:nvSpPr>
        <p:spPr>
          <a:xfrm>
            <a:off x="6011797" y="1381625"/>
            <a:ext cx="2259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b="1" sz="2200">
                <a:solidFill>
                  <a:schemeClr val="dk1"/>
                </a:solidFill>
                <a:latin typeface="Poppins"/>
                <a:ea typeface="Poppins"/>
                <a:cs typeface="Poppins"/>
                <a:sym typeface="Poppins"/>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66" name="Google Shape;166;p28"/>
          <p:cNvSpPr txBox="1"/>
          <p:nvPr>
            <p:ph idx="9" type="subTitle"/>
          </p:nvPr>
        </p:nvSpPr>
        <p:spPr>
          <a:xfrm>
            <a:off x="2157626" y="2803900"/>
            <a:ext cx="2259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b="1" sz="2200">
                <a:solidFill>
                  <a:schemeClr val="dk1"/>
                </a:solidFill>
                <a:latin typeface="Poppins"/>
                <a:ea typeface="Poppins"/>
                <a:cs typeface="Poppins"/>
                <a:sym typeface="Poppins"/>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67" name="Google Shape;167;p28"/>
          <p:cNvSpPr txBox="1"/>
          <p:nvPr>
            <p:ph idx="13" type="subTitle"/>
          </p:nvPr>
        </p:nvSpPr>
        <p:spPr>
          <a:xfrm>
            <a:off x="4727074" y="2803900"/>
            <a:ext cx="2259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b="1" sz="2200">
                <a:solidFill>
                  <a:schemeClr val="dk1"/>
                </a:solidFill>
                <a:latin typeface="Poppins"/>
                <a:ea typeface="Poppins"/>
                <a:cs typeface="Poppins"/>
                <a:sym typeface="Poppins"/>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pic>
        <p:nvPicPr>
          <p:cNvPr id="168" name="Google Shape;168;p28"/>
          <p:cNvPicPr preferRelativeResize="0"/>
          <p:nvPr/>
        </p:nvPicPr>
        <p:blipFill rotWithShape="1">
          <a:blip r:embed="rId2">
            <a:alphaModFix/>
          </a:blip>
          <a:srcRect b="0" l="0" r="0" t="61776"/>
          <a:stretch/>
        </p:blipFill>
        <p:spPr>
          <a:xfrm>
            <a:off x="25" y="4344050"/>
            <a:ext cx="9144003" cy="799451"/>
          </a:xfrm>
          <a:prstGeom prst="rect">
            <a:avLst/>
          </a:prstGeom>
          <a:noFill/>
          <a:ln>
            <a:noFill/>
          </a:ln>
        </p:spPr>
      </p:pic>
      <p:sp>
        <p:nvSpPr>
          <p:cNvPr id="169" name="Google Shape;169;p28"/>
          <p:cNvSpPr/>
          <p:nvPr/>
        </p:nvSpPr>
        <p:spPr>
          <a:xfrm rot="-5400000">
            <a:off x="4937451" y="4063103"/>
            <a:ext cx="5215056" cy="5113284"/>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70" name="Shape 170"/>
        <p:cNvGrpSpPr/>
        <p:nvPr/>
      </p:nvGrpSpPr>
      <p:grpSpPr>
        <a:xfrm>
          <a:off x="0" y="0"/>
          <a:ext cx="0" cy="0"/>
          <a:chOff x="0" y="0"/>
          <a:chExt cx="0" cy="0"/>
        </a:xfrm>
      </p:grpSpPr>
      <p:sp>
        <p:nvSpPr>
          <p:cNvPr id="171" name="Google Shape;171;p29"/>
          <p:cNvSpPr txBox="1"/>
          <p:nvPr>
            <p:ph hasCustomPrompt="1" type="title"/>
          </p:nvPr>
        </p:nvSpPr>
        <p:spPr>
          <a:xfrm>
            <a:off x="3749675" y="659101"/>
            <a:ext cx="4083600" cy="5976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2" name="Google Shape;172;p29"/>
          <p:cNvSpPr txBox="1"/>
          <p:nvPr>
            <p:ph idx="1" type="subTitle"/>
          </p:nvPr>
        </p:nvSpPr>
        <p:spPr>
          <a:xfrm>
            <a:off x="3749675" y="1307347"/>
            <a:ext cx="4083600" cy="4653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73" name="Google Shape;173;p29"/>
          <p:cNvSpPr txBox="1"/>
          <p:nvPr>
            <p:ph hasCustomPrompt="1" idx="2" type="title"/>
          </p:nvPr>
        </p:nvSpPr>
        <p:spPr>
          <a:xfrm>
            <a:off x="3749675" y="2014975"/>
            <a:ext cx="4083600" cy="5976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4" name="Google Shape;174;p29"/>
          <p:cNvSpPr txBox="1"/>
          <p:nvPr>
            <p:ph idx="3" type="subTitle"/>
          </p:nvPr>
        </p:nvSpPr>
        <p:spPr>
          <a:xfrm>
            <a:off x="3749675" y="2663222"/>
            <a:ext cx="4083600" cy="4653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75" name="Google Shape;175;p29"/>
          <p:cNvSpPr txBox="1"/>
          <p:nvPr>
            <p:ph hasCustomPrompt="1" idx="4" type="title"/>
          </p:nvPr>
        </p:nvSpPr>
        <p:spPr>
          <a:xfrm>
            <a:off x="3749675" y="3370849"/>
            <a:ext cx="4083600" cy="5976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6" name="Google Shape;176;p29"/>
          <p:cNvSpPr txBox="1"/>
          <p:nvPr>
            <p:ph idx="5" type="subTitle"/>
          </p:nvPr>
        </p:nvSpPr>
        <p:spPr>
          <a:xfrm>
            <a:off x="3749675" y="4019096"/>
            <a:ext cx="4083600" cy="4653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77" name="Shape 177"/>
        <p:cNvGrpSpPr/>
        <p:nvPr/>
      </p:nvGrpSpPr>
      <p:grpSpPr>
        <a:xfrm>
          <a:off x="0" y="0"/>
          <a:ext cx="0" cy="0"/>
          <a:chOff x="0" y="0"/>
          <a:chExt cx="0" cy="0"/>
        </a:xfrm>
      </p:grpSpPr>
      <p:sp>
        <p:nvSpPr>
          <p:cNvPr id="178" name="Google Shape;178;p30"/>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9" name="Google Shape;179;p30"/>
          <p:cNvSpPr txBox="1"/>
          <p:nvPr>
            <p:ph idx="1" type="subTitle"/>
          </p:nvPr>
        </p:nvSpPr>
        <p:spPr>
          <a:xfrm>
            <a:off x="2347900" y="1841450"/>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0" name="Google Shape;180;p30"/>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Archivo"/>
                <a:ea typeface="Archivo"/>
                <a:cs typeface="Archivo"/>
                <a:sym typeface="Archivo"/>
              </a:rPr>
              <a:t>CREDITS:</a:t>
            </a:r>
            <a:r>
              <a:rPr lang="en" sz="1000">
                <a:solidFill>
                  <a:schemeClr val="dk1"/>
                </a:solidFill>
                <a:latin typeface="Archivo"/>
                <a:ea typeface="Archivo"/>
                <a:cs typeface="Archivo"/>
                <a:sym typeface="Archivo"/>
              </a:rPr>
              <a:t> This presentation template was created by </a:t>
            </a:r>
            <a:r>
              <a:rPr b="1" lang="en" sz="1000" u="sng">
                <a:solidFill>
                  <a:schemeClr val="dk1"/>
                </a:solidFill>
                <a:latin typeface="Archivo"/>
                <a:ea typeface="Archivo"/>
                <a:cs typeface="Archivo"/>
                <a:sym typeface="Archivo"/>
                <a:hlinkClick r:id="rId2">
                  <a:extLst>
                    <a:ext uri="{A12FA001-AC4F-418D-AE19-62706E023703}">
                      <ahyp:hlinkClr val="tx"/>
                    </a:ext>
                  </a:extLst>
                </a:hlinkClick>
              </a:rPr>
              <a:t>Slidesgo</a:t>
            </a:r>
            <a:r>
              <a:rPr lang="en" sz="1000">
                <a:solidFill>
                  <a:schemeClr val="dk1"/>
                </a:solidFill>
                <a:latin typeface="Archivo"/>
                <a:ea typeface="Archivo"/>
                <a:cs typeface="Archivo"/>
                <a:sym typeface="Archivo"/>
              </a:rPr>
              <a:t>, and includes icons by </a:t>
            </a:r>
            <a:r>
              <a:rPr b="1" lang="en" sz="1000" u="sng">
                <a:solidFill>
                  <a:schemeClr val="dk1"/>
                </a:solidFill>
                <a:latin typeface="Archivo"/>
                <a:ea typeface="Archivo"/>
                <a:cs typeface="Archivo"/>
                <a:sym typeface="Archivo"/>
                <a:hlinkClick r:id="rId3">
                  <a:extLst>
                    <a:ext uri="{A12FA001-AC4F-418D-AE19-62706E023703}">
                      <ahyp:hlinkClr val="tx"/>
                    </a:ext>
                  </a:extLst>
                </a:hlinkClick>
              </a:rPr>
              <a:t>Flaticon</a:t>
            </a:r>
            <a:r>
              <a:rPr lang="en" sz="1000">
                <a:solidFill>
                  <a:schemeClr val="dk1"/>
                </a:solidFill>
                <a:latin typeface="Archivo"/>
                <a:ea typeface="Archivo"/>
                <a:cs typeface="Archivo"/>
                <a:sym typeface="Archivo"/>
              </a:rPr>
              <a:t>, and infographics &amp; images by </a:t>
            </a:r>
            <a:r>
              <a:rPr b="1" lang="en" sz="1000" u="sng">
                <a:solidFill>
                  <a:schemeClr val="dk1"/>
                </a:solidFill>
                <a:latin typeface="Archivo"/>
                <a:ea typeface="Archivo"/>
                <a:cs typeface="Archivo"/>
                <a:sym typeface="Archivo"/>
                <a:hlinkClick r:id="rId4">
                  <a:extLst>
                    <a:ext uri="{A12FA001-AC4F-418D-AE19-62706E023703}">
                      <ahyp:hlinkClr val="tx"/>
                    </a:ext>
                  </a:extLst>
                </a:hlinkClick>
              </a:rPr>
              <a:t>Freepik</a:t>
            </a:r>
            <a:r>
              <a:rPr lang="en" sz="1000" u="sng">
                <a:solidFill>
                  <a:schemeClr val="dk1"/>
                </a:solidFill>
                <a:latin typeface="Archivo"/>
                <a:ea typeface="Archivo"/>
                <a:cs typeface="Archivo"/>
                <a:sym typeface="Archivo"/>
              </a:rPr>
              <a:t> </a:t>
            </a:r>
            <a:endParaRPr b="1" sz="1000" u="sng">
              <a:solidFill>
                <a:schemeClr val="dk1"/>
              </a:solidFill>
              <a:latin typeface="Archivo"/>
              <a:ea typeface="Archivo"/>
              <a:cs typeface="Archivo"/>
              <a:sym typeface="Archivo"/>
            </a:endParaRPr>
          </a:p>
        </p:txBody>
      </p:sp>
      <p:pic>
        <p:nvPicPr>
          <p:cNvPr id="181" name="Google Shape;181;p30"/>
          <p:cNvPicPr preferRelativeResize="0"/>
          <p:nvPr/>
        </p:nvPicPr>
        <p:blipFill rotWithShape="1">
          <a:blip r:embed="rId5">
            <a:alphaModFix/>
          </a:blip>
          <a:srcRect b="45416" l="0" r="0" t="10127"/>
          <a:stretch/>
        </p:blipFill>
        <p:spPr>
          <a:xfrm rot="5400000">
            <a:off x="5492132" y="1594201"/>
            <a:ext cx="5380101" cy="1955100"/>
          </a:xfrm>
          <a:prstGeom prst="rect">
            <a:avLst/>
          </a:prstGeom>
          <a:noFill/>
          <a:ln>
            <a:noFill/>
          </a:ln>
        </p:spPr>
      </p:pic>
      <p:pic>
        <p:nvPicPr>
          <p:cNvPr id="182" name="Google Shape;182;p30"/>
          <p:cNvPicPr preferRelativeResize="0"/>
          <p:nvPr/>
        </p:nvPicPr>
        <p:blipFill rotWithShape="1">
          <a:blip r:embed="rId5">
            <a:alphaModFix/>
          </a:blip>
          <a:srcRect b="45416" l="0" r="0" t="10127"/>
          <a:stretch/>
        </p:blipFill>
        <p:spPr>
          <a:xfrm flipH="1" rot="-5400000">
            <a:off x="-1728233" y="1594201"/>
            <a:ext cx="5380101" cy="19551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 name="Google Shape;18;p4"/>
          <p:cNvSpPr txBox="1"/>
          <p:nvPr>
            <p:ph idx="1" type="body"/>
          </p:nvPr>
        </p:nvSpPr>
        <p:spPr>
          <a:xfrm>
            <a:off x="720000" y="1215750"/>
            <a:ext cx="7704000" cy="3163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Nunito Light"/>
              <a:buChar char="●"/>
              <a:defRPr sz="1400"/>
            </a:lvl1pPr>
            <a:lvl2pPr indent="-304800" lvl="1" marL="914400" rtl="0">
              <a:lnSpc>
                <a:spcPct val="100000"/>
              </a:lnSpc>
              <a:spcBef>
                <a:spcPts val="10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pic>
        <p:nvPicPr>
          <p:cNvPr id="19" name="Google Shape;19;p4"/>
          <p:cNvPicPr preferRelativeResize="0"/>
          <p:nvPr/>
        </p:nvPicPr>
        <p:blipFill rotWithShape="1">
          <a:blip r:embed="rId2">
            <a:alphaModFix/>
          </a:blip>
          <a:srcRect b="0" l="39171" r="5368" t="0"/>
          <a:stretch/>
        </p:blipFill>
        <p:spPr>
          <a:xfrm>
            <a:off x="7719024" y="0"/>
            <a:ext cx="3005225" cy="5143499"/>
          </a:xfrm>
          <a:prstGeom prst="rect">
            <a:avLst/>
          </a:prstGeom>
          <a:noFill/>
          <a:ln>
            <a:noFill/>
          </a:ln>
        </p:spPr>
      </p:pic>
      <p:sp>
        <p:nvSpPr>
          <p:cNvPr id="20" name="Google Shape;20;p4"/>
          <p:cNvSpPr/>
          <p:nvPr/>
        </p:nvSpPr>
        <p:spPr>
          <a:xfrm rot="10800000">
            <a:off x="7719024" y="-1394796"/>
            <a:ext cx="5215451" cy="5113671"/>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83" name="Shape 183"/>
        <p:cNvGrpSpPr/>
        <p:nvPr/>
      </p:nvGrpSpPr>
      <p:grpSpPr>
        <a:xfrm>
          <a:off x="0" y="0"/>
          <a:ext cx="0" cy="0"/>
          <a:chOff x="0" y="0"/>
          <a:chExt cx="0" cy="0"/>
        </a:xfrm>
      </p:grpSpPr>
      <p:pic>
        <p:nvPicPr>
          <p:cNvPr id="184" name="Google Shape;184;p31"/>
          <p:cNvPicPr preferRelativeResize="0"/>
          <p:nvPr/>
        </p:nvPicPr>
        <p:blipFill rotWithShape="1">
          <a:blip r:embed="rId2">
            <a:alphaModFix/>
          </a:blip>
          <a:srcRect b="45416" l="0" r="0" t="10127"/>
          <a:stretch/>
        </p:blipFill>
        <p:spPr>
          <a:xfrm rot="5400000">
            <a:off x="5492132" y="1594201"/>
            <a:ext cx="5380101" cy="1955100"/>
          </a:xfrm>
          <a:prstGeom prst="rect">
            <a:avLst/>
          </a:prstGeom>
          <a:noFill/>
          <a:ln>
            <a:noFill/>
          </a:ln>
        </p:spPr>
      </p:pic>
      <p:pic>
        <p:nvPicPr>
          <p:cNvPr id="185" name="Google Shape;185;p31"/>
          <p:cNvPicPr preferRelativeResize="0"/>
          <p:nvPr/>
        </p:nvPicPr>
        <p:blipFill rotWithShape="1">
          <a:blip r:embed="rId2">
            <a:alphaModFix/>
          </a:blip>
          <a:srcRect b="45416" l="0" r="0" t="10127"/>
          <a:stretch/>
        </p:blipFill>
        <p:spPr>
          <a:xfrm flipH="1" rot="-5400000">
            <a:off x="-1728233" y="1594201"/>
            <a:ext cx="5380101" cy="19551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86" name="Shape 186"/>
        <p:cNvGrpSpPr/>
        <p:nvPr/>
      </p:nvGrpSpPr>
      <p:grpSpPr>
        <a:xfrm>
          <a:off x="0" y="0"/>
          <a:ext cx="0" cy="0"/>
          <a:chOff x="0" y="0"/>
          <a:chExt cx="0" cy="0"/>
        </a:xfrm>
      </p:grpSpPr>
      <p:pic>
        <p:nvPicPr>
          <p:cNvPr id="187" name="Google Shape;187;p32"/>
          <p:cNvPicPr preferRelativeResize="0"/>
          <p:nvPr/>
        </p:nvPicPr>
        <p:blipFill rotWithShape="1">
          <a:blip r:embed="rId2">
            <a:alphaModFix/>
          </a:blip>
          <a:srcRect b="0" l="39171" r="5368" t="0"/>
          <a:stretch/>
        </p:blipFill>
        <p:spPr>
          <a:xfrm>
            <a:off x="6138774" y="0"/>
            <a:ext cx="3005225" cy="5143499"/>
          </a:xfrm>
          <a:prstGeom prst="rect">
            <a:avLst/>
          </a:prstGeom>
          <a:noFill/>
          <a:ln>
            <a:noFill/>
          </a:ln>
        </p:spPr>
      </p:pic>
      <p:sp>
        <p:nvSpPr>
          <p:cNvPr id="188" name="Google Shape;188;p32"/>
          <p:cNvSpPr/>
          <p:nvPr/>
        </p:nvSpPr>
        <p:spPr>
          <a:xfrm flipH="1">
            <a:off x="5785556" y="2848489"/>
            <a:ext cx="4270815" cy="4187470"/>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 name="Google Shape;23;p5"/>
          <p:cNvSpPr txBox="1"/>
          <p:nvPr>
            <p:ph idx="1" type="subTitle"/>
          </p:nvPr>
        </p:nvSpPr>
        <p:spPr>
          <a:xfrm>
            <a:off x="5055284" y="3506410"/>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5"/>
          <p:cNvSpPr txBox="1"/>
          <p:nvPr>
            <p:ph idx="2" type="subTitle"/>
          </p:nvPr>
        </p:nvSpPr>
        <p:spPr>
          <a:xfrm>
            <a:off x="1583300" y="3506410"/>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 name="Google Shape;25;p5"/>
          <p:cNvSpPr txBox="1"/>
          <p:nvPr>
            <p:ph idx="3" type="subTitle"/>
          </p:nvPr>
        </p:nvSpPr>
        <p:spPr>
          <a:xfrm>
            <a:off x="5055275" y="29701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2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 name="Google Shape;26;p5"/>
          <p:cNvSpPr txBox="1"/>
          <p:nvPr>
            <p:ph idx="4" type="subTitle"/>
          </p:nvPr>
        </p:nvSpPr>
        <p:spPr>
          <a:xfrm>
            <a:off x="1583075" y="29701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2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27" name="Google Shape;27;p5"/>
          <p:cNvPicPr preferRelativeResize="0"/>
          <p:nvPr/>
        </p:nvPicPr>
        <p:blipFill rotWithShape="1">
          <a:blip r:embed="rId2">
            <a:alphaModFix/>
          </a:blip>
          <a:srcRect b="45416" l="0" r="0" t="10127"/>
          <a:stretch/>
        </p:blipFill>
        <p:spPr>
          <a:xfrm flipH="1" rot="10800000">
            <a:off x="0" y="3834476"/>
            <a:ext cx="9144003" cy="1900699"/>
          </a:xfrm>
          <a:prstGeom prst="rect">
            <a:avLst/>
          </a:prstGeom>
          <a:noFill/>
          <a:ln>
            <a:noFill/>
          </a:ln>
        </p:spPr>
      </p:pic>
      <p:sp>
        <p:nvSpPr>
          <p:cNvPr id="28" name="Google Shape;28;p5"/>
          <p:cNvSpPr/>
          <p:nvPr/>
        </p:nvSpPr>
        <p:spPr>
          <a:xfrm flipH="1" rot="-5400000">
            <a:off x="6526299" y="3444391"/>
            <a:ext cx="5215451" cy="5113671"/>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31" name="Google Shape;31;p6"/>
          <p:cNvPicPr preferRelativeResize="0"/>
          <p:nvPr/>
        </p:nvPicPr>
        <p:blipFill rotWithShape="1">
          <a:blip r:embed="rId2">
            <a:alphaModFix/>
          </a:blip>
          <a:srcRect b="0" l="0" r="0" t="61776"/>
          <a:stretch/>
        </p:blipFill>
        <p:spPr>
          <a:xfrm flipH="1">
            <a:off x="25" y="4878926"/>
            <a:ext cx="9144003" cy="264574"/>
          </a:xfrm>
          <a:prstGeom prst="rect">
            <a:avLst/>
          </a:prstGeom>
          <a:noFill/>
          <a:ln>
            <a:noFill/>
          </a:ln>
        </p:spPr>
      </p:pic>
      <p:sp>
        <p:nvSpPr>
          <p:cNvPr id="32" name="Google Shape;32;p6"/>
          <p:cNvSpPr/>
          <p:nvPr/>
        </p:nvSpPr>
        <p:spPr>
          <a:xfrm flipH="1" rot="-5400000">
            <a:off x="6164623" y="-2882478"/>
            <a:ext cx="4099350" cy="4019351"/>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 name="Google Shape;35;p7"/>
          <p:cNvSpPr txBox="1"/>
          <p:nvPr>
            <p:ph idx="1" type="subTitle"/>
          </p:nvPr>
        </p:nvSpPr>
        <p:spPr>
          <a:xfrm>
            <a:off x="720000" y="1700300"/>
            <a:ext cx="4294800" cy="1910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36" name="Google Shape;36;p7"/>
          <p:cNvSpPr/>
          <p:nvPr/>
        </p:nvSpPr>
        <p:spPr>
          <a:xfrm rot="5400000">
            <a:off x="-1678050" y="3954635"/>
            <a:ext cx="5397188" cy="5291862"/>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pic>
        <p:nvPicPr>
          <p:cNvPr id="39" name="Google Shape;39;p8"/>
          <p:cNvPicPr preferRelativeResize="0"/>
          <p:nvPr/>
        </p:nvPicPr>
        <p:blipFill rotWithShape="1">
          <a:blip r:embed="rId2">
            <a:alphaModFix/>
          </a:blip>
          <a:srcRect b="0" l="39171" r="5368" t="0"/>
          <a:stretch/>
        </p:blipFill>
        <p:spPr>
          <a:xfrm flipH="1" rot="10800000">
            <a:off x="7670188" y="0"/>
            <a:ext cx="3005225" cy="5143499"/>
          </a:xfrm>
          <a:prstGeom prst="rect">
            <a:avLst/>
          </a:prstGeom>
          <a:noFill/>
          <a:ln>
            <a:noFill/>
          </a:ln>
        </p:spPr>
      </p:pic>
      <p:pic>
        <p:nvPicPr>
          <p:cNvPr id="40" name="Google Shape;40;p8"/>
          <p:cNvPicPr preferRelativeResize="0"/>
          <p:nvPr/>
        </p:nvPicPr>
        <p:blipFill rotWithShape="1">
          <a:blip r:embed="rId2">
            <a:alphaModFix/>
          </a:blip>
          <a:srcRect b="0" l="39171" r="5368" t="0"/>
          <a:stretch/>
        </p:blipFill>
        <p:spPr>
          <a:xfrm flipH="1">
            <a:off x="-1531412" y="0"/>
            <a:ext cx="3005225" cy="51434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txBox="1"/>
          <p:nvPr>
            <p:ph type="title"/>
          </p:nvPr>
        </p:nvSpPr>
        <p:spPr>
          <a:xfrm>
            <a:off x="2135550" y="1208313"/>
            <a:ext cx="4872900" cy="1650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101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3" name="Google Shape;43;p9"/>
          <p:cNvSpPr txBox="1"/>
          <p:nvPr>
            <p:ph idx="1" type="subTitle"/>
          </p:nvPr>
        </p:nvSpPr>
        <p:spPr>
          <a:xfrm>
            <a:off x="2135550" y="3264088"/>
            <a:ext cx="4872900" cy="671100"/>
          </a:xfrm>
          <a:prstGeom prst="rect">
            <a:avLst/>
          </a:prstGeom>
          <a:solidFill>
            <a:schemeClr val="dk2"/>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p:nvPr>
            <p:ph idx="2" type="pic"/>
          </p:nvPr>
        </p:nvSpPr>
        <p:spPr>
          <a:xfrm>
            <a:off x="0" y="0"/>
            <a:ext cx="9144000" cy="5143500"/>
          </a:xfrm>
          <a:prstGeom prst="rect">
            <a:avLst/>
          </a:prstGeom>
          <a:noFill/>
          <a:ln>
            <a:noFill/>
          </a:ln>
        </p:spPr>
      </p:sp>
      <p:sp>
        <p:nvSpPr>
          <p:cNvPr id="46" name="Google Shape;46;p10"/>
          <p:cNvSpPr txBox="1"/>
          <p:nvPr>
            <p:ph type="title"/>
          </p:nvPr>
        </p:nvSpPr>
        <p:spPr>
          <a:xfrm>
            <a:off x="720000" y="4014450"/>
            <a:ext cx="7704000" cy="572700"/>
          </a:xfrm>
          <a:prstGeom prst="rect">
            <a:avLst/>
          </a:prstGeom>
          <a:solidFill>
            <a:schemeClr val="lt2"/>
          </a:solidFill>
        </p:spPr>
        <p:txBody>
          <a:bodyPr anchorCtr="0" anchor="t"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indent="-304800" lvl="1" marL="914400" rtl="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indent="-304800" lvl="2" marL="1371600" rtl="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indent="-304800" lvl="3" marL="1828800" rtl="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indent="-304800" lvl="4" marL="2286000" rtl="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indent="-304800" lvl="5" marL="2743200" rtl="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indent="-304800" lvl="6" marL="3200400" rtl="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indent="-304800" lvl="7" marL="3657600" rtl="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indent="-304800" lvl="8" marL="4114800" rtl="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ctrTitle"/>
          </p:nvPr>
        </p:nvSpPr>
        <p:spPr>
          <a:xfrm>
            <a:off x="241125" y="1483125"/>
            <a:ext cx="6802800" cy="179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Arial"/>
                <a:ea typeface="Arial"/>
                <a:cs typeface="Arial"/>
                <a:sym typeface="Arial"/>
              </a:rPr>
              <a:t>Programming Assignment 3 RSA-based Public Key Distribution Authority (PKDA)</a:t>
            </a:r>
            <a:endParaRPr sz="3500"/>
          </a:p>
        </p:txBody>
      </p:sp>
      <p:pic>
        <p:nvPicPr>
          <p:cNvPr id="194" name="Google Shape;194;p33"/>
          <p:cNvPicPr preferRelativeResize="0"/>
          <p:nvPr/>
        </p:nvPicPr>
        <p:blipFill rotWithShape="1">
          <a:blip r:embed="rId3">
            <a:alphaModFix/>
          </a:blip>
          <a:srcRect b="0" l="39171" r="5368" t="0"/>
          <a:stretch/>
        </p:blipFill>
        <p:spPr>
          <a:xfrm>
            <a:off x="6153199" y="0"/>
            <a:ext cx="3005225" cy="5143499"/>
          </a:xfrm>
          <a:prstGeom prst="rect">
            <a:avLst/>
          </a:prstGeom>
          <a:noFill/>
          <a:ln>
            <a:noFill/>
          </a:ln>
        </p:spPr>
      </p:pic>
      <p:sp>
        <p:nvSpPr>
          <p:cNvPr id="195" name="Google Shape;195;p33"/>
          <p:cNvSpPr/>
          <p:nvPr/>
        </p:nvSpPr>
        <p:spPr>
          <a:xfrm rot="10800000">
            <a:off x="6153199" y="-1394796"/>
            <a:ext cx="5215451" cy="5113671"/>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3"/>
          <p:cNvSpPr txBox="1"/>
          <p:nvPr/>
        </p:nvSpPr>
        <p:spPr>
          <a:xfrm>
            <a:off x="6776275" y="3976825"/>
            <a:ext cx="3005100" cy="7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chemeClr val="dk1"/>
                </a:solidFill>
              </a:rPr>
              <a:t>Project-1</a:t>
            </a:r>
            <a:endParaRPr b="1" sz="29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720000" y="362625"/>
            <a:ext cx="2493900" cy="5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latin typeface="Arial"/>
                <a:ea typeface="Arial"/>
                <a:cs typeface="Arial"/>
                <a:sym typeface="Arial"/>
              </a:rPr>
              <a:t>RSA</a:t>
            </a:r>
            <a:endParaRPr sz="4500">
              <a:latin typeface="Arial"/>
              <a:ea typeface="Arial"/>
              <a:cs typeface="Arial"/>
              <a:sym typeface="Arial"/>
            </a:endParaRPr>
          </a:p>
        </p:txBody>
      </p:sp>
      <p:sp>
        <p:nvSpPr>
          <p:cNvPr id="202" name="Google Shape;202;p34"/>
          <p:cNvSpPr txBox="1"/>
          <p:nvPr/>
        </p:nvSpPr>
        <p:spPr>
          <a:xfrm>
            <a:off x="656475" y="1318475"/>
            <a:ext cx="4500900" cy="33786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00000"/>
              </a:lnSpc>
              <a:spcBef>
                <a:spcPts val="0"/>
              </a:spcBef>
              <a:spcAft>
                <a:spcPts val="0"/>
              </a:spcAft>
              <a:buClr>
                <a:schemeClr val="hlink"/>
              </a:buClr>
              <a:buSzPts val="1600"/>
              <a:buChar char="●"/>
            </a:pPr>
            <a:r>
              <a:rPr lang="en" sz="1600">
                <a:solidFill>
                  <a:schemeClr val="hlink"/>
                </a:solidFill>
              </a:rPr>
              <a:t>RSA (Rivest-Shamir-Adleman) is an asymmetric cryptographic technique used for secure online data transfer. It uses two keys for each user: a public key for encrypting messages and a private key for decrypting them. RSA's security relies on the challenge of factoring large numbers.</a:t>
            </a:r>
            <a:endParaRPr sz="1600">
              <a:solidFill>
                <a:schemeClr val="hlink"/>
              </a:solidFill>
            </a:endParaRPr>
          </a:p>
          <a:p>
            <a:pPr indent="0" lvl="0" marL="457200" marR="0" rtl="0" algn="just">
              <a:lnSpc>
                <a:spcPct val="100000"/>
              </a:lnSpc>
              <a:spcBef>
                <a:spcPts val="0"/>
              </a:spcBef>
              <a:spcAft>
                <a:spcPts val="0"/>
              </a:spcAft>
              <a:buNone/>
            </a:pPr>
            <a:r>
              <a:t/>
            </a:r>
            <a:endParaRPr sz="1600">
              <a:solidFill>
                <a:schemeClr val="hlink"/>
              </a:solidFill>
            </a:endParaRPr>
          </a:p>
          <a:p>
            <a:pPr indent="-330200" lvl="0" marL="457200" marR="0" rtl="0" algn="just">
              <a:lnSpc>
                <a:spcPct val="100000"/>
              </a:lnSpc>
              <a:spcBef>
                <a:spcPts val="0"/>
              </a:spcBef>
              <a:spcAft>
                <a:spcPts val="0"/>
              </a:spcAft>
              <a:buClr>
                <a:schemeClr val="hlink"/>
              </a:buClr>
              <a:buSzPts val="1600"/>
              <a:buChar char="●"/>
            </a:pPr>
            <a:r>
              <a:rPr lang="en" sz="1600">
                <a:solidFill>
                  <a:schemeClr val="hlink"/>
                </a:solidFill>
              </a:rPr>
              <a:t>The process involves key generation, encryption, and decryption</a:t>
            </a:r>
            <a:r>
              <a:rPr lang="en" sz="1200"/>
              <a:t>.</a:t>
            </a:r>
            <a:endParaRPr sz="1200"/>
          </a:p>
        </p:txBody>
      </p:sp>
      <p:pic>
        <p:nvPicPr>
          <p:cNvPr id="203" name="Google Shape;203;p34"/>
          <p:cNvPicPr preferRelativeResize="0"/>
          <p:nvPr/>
        </p:nvPicPr>
        <p:blipFill>
          <a:blip r:embed="rId3">
            <a:alphaModFix/>
          </a:blip>
          <a:stretch>
            <a:fillRect/>
          </a:stretch>
        </p:blipFill>
        <p:spPr>
          <a:xfrm>
            <a:off x="5643400" y="1404950"/>
            <a:ext cx="3261426" cy="2148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Key </a:t>
            </a:r>
            <a:r>
              <a:rPr lang="en">
                <a:solidFill>
                  <a:schemeClr val="accent1"/>
                </a:solidFill>
                <a:latin typeface="Arial"/>
                <a:ea typeface="Arial"/>
                <a:cs typeface="Arial"/>
                <a:sym typeface="Arial"/>
              </a:rPr>
              <a:t>Generation</a:t>
            </a:r>
            <a:endParaRPr>
              <a:solidFill>
                <a:schemeClr val="accent1"/>
              </a:solidFill>
            </a:endParaRPr>
          </a:p>
        </p:txBody>
      </p:sp>
      <p:sp>
        <p:nvSpPr>
          <p:cNvPr id="209" name="Google Shape;209;p35"/>
          <p:cNvSpPr txBox="1"/>
          <p:nvPr/>
        </p:nvSpPr>
        <p:spPr>
          <a:xfrm>
            <a:off x="670200" y="1147775"/>
            <a:ext cx="3594300" cy="3237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600">
                <a:solidFill>
                  <a:schemeClr val="hlink"/>
                </a:solidFill>
              </a:rPr>
              <a:t>Select p and q as two very large prime numbers(the larger the number, higher the security) </a:t>
            </a:r>
            <a:endParaRPr sz="1600">
              <a:solidFill>
                <a:schemeClr val="hlink"/>
              </a:solidFill>
            </a:endParaRPr>
          </a:p>
          <a:p>
            <a:pPr indent="-304800" lvl="0" marL="457200" rtl="0" algn="l">
              <a:lnSpc>
                <a:spcPct val="115000"/>
              </a:lnSpc>
              <a:spcBef>
                <a:spcPts val="0"/>
              </a:spcBef>
              <a:spcAft>
                <a:spcPts val="0"/>
              </a:spcAft>
              <a:buSzPts val="1200"/>
              <a:buChar char="●"/>
            </a:pPr>
            <a:r>
              <a:rPr lang="en" sz="1600">
                <a:solidFill>
                  <a:schemeClr val="hlink"/>
                </a:solidFill>
              </a:rPr>
              <a:t> Calculate n = p * q </a:t>
            </a:r>
            <a:endParaRPr sz="1600">
              <a:solidFill>
                <a:schemeClr val="hlink"/>
              </a:solidFill>
            </a:endParaRPr>
          </a:p>
          <a:p>
            <a:pPr indent="-304800" lvl="0" marL="457200" rtl="0" algn="l">
              <a:lnSpc>
                <a:spcPct val="115000"/>
              </a:lnSpc>
              <a:spcBef>
                <a:spcPts val="0"/>
              </a:spcBef>
              <a:spcAft>
                <a:spcPts val="0"/>
              </a:spcAft>
              <a:buSzPts val="1200"/>
              <a:buChar char="●"/>
            </a:pPr>
            <a:r>
              <a:rPr lang="en" sz="1600">
                <a:solidFill>
                  <a:schemeClr val="hlink"/>
                </a:solidFill>
              </a:rPr>
              <a:t> Calculate Φ= (p- 1) * (q- 1) </a:t>
            </a:r>
            <a:endParaRPr sz="1600">
              <a:solidFill>
                <a:schemeClr val="hlink"/>
              </a:solidFill>
            </a:endParaRPr>
          </a:p>
          <a:p>
            <a:pPr indent="-304800" lvl="0" marL="457200" rtl="0" algn="l">
              <a:lnSpc>
                <a:spcPct val="115000"/>
              </a:lnSpc>
              <a:spcBef>
                <a:spcPts val="0"/>
              </a:spcBef>
              <a:spcAft>
                <a:spcPts val="0"/>
              </a:spcAft>
              <a:buSzPts val="1200"/>
              <a:buChar char="●"/>
            </a:pPr>
            <a:r>
              <a:rPr lang="en" sz="1600">
                <a:solidFill>
                  <a:schemeClr val="hlink"/>
                </a:solidFill>
              </a:rPr>
              <a:t> Choose e such that 1 &lt;= e &lt; Φ and gcd(e, Φ) = 1 </a:t>
            </a:r>
            <a:endParaRPr sz="1600">
              <a:solidFill>
                <a:schemeClr val="hlink"/>
              </a:solidFill>
            </a:endParaRPr>
          </a:p>
          <a:p>
            <a:pPr indent="-304800" lvl="0" marL="457200" rtl="0" algn="l">
              <a:lnSpc>
                <a:spcPct val="115000"/>
              </a:lnSpc>
              <a:spcBef>
                <a:spcPts val="0"/>
              </a:spcBef>
              <a:spcAft>
                <a:spcPts val="0"/>
              </a:spcAft>
              <a:buSzPts val="1200"/>
              <a:buChar char="●"/>
            </a:pPr>
            <a:r>
              <a:rPr lang="en" sz="1600">
                <a:solidFill>
                  <a:schemeClr val="hlink"/>
                </a:solidFill>
              </a:rPr>
              <a:t> d =e</a:t>
            </a:r>
            <a:r>
              <a:rPr baseline="30000" lang="en" sz="1600">
                <a:solidFill>
                  <a:schemeClr val="hlink"/>
                </a:solidFill>
              </a:rPr>
              <a:t>-1</a:t>
            </a:r>
            <a:r>
              <a:rPr lang="en" sz="1600">
                <a:solidFill>
                  <a:schemeClr val="hlink"/>
                </a:solidFill>
              </a:rPr>
              <a:t> mod Φ </a:t>
            </a:r>
            <a:endParaRPr sz="1600">
              <a:solidFill>
                <a:schemeClr val="hlink"/>
              </a:solidFill>
            </a:endParaRPr>
          </a:p>
          <a:p>
            <a:pPr indent="-304800" lvl="0" marL="457200" rtl="0" algn="l">
              <a:lnSpc>
                <a:spcPct val="115000"/>
              </a:lnSpc>
              <a:spcBef>
                <a:spcPts val="0"/>
              </a:spcBef>
              <a:spcAft>
                <a:spcPts val="0"/>
              </a:spcAft>
              <a:buSzPts val="1200"/>
              <a:buChar char="●"/>
            </a:pPr>
            <a:r>
              <a:rPr lang="en" sz="1600">
                <a:solidFill>
                  <a:schemeClr val="hlink"/>
                </a:solidFill>
              </a:rPr>
              <a:t> Public key pair = {e, n}, Private key pair = {d, n} </a:t>
            </a:r>
            <a:endParaRPr sz="1600">
              <a:solidFill>
                <a:schemeClr val="hlink"/>
              </a:solidFill>
            </a:endParaRPr>
          </a:p>
        </p:txBody>
      </p:sp>
      <p:pic>
        <p:nvPicPr>
          <p:cNvPr id="210" name="Google Shape;210;p35"/>
          <p:cNvPicPr preferRelativeResize="0"/>
          <p:nvPr/>
        </p:nvPicPr>
        <p:blipFill>
          <a:blip r:embed="rId3">
            <a:alphaModFix/>
          </a:blip>
          <a:stretch>
            <a:fillRect/>
          </a:stretch>
        </p:blipFill>
        <p:spPr>
          <a:xfrm>
            <a:off x="4416900" y="1170125"/>
            <a:ext cx="4574701" cy="281211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Arial"/>
                <a:ea typeface="Arial"/>
                <a:cs typeface="Arial"/>
                <a:sym typeface="Arial"/>
              </a:rPr>
              <a:t>Encryption </a:t>
            </a:r>
            <a:r>
              <a:rPr lang="en">
                <a:solidFill>
                  <a:schemeClr val="accent1"/>
                </a:solidFill>
                <a:latin typeface="Arial"/>
                <a:ea typeface="Arial"/>
                <a:cs typeface="Arial"/>
                <a:sym typeface="Arial"/>
              </a:rPr>
              <a:t>&amp; Decryption</a:t>
            </a:r>
            <a:endParaRPr b="0">
              <a:solidFill>
                <a:srgbClr val="3EADA7"/>
              </a:solidFill>
              <a:latin typeface="Arial"/>
              <a:ea typeface="Arial"/>
              <a:cs typeface="Arial"/>
              <a:sym typeface="Arial"/>
            </a:endParaRPr>
          </a:p>
          <a:p>
            <a:pPr indent="0" lvl="0" marL="0" rtl="0" algn="l">
              <a:spcBef>
                <a:spcPts val="0"/>
              </a:spcBef>
              <a:spcAft>
                <a:spcPts val="0"/>
              </a:spcAft>
              <a:buNone/>
            </a:pPr>
            <a:r>
              <a:t/>
            </a:r>
            <a:endParaRPr/>
          </a:p>
        </p:txBody>
      </p:sp>
      <p:sp>
        <p:nvSpPr>
          <p:cNvPr id="216" name="Google Shape;216;p36"/>
          <p:cNvSpPr txBox="1"/>
          <p:nvPr/>
        </p:nvSpPr>
        <p:spPr>
          <a:xfrm>
            <a:off x="645650" y="1661300"/>
            <a:ext cx="4164300" cy="1607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SzPts val="1200"/>
              <a:buChar char="●"/>
            </a:pPr>
            <a:r>
              <a:rPr lang="en" sz="1600">
                <a:solidFill>
                  <a:schemeClr val="hlink"/>
                </a:solidFill>
              </a:rPr>
              <a:t> Calculate and return ciphertext = pow(plaintext, e, n) or C = M</a:t>
            </a:r>
            <a:r>
              <a:rPr baseline="30000" lang="en" sz="1600">
                <a:solidFill>
                  <a:schemeClr val="hlink"/>
                </a:solidFill>
              </a:rPr>
              <a:t>e</a:t>
            </a:r>
            <a:r>
              <a:rPr lang="en" sz="1600">
                <a:solidFill>
                  <a:schemeClr val="hlink"/>
                </a:solidFill>
              </a:rPr>
              <a:t> mod n</a:t>
            </a:r>
            <a:endParaRPr sz="1600">
              <a:solidFill>
                <a:schemeClr val="hlink"/>
              </a:solidFill>
            </a:endParaRPr>
          </a:p>
          <a:p>
            <a:pPr indent="0" lvl="0" marL="0" marR="0" rtl="0" algn="l">
              <a:lnSpc>
                <a:spcPct val="115000"/>
              </a:lnSpc>
              <a:spcBef>
                <a:spcPts val="0"/>
              </a:spcBef>
              <a:spcAft>
                <a:spcPts val="0"/>
              </a:spcAft>
              <a:buNone/>
            </a:pPr>
            <a:r>
              <a:t/>
            </a:r>
            <a:endParaRPr sz="1600">
              <a:solidFill>
                <a:schemeClr val="hlink"/>
              </a:solidFill>
            </a:endParaRPr>
          </a:p>
          <a:p>
            <a:pPr indent="-304800" lvl="0" marL="457200" marR="0" rtl="0" algn="l">
              <a:lnSpc>
                <a:spcPct val="115000"/>
              </a:lnSpc>
              <a:spcBef>
                <a:spcPts val="0"/>
              </a:spcBef>
              <a:spcAft>
                <a:spcPts val="0"/>
              </a:spcAft>
              <a:buSzPts val="1200"/>
              <a:buChar char="●"/>
            </a:pPr>
            <a:r>
              <a:rPr lang="en" sz="1600">
                <a:solidFill>
                  <a:schemeClr val="hlink"/>
                </a:solidFill>
              </a:rPr>
              <a:t> Calculate and return plaintext = pow(ciphertext, d, n) or M = C</a:t>
            </a:r>
            <a:r>
              <a:rPr baseline="30000" lang="en" sz="1600">
                <a:solidFill>
                  <a:schemeClr val="hlink"/>
                </a:solidFill>
              </a:rPr>
              <a:t>d</a:t>
            </a:r>
            <a:r>
              <a:rPr lang="en" sz="1600">
                <a:solidFill>
                  <a:schemeClr val="hlink"/>
                </a:solidFill>
              </a:rPr>
              <a:t> mod n</a:t>
            </a:r>
            <a:endParaRPr sz="1600">
              <a:solidFill>
                <a:schemeClr val="hlink"/>
              </a:solidFill>
            </a:endParaRPr>
          </a:p>
        </p:txBody>
      </p:sp>
      <p:pic>
        <p:nvPicPr>
          <p:cNvPr id="217" name="Google Shape;217;p36"/>
          <p:cNvPicPr preferRelativeResize="0"/>
          <p:nvPr/>
        </p:nvPicPr>
        <p:blipFill>
          <a:blip r:embed="rId3">
            <a:alphaModFix/>
          </a:blip>
          <a:stretch>
            <a:fillRect/>
          </a:stretch>
        </p:blipFill>
        <p:spPr>
          <a:xfrm>
            <a:off x="4962100" y="1661288"/>
            <a:ext cx="4004701" cy="182091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720000" y="3458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PDKA</a:t>
            </a:r>
            <a:endParaRPr/>
          </a:p>
        </p:txBody>
      </p:sp>
      <p:sp>
        <p:nvSpPr>
          <p:cNvPr id="223" name="Google Shape;223;p37"/>
          <p:cNvSpPr txBox="1"/>
          <p:nvPr/>
        </p:nvSpPr>
        <p:spPr>
          <a:xfrm>
            <a:off x="537075" y="918575"/>
            <a:ext cx="8527200" cy="2322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hlink"/>
              </a:buClr>
              <a:buSzPts val="1600"/>
              <a:buChar char="●"/>
            </a:pPr>
            <a:r>
              <a:rPr lang="en" sz="1600">
                <a:solidFill>
                  <a:schemeClr val="hlink"/>
                </a:solidFill>
              </a:rPr>
              <a:t>A PKDA (Public Key Distribution Authority) system securely distributes public keys to clients. Clients sign up for the PKDA's public key and request others'. The PKDA facilitates encrypted messaging, storing public keys openly. Clients sign up with the PKDA in such a system to receive the PKDA's public key. </a:t>
            </a:r>
            <a:endParaRPr sz="1600">
              <a:solidFill>
                <a:schemeClr val="hlink"/>
              </a:solidFill>
            </a:endParaRPr>
          </a:p>
          <a:p>
            <a:pPr indent="-330200" lvl="0" marL="457200" rtl="0" algn="l">
              <a:lnSpc>
                <a:spcPct val="115000"/>
              </a:lnSpc>
              <a:spcBef>
                <a:spcPts val="0"/>
              </a:spcBef>
              <a:spcAft>
                <a:spcPts val="0"/>
              </a:spcAft>
              <a:buClr>
                <a:schemeClr val="hlink"/>
              </a:buClr>
              <a:buSzPts val="1600"/>
              <a:buChar char="●"/>
            </a:pPr>
            <a:r>
              <a:rPr lang="en" sz="1600">
                <a:solidFill>
                  <a:schemeClr val="hlink"/>
                </a:solidFill>
              </a:rPr>
              <a:t>To send a message, a client asks PKDA for the recipient's public key. If obtained, the message is encrypted before sending, ensuring secure communication without direct key sharing. PKDA manages key distribution for communication security.</a:t>
            </a:r>
            <a:endParaRPr sz="1600">
              <a:solidFill>
                <a:schemeClr val="hlink"/>
              </a:solidFill>
            </a:endParaRPr>
          </a:p>
        </p:txBody>
      </p:sp>
      <p:pic>
        <p:nvPicPr>
          <p:cNvPr id="224" name="Google Shape;224;p37"/>
          <p:cNvPicPr preferRelativeResize="0"/>
          <p:nvPr/>
        </p:nvPicPr>
        <p:blipFill>
          <a:blip r:embed="rId3">
            <a:alphaModFix/>
          </a:blip>
          <a:stretch>
            <a:fillRect/>
          </a:stretch>
        </p:blipFill>
        <p:spPr>
          <a:xfrm>
            <a:off x="2479826" y="2986575"/>
            <a:ext cx="4641700" cy="176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534100" y="445025"/>
            <a:ext cx="171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Clients</a:t>
            </a:r>
            <a:endParaRPr/>
          </a:p>
        </p:txBody>
      </p:sp>
      <p:pic>
        <p:nvPicPr>
          <p:cNvPr id="230" name="Google Shape;230;p38"/>
          <p:cNvPicPr preferRelativeResize="0"/>
          <p:nvPr/>
        </p:nvPicPr>
        <p:blipFill>
          <a:blip r:embed="rId3">
            <a:alphaModFix/>
          </a:blip>
          <a:stretch>
            <a:fillRect/>
          </a:stretch>
        </p:blipFill>
        <p:spPr>
          <a:xfrm>
            <a:off x="3338100" y="2793775"/>
            <a:ext cx="5527800" cy="1908825"/>
          </a:xfrm>
          <a:prstGeom prst="rect">
            <a:avLst/>
          </a:prstGeom>
          <a:noFill/>
          <a:ln>
            <a:noFill/>
          </a:ln>
        </p:spPr>
      </p:pic>
      <p:sp>
        <p:nvSpPr>
          <p:cNvPr id="231" name="Google Shape;231;p38"/>
          <p:cNvSpPr txBox="1"/>
          <p:nvPr/>
        </p:nvSpPr>
        <p:spPr>
          <a:xfrm>
            <a:off x="648600" y="1017725"/>
            <a:ext cx="8217300" cy="2327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hlink"/>
              </a:buClr>
              <a:buSzPts val="1600"/>
              <a:buChar char="●"/>
            </a:pPr>
            <a:r>
              <a:rPr lang="en" sz="1600">
                <a:solidFill>
                  <a:schemeClr val="hlink"/>
                </a:solidFill>
              </a:rPr>
              <a:t>Client initializes with an ID and generates RSA public-private key pair.</a:t>
            </a:r>
            <a:endParaRPr sz="1600">
              <a:solidFill>
                <a:schemeClr val="hlink"/>
              </a:solidFill>
            </a:endParaRPr>
          </a:p>
          <a:p>
            <a:pPr indent="-330200" lvl="0" marL="457200" rtl="0" algn="l">
              <a:spcBef>
                <a:spcPts val="0"/>
              </a:spcBef>
              <a:spcAft>
                <a:spcPts val="0"/>
              </a:spcAft>
              <a:buClr>
                <a:schemeClr val="hlink"/>
              </a:buClr>
              <a:buSzPts val="1600"/>
              <a:buChar char="●"/>
            </a:pPr>
            <a:r>
              <a:rPr lang="en" sz="1600">
                <a:solidFill>
                  <a:schemeClr val="hlink"/>
                </a:solidFill>
              </a:rPr>
              <a:t>Registers itself with the PKDA server, sending its public key.</a:t>
            </a:r>
            <a:endParaRPr sz="1600">
              <a:solidFill>
                <a:schemeClr val="hlink"/>
              </a:solidFill>
            </a:endParaRPr>
          </a:p>
          <a:p>
            <a:pPr indent="-330200" lvl="0" marL="457200" rtl="0" algn="l">
              <a:spcBef>
                <a:spcPts val="0"/>
              </a:spcBef>
              <a:spcAft>
                <a:spcPts val="0"/>
              </a:spcAft>
              <a:buClr>
                <a:schemeClr val="hlink"/>
              </a:buClr>
              <a:buSzPts val="1600"/>
              <a:buChar char="●"/>
            </a:pPr>
            <a:r>
              <a:rPr lang="en" sz="1600">
                <a:solidFill>
                  <a:schemeClr val="hlink"/>
                </a:solidFill>
              </a:rPr>
              <a:t>Requests the public key of another client from the PKDA server.</a:t>
            </a:r>
            <a:endParaRPr sz="1600">
              <a:solidFill>
                <a:schemeClr val="hlink"/>
              </a:solidFill>
            </a:endParaRPr>
          </a:p>
          <a:p>
            <a:pPr indent="-330200" lvl="0" marL="457200" rtl="0" algn="l">
              <a:spcBef>
                <a:spcPts val="0"/>
              </a:spcBef>
              <a:spcAft>
                <a:spcPts val="0"/>
              </a:spcAft>
              <a:buClr>
                <a:schemeClr val="hlink"/>
              </a:buClr>
              <a:buSzPts val="1600"/>
              <a:buChar char="●"/>
            </a:pPr>
            <a:r>
              <a:rPr lang="en" sz="1600">
                <a:solidFill>
                  <a:schemeClr val="hlink"/>
                </a:solidFill>
              </a:rPr>
              <a:t>Sends a handshake request to establish a secure connection with the other client. Client 2 </a:t>
            </a:r>
            <a:r>
              <a:rPr lang="en" sz="1600">
                <a:solidFill>
                  <a:schemeClr val="hlink"/>
                </a:solidFill>
              </a:rPr>
              <a:t>receives</a:t>
            </a:r>
            <a:r>
              <a:rPr lang="en" sz="1600">
                <a:solidFill>
                  <a:schemeClr val="hlink"/>
                </a:solidFill>
              </a:rPr>
              <a:t> handshake.</a:t>
            </a:r>
            <a:endParaRPr sz="1600">
              <a:solidFill>
                <a:schemeClr val="hlink"/>
              </a:solidFill>
            </a:endParaRPr>
          </a:p>
          <a:p>
            <a:pPr indent="-317500" lvl="0" marL="457200" rtl="0" algn="l">
              <a:spcBef>
                <a:spcPts val="0"/>
              </a:spcBef>
              <a:spcAft>
                <a:spcPts val="0"/>
              </a:spcAft>
              <a:buSzPts val="1400"/>
              <a:buChar char="●"/>
            </a:pPr>
            <a:r>
              <a:rPr lang="en" sz="1600">
                <a:solidFill>
                  <a:schemeClr val="hlink"/>
                </a:solidFill>
              </a:rPr>
              <a:t>Sends "Hi" messages encrypted with the other client's public key and receives acknowledgment</a:t>
            </a:r>
            <a:r>
              <a:rPr lang="en" sz="1200">
                <a:solidFill>
                  <a:schemeClr val="dk1"/>
                </a:solidFill>
                <a:latin typeface="Archivo"/>
                <a:ea typeface="Archivo"/>
                <a:cs typeface="Archivo"/>
                <a:sym typeface="Archivo"/>
              </a:rPr>
              <a:t>.</a:t>
            </a:r>
            <a:endParaRPr sz="1200">
              <a:solidFill>
                <a:schemeClr val="dk1"/>
              </a:solidFill>
              <a:latin typeface="Archivo"/>
              <a:ea typeface="Archivo"/>
              <a:cs typeface="Archivo"/>
              <a:sym typeface="Archiv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9"/>
          <p:cNvPicPr preferRelativeResize="0"/>
          <p:nvPr/>
        </p:nvPicPr>
        <p:blipFill rotWithShape="1">
          <a:blip r:embed="rId3">
            <a:alphaModFix/>
          </a:blip>
          <a:srcRect b="0" l="0" r="0" t="32564"/>
          <a:stretch/>
        </p:blipFill>
        <p:spPr>
          <a:xfrm rot="10800000">
            <a:off x="0" y="-407100"/>
            <a:ext cx="9144003" cy="3468499"/>
          </a:xfrm>
          <a:prstGeom prst="rect">
            <a:avLst/>
          </a:prstGeom>
          <a:noFill/>
          <a:ln>
            <a:noFill/>
          </a:ln>
        </p:spPr>
      </p:pic>
      <p:sp>
        <p:nvSpPr>
          <p:cNvPr id="237" name="Google Shape;237;p39"/>
          <p:cNvSpPr txBox="1"/>
          <p:nvPr>
            <p:ph type="title"/>
          </p:nvPr>
        </p:nvSpPr>
        <p:spPr>
          <a:xfrm>
            <a:off x="1754250" y="1217825"/>
            <a:ext cx="5635500" cy="165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r>
              <a:rPr lang="en"/>
              <a:t>!</a:t>
            </a:r>
            <a:endParaRPr/>
          </a:p>
        </p:txBody>
      </p:sp>
      <p:sp>
        <p:nvSpPr>
          <p:cNvPr id="238" name="Google Shape;238;p39"/>
          <p:cNvSpPr/>
          <p:nvPr/>
        </p:nvSpPr>
        <p:spPr>
          <a:xfrm flipH="1" rot="8100000">
            <a:off x="-2116580" y="-3398252"/>
            <a:ext cx="5215162" cy="5113388"/>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9"/>
          <p:cNvSpPr/>
          <p:nvPr/>
        </p:nvSpPr>
        <p:spPr>
          <a:xfrm rot="-8100000">
            <a:off x="6068320" y="-3398252"/>
            <a:ext cx="5215162" cy="5113388"/>
          </a:xfrm>
          <a:custGeom>
            <a:rect b="b" l="l" r="r" t="t"/>
            <a:pathLst>
              <a:path extrusionOk="0" h="154948" w="158032">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9"/>
          <p:cNvSpPr txBox="1"/>
          <p:nvPr/>
        </p:nvSpPr>
        <p:spPr>
          <a:xfrm>
            <a:off x="1552625" y="3421100"/>
            <a:ext cx="5214600" cy="12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Archivo"/>
              <a:ea typeface="Archivo"/>
              <a:cs typeface="Archivo"/>
              <a:sym typeface="Archivo"/>
            </a:endParaRPr>
          </a:p>
        </p:txBody>
      </p:sp>
      <p:sp>
        <p:nvSpPr>
          <p:cNvPr id="241" name="Google Shape;241;p39"/>
          <p:cNvSpPr txBox="1"/>
          <p:nvPr/>
        </p:nvSpPr>
        <p:spPr>
          <a:xfrm>
            <a:off x="1987900" y="3305600"/>
            <a:ext cx="5347800" cy="145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dk1"/>
                </a:solidFill>
              </a:rPr>
              <a:t>Krishna Somani 2021058</a:t>
            </a:r>
            <a:endParaRPr sz="3600">
              <a:solidFill>
                <a:schemeClr val="dk1"/>
              </a:solidFill>
            </a:endParaRPr>
          </a:p>
          <a:p>
            <a:pPr indent="0" lvl="0" marL="0" rtl="0" algn="ctr">
              <a:spcBef>
                <a:spcPts val="0"/>
              </a:spcBef>
              <a:spcAft>
                <a:spcPts val="0"/>
              </a:spcAft>
              <a:buNone/>
            </a:pPr>
            <a:r>
              <a:rPr lang="en" sz="3600">
                <a:solidFill>
                  <a:schemeClr val="dk1"/>
                </a:solidFill>
              </a:rPr>
              <a:t>Mayank Gupta   2021065</a:t>
            </a:r>
            <a:endParaRPr sz="3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ybersecurity Industry by Slidesgo">
  <a:themeElements>
    <a:clrScheme name="Simple Light">
      <a:dk1>
        <a:srgbClr val="3A3E5F"/>
      </a:dk1>
      <a:lt1>
        <a:srgbClr val="FFFFFF"/>
      </a:lt1>
      <a:dk2>
        <a:srgbClr val="E0E0E0"/>
      </a:dk2>
      <a:lt2>
        <a:srgbClr val="8ED835"/>
      </a:lt2>
      <a:accent1>
        <a:srgbClr val="0BA391"/>
      </a:accent1>
      <a:accent2>
        <a:srgbClr val="09607D"/>
      </a:accent2>
      <a:accent3>
        <a:srgbClr val="F8C430"/>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