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20198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 dirty="0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lang="en-US" sz="5333" b="1" spc="-193" dirty="0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lang="en-IN" sz="4800" b="1" spc="-193" dirty="0">
                <a:latin typeface="Imprint MT Shadow" panose="04020605060303030202" pitchFamily="82" charset="0"/>
                <a:cs typeface="Georgia"/>
              </a:rPr>
              <a:t>Basic Banking System</a:t>
            </a: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5">
                <a:lumMod val="50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79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6621E-9206-4095-BC39-FDFD6BF080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548" y="0"/>
            <a:ext cx="457758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215871" y="938579"/>
            <a:ext cx="6566991" cy="5232202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Mayank Anand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APRIL 2021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#GRIPMARCH2021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#GRIPAPRIL2021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B255D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Details On my Project</a:t>
            </a:r>
            <a:br>
              <a:rPr lang="en-US" dirty="0"/>
            </a:br>
            <a:r>
              <a:rPr lang="en-US" dirty="0"/>
              <a:t>Name : MCB Bank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Name and logo have been chosen randomly.</a:t>
            </a:r>
          </a:p>
          <a:p>
            <a:r>
              <a:rPr lang="en-US" dirty="0"/>
              <a:t>Images are supposed to be copyright free even on cases otherwise, no copyright intended.</a:t>
            </a:r>
          </a:p>
          <a:p>
            <a:r>
              <a:rPr lang="en-US" dirty="0"/>
              <a:t>This project covers all that had been asked for and some additional add-ons as well.</a:t>
            </a:r>
          </a:p>
          <a:p>
            <a:r>
              <a:rPr lang="en-US" dirty="0"/>
              <a:t>Front end – HTML5, CSS, Bootstrap</a:t>
            </a:r>
          </a:p>
          <a:p>
            <a:r>
              <a:rPr lang="en-US" dirty="0"/>
              <a:t>Back end – PHP and JavaScript</a:t>
            </a:r>
          </a:p>
          <a:p>
            <a:r>
              <a:rPr lang="en-US" dirty="0"/>
              <a:t>Database used – MySQL</a:t>
            </a:r>
          </a:p>
          <a:p>
            <a:r>
              <a:rPr lang="en-US" dirty="0"/>
              <a:t>Server Facility – XAMPP (IP/localhost : 127.0.0.1)</a:t>
            </a: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Imprint MT Shadow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Mayank Anand</cp:lastModifiedBy>
  <cp:revision>7</cp:revision>
  <dcterms:created xsi:type="dcterms:W3CDTF">2020-11-18T19:06:25Z</dcterms:created>
  <dcterms:modified xsi:type="dcterms:W3CDTF">2021-04-18T10:51:41Z</dcterms:modified>
</cp:coreProperties>
</file>