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1" r:id="rId7"/>
    <p:sldId id="25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94749F-0C32-43CA-84BB-8114A51E361A}"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94749F-0C32-43CA-84BB-8114A51E361A}"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94749F-0C32-43CA-84BB-8114A51E361A}"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94749F-0C32-43CA-84BB-8114A51E361A}"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4749F-0C32-43CA-84BB-8114A51E361A}"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94749F-0C32-43CA-84BB-8114A51E361A}"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94749F-0C32-43CA-84BB-8114A51E361A}" type="datetimeFigureOut">
              <a:rPr lang="en-US" smtClean="0"/>
              <a:pPr/>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94749F-0C32-43CA-84BB-8114A51E361A}" type="datetimeFigureOut">
              <a:rPr lang="en-US" smtClean="0"/>
              <a:pPr/>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4749F-0C32-43CA-84BB-8114A51E361A}" type="datetimeFigureOut">
              <a:rPr lang="en-US" smtClean="0"/>
              <a:pPr/>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4749F-0C32-43CA-84BB-8114A51E361A}"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4749F-0C32-43CA-84BB-8114A51E361A}"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D8E9F-A519-4859-BBE4-F1CF8EB563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4749F-0C32-43CA-84BB-8114A51E361A}" type="datetimeFigureOut">
              <a:rPr lang="en-US" smtClean="0"/>
              <a:pPr/>
              <a:t>7/31/2019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D8E9F-A519-4859-BBE4-F1CF8EB563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Topic:-</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Student Information System</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4114800" y="4495800"/>
            <a:ext cx="4038600" cy="1752600"/>
          </a:xfrm>
        </p:spPr>
        <p:txBody>
          <a:bodyPr/>
          <a:lstStyle/>
          <a:p>
            <a:r>
              <a:rPr lang="en-US" b="1" dirty="0" smtClean="0">
                <a:solidFill>
                  <a:schemeClr val="tx1"/>
                </a:solidFill>
                <a:latin typeface="Times New Roman" pitchFamily="18" charset="0"/>
                <a:cs typeface="Times New Roman" pitchFamily="18" charset="0"/>
              </a:rPr>
              <a:t>Presented By:</a:t>
            </a:r>
          </a:p>
          <a:p>
            <a:r>
              <a:rPr lang="en-US" sz="2400" dirty="0" smtClean="0">
                <a:solidFill>
                  <a:schemeClr val="tx1"/>
                </a:solidFill>
                <a:latin typeface="Times New Roman" pitchFamily="18" charset="0"/>
                <a:cs typeface="Times New Roman" pitchFamily="18" charset="0"/>
              </a:rPr>
              <a:t>Mayank Kashyap</a:t>
            </a:r>
          </a:p>
          <a:p>
            <a:r>
              <a:rPr lang="en-US" sz="2400" dirty="0" smtClean="0">
                <a:solidFill>
                  <a:schemeClr val="tx1"/>
                </a:solidFill>
                <a:latin typeface="Times New Roman" pitchFamily="18" charset="0"/>
                <a:cs typeface="Times New Roman" pitchFamily="18" charset="0"/>
              </a:rPr>
              <a:t>MCA 5</a:t>
            </a:r>
            <a:r>
              <a:rPr lang="en-US" sz="2400" baseline="30000" dirty="0" smtClean="0">
                <a:solidFill>
                  <a:schemeClr val="tx1"/>
                </a:solidFill>
                <a:latin typeface="Times New Roman" pitchFamily="18" charset="0"/>
                <a:cs typeface="Times New Roman" pitchFamily="18" charset="0"/>
              </a:rPr>
              <a:t>th</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sem</a:t>
            </a:r>
            <a:r>
              <a:rPr lang="en-US" sz="2400" dirty="0" smtClean="0">
                <a:solidFill>
                  <a:schemeClr val="tx1"/>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algn="just">
              <a:buNone/>
            </a:pPr>
            <a:endParaRPr lang="en-US" sz="2800" dirty="0" smtClean="0">
              <a:latin typeface="Times New Roman" pitchFamily="18" charset="0"/>
              <a:cs typeface="Times New Roman" pitchFamily="18" charset="0"/>
            </a:endParaRPr>
          </a:p>
          <a:p>
            <a:pPr algn="just">
              <a:buNone/>
            </a:pPr>
            <a:r>
              <a:rPr lang="en-US" sz="2800" dirty="0" smtClean="0">
                <a:latin typeface="Times New Roman" pitchFamily="18" charset="0"/>
                <a:cs typeface="Times New Roman" pitchFamily="18" charset="0"/>
              </a:rPr>
              <a:t>   “Student Information System” manage the information about the </a:t>
            </a:r>
            <a:r>
              <a:rPr lang="en-US" sz="2800" dirty="0" smtClean="0">
                <a:latin typeface="Times New Roman" pitchFamily="18" charset="0"/>
                <a:cs typeface="Times New Roman" pitchFamily="18" charset="0"/>
              </a:rPr>
              <a:t>students. Where student can see their class routine, register in course, see their result, add their hobby and also create resume. </a:t>
            </a:r>
            <a:r>
              <a:rPr lang="en-US" sz="2800" dirty="0" smtClean="0">
                <a:latin typeface="Times New Roman" pitchFamily="18" charset="0"/>
                <a:cs typeface="Times New Roman" pitchFamily="18" charset="0"/>
              </a:rPr>
              <a:t>There are two types of users available in the project, first one is Admin and second one is student. Students user have limited access right to access the system, while the admin users have full control over the system.</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Problem Statement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 In may institution this is very difficult to maintain student data. Due to this reason this is very difficult to check information about any student.</a:t>
            </a:r>
          </a:p>
          <a:p>
            <a:endParaRPr lang="en-US" sz="2800" dirty="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	Solution :</a:t>
            </a:r>
          </a:p>
          <a:p>
            <a:r>
              <a:rPr lang="en-US" sz="2800" dirty="0" smtClean="0">
                <a:latin typeface="Times New Roman" pitchFamily="18" charset="0"/>
                <a:cs typeface="Times New Roman" pitchFamily="18" charset="0"/>
              </a:rPr>
              <a:t>Due to many reasons, we want to create a system which can handled student information so that these difficulties can be decreases. So we can called this system Student Information System.</a:t>
            </a:r>
            <a:endParaRPr lang="en-US" sz="2800" b="1" dirty="0" smtClean="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Functional Requirements: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Add Student Information</a:t>
            </a:r>
          </a:p>
          <a:p>
            <a:r>
              <a:rPr lang="en-US" sz="2800" dirty="0" smtClean="0">
                <a:latin typeface="Times New Roman" pitchFamily="18" charset="0"/>
                <a:cs typeface="Times New Roman" pitchFamily="18" charset="0"/>
              </a:rPr>
              <a:t>Search </a:t>
            </a:r>
          </a:p>
          <a:p>
            <a:r>
              <a:rPr lang="en-US" sz="2800" dirty="0" smtClean="0">
                <a:latin typeface="Times New Roman" pitchFamily="18" charset="0"/>
                <a:cs typeface="Times New Roman" pitchFamily="18" charset="0"/>
              </a:rPr>
              <a:t>Update</a:t>
            </a:r>
          </a:p>
          <a:p>
            <a:r>
              <a:rPr lang="en-US" sz="2800" dirty="0" smtClean="0">
                <a:latin typeface="Times New Roman" pitchFamily="18" charset="0"/>
                <a:cs typeface="Times New Roman" pitchFamily="18" charset="0"/>
              </a:rPr>
              <a:t>Delete</a:t>
            </a:r>
          </a:p>
          <a:p>
            <a:r>
              <a:rPr lang="en-US" sz="2800" dirty="0" smtClean="0">
                <a:latin typeface="Times New Roman" pitchFamily="18" charset="0"/>
                <a:cs typeface="Times New Roman" pitchFamily="18" charset="0"/>
              </a:rPr>
              <a:t>View</a:t>
            </a:r>
          </a:p>
          <a:p>
            <a:r>
              <a:rPr lang="en-US" sz="2800" dirty="0" smtClean="0">
                <a:latin typeface="Times New Roman" pitchFamily="18" charset="0"/>
                <a:cs typeface="Times New Roman" pitchFamily="18" charset="0"/>
              </a:rPr>
              <a:t>Create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Database: </a:t>
            </a:r>
            <a:r>
              <a:rPr lang="en-US" sz="2800" dirty="0" err="1" smtClean="0">
                <a:latin typeface="Times New Roman" pitchFamily="18" charset="0"/>
                <a:cs typeface="Times New Roman" pitchFamily="18" charset="0"/>
              </a:rPr>
              <a:t>mysql</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Operating system: Windows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User Views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marL="514350" indent="-514350">
              <a:buFont typeface="+mj-lt"/>
              <a:buAutoNum type="arabicPeriod"/>
            </a:pPr>
            <a:r>
              <a:rPr lang="en-US" sz="2800" b="1" dirty="0" smtClean="0">
                <a:latin typeface="Times New Roman" pitchFamily="18" charset="0"/>
                <a:cs typeface="Times New Roman" pitchFamily="18" charset="0"/>
              </a:rPr>
              <a:t>Administrator: </a:t>
            </a:r>
            <a:r>
              <a:rPr lang="en-US" sz="2800" dirty="0" smtClean="0">
                <a:latin typeface="Times New Roman" pitchFamily="18" charset="0"/>
                <a:cs typeface="Times New Roman" pitchFamily="18" charset="0"/>
              </a:rPr>
              <a:t>Responsible for managing student records.</a:t>
            </a:r>
          </a:p>
          <a:p>
            <a:pPr marL="514350" indent="-514350"/>
            <a:r>
              <a:rPr lang="en-US" sz="2800" dirty="0" smtClean="0">
                <a:latin typeface="Times New Roman" pitchFamily="18" charset="0"/>
                <a:cs typeface="Times New Roman" pitchFamily="18" charset="0"/>
              </a:rPr>
              <a:t>Login/Register into system.</a:t>
            </a:r>
          </a:p>
          <a:p>
            <a:pPr marL="514350" indent="-514350"/>
            <a:r>
              <a:rPr lang="en-US" sz="2800" dirty="0" smtClean="0">
                <a:latin typeface="Times New Roman" pitchFamily="18" charset="0"/>
                <a:cs typeface="Times New Roman" pitchFamily="18" charset="0"/>
              </a:rPr>
              <a:t>Add/Update/Delete/Search students details.</a:t>
            </a:r>
          </a:p>
          <a:p>
            <a:pPr>
              <a:buNone/>
            </a:pPr>
            <a:r>
              <a:rPr lang="en-US" sz="2800" dirty="0" smtClean="0">
                <a:latin typeface="Times New Roman" pitchFamily="18" charset="0"/>
                <a:cs typeface="Times New Roman" pitchFamily="18" charset="0"/>
              </a:rPr>
              <a:t>2.  </a:t>
            </a:r>
            <a:r>
              <a:rPr lang="en-US" sz="2800" b="1" dirty="0" smtClean="0">
                <a:latin typeface="Times New Roman" pitchFamily="18" charset="0"/>
                <a:cs typeface="Times New Roman" pitchFamily="18" charset="0"/>
              </a:rPr>
              <a:t>Student: </a:t>
            </a:r>
            <a:r>
              <a:rPr lang="en-US" sz="2800" dirty="0" smtClean="0">
                <a:latin typeface="Times New Roman" pitchFamily="18" charset="0"/>
                <a:cs typeface="Times New Roman" pitchFamily="18" charset="0"/>
              </a:rPr>
              <a:t>Has the access rights to view and add,                        create their personal details.</a:t>
            </a:r>
          </a:p>
          <a:p>
            <a:r>
              <a:rPr lang="en-US" sz="2800" dirty="0" smtClean="0">
                <a:latin typeface="Times New Roman" pitchFamily="18" charset="0"/>
                <a:cs typeface="Times New Roman" pitchFamily="18" charset="0"/>
              </a:rPr>
              <a:t>Login/Register into system</a:t>
            </a:r>
          </a:p>
          <a:p>
            <a:r>
              <a:rPr lang="en-US" sz="2800" dirty="0" smtClean="0">
                <a:latin typeface="Times New Roman" pitchFamily="18" charset="0"/>
                <a:cs typeface="Times New Roman" pitchFamily="18" charset="0"/>
              </a:rPr>
              <a:t>View/Add hobby/Create resume.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The application provides appropriate information to user according to the chosen service.</a:t>
            </a:r>
          </a:p>
          <a:p>
            <a:r>
              <a:rPr lang="en-US" sz="2800" dirty="0" smtClean="0">
                <a:latin typeface="Times New Roman" pitchFamily="18" charset="0"/>
                <a:cs typeface="Times New Roman" pitchFamily="18" charset="0"/>
              </a:rPr>
              <a:t>The project is designed keeping in view the problems.</a:t>
            </a:r>
          </a:p>
          <a:p>
            <a:r>
              <a:rPr lang="en-US" sz="2800" dirty="0" smtClean="0">
                <a:latin typeface="Times New Roman" pitchFamily="18" charset="0"/>
                <a:cs typeface="Times New Roman" pitchFamily="18" charset="0"/>
              </a:rPr>
              <a:t>Development of application will help the student and admin to reduce unnecessary wastage of time in personally going to each department for some information.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2362200"/>
          </a:xfrm>
        </p:spPr>
        <p:txBody>
          <a:bodyPr/>
          <a:lstStyle/>
          <a:p>
            <a:r>
              <a:rPr lang="en-US" b="1" dirty="0" smtClean="0"/>
              <a:t>Thank you!!!</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234</Words>
  <Application>Microsoft Office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Topic:- Student Information System</vt:lpstr>
      <vt:lpstr>Introduction</vt:lpstr>
      <vt:lpstr>Problem Statement</vt:lpstr>
      <vt:lpstr>Functional Requirements:</vt:lpstr>
      <vt:lpstr>User Views</vt:lpstr>
      <vt:lpstr>Conclusion</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Mayank Kashyap</dc:creator>
  <cp:lastModifiedBy>Mayank Kashyap</cp:lastModifiedBy>
  <cp:revision>45</cp:revision>
  <dcterms:created xsi:type="dcterms:W3CDTF">2019-07-22T16:07:37Z</dcterms:created>
  <dcterms:modified xsi:type="dcterms:W3CDTF">2019-07-31T19:01:29Z</dcterms:modified>
</cp:coreProperties>
</file>