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5" r:id="rId7"/>
    <p:sldId id="266" r:id="rId8"/>
    <p:sldId id="267" r:id="rId9"/>
    <p:sldId id="262" r:id="rId10"/>
    <p:sldId id="269" r:id="rId11"/>
    <p:sldId id="270" r:id="rId12"/>
    <p:sldId id="271" r:id="rId13"/>
    <p:sldId id="263" r:id="rId14"/>
    <p:sldId id="25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3AD85C-53EB-465B-A496-61404A71F001}" type="datetimeFigureOut">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D3685-3D29-4B38-BFFE-F34144A4E85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3AD85C-53EB-465B-A496-61404A71F001}" type="datetimeFigureOut">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D3685-3D29-4B38-BFFE-F34144A4E85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3AD85C-53EB-465B-A496-61404A71F001}" type="datetimeFigureOut">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D3685-3D29-4B38-BFFE-F34144A4E85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3AD85C-53EB-465B-A496-61404A71F001}" type="datetimeFigureOut">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D3685-3D29-4B38-BFFE-F34144A4E85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3AD85C-53EB-465B-A496-61404A71F001}" type="datetimeFigureOut">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0D3685-3D29-4B38-BFFE-F34144A4E85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3AD85C-53EB-465B-A496-61404A71F001}" type="datetimeFigureOut">
              <a:rPr lang="en-US" smtClean="0"/>
              <a:pPr/>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0D3685-3D29-4B38-BFFE-F34144A4E85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3AD85C-53EB-465B-A496-61404A71F001}" type="datetimeFigureOut">
              <a:rPr lang="en-US" smtClean="0"/>
              <a:pPr/>
              <a:t>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0D3685-3D29-4B38-BFFE-F34144A4E85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3AD85C-53EB-465B-A496-61404A71F001}" type="datetimeFigureOut">
              <a:rPr lang="en-US" smtClean="0"/>
              <a:pPr/>
              <a:t>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0D3685-3D29-4B38-BFFE-F34144A4E85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3AD85C-53EB-465B-A496-61404A71F001}" type="datetimeFigureOut">
              <a:rPr lang="en-US" smtClean="0"/>
              <a:pPr/>
              <a:t>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0D3685-3D29-4B38-BFFE-F34144A4E8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3AD85C-53EB-465B-A496-61404A71F001}" type="datetimeFigureOut">
              <a:rPr lang="en-US" smtClean="0"/>
              <a:pPr/>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0D3685-3D29-4B38-BFFE-F34144A4E85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3AD85C-53EB-465B-A496-61404A71F001}" type="datetimeFigureOut">
              <a:rPr lang="en-US" smtClean="0"/>
              <a:pPr/>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0D3685-3D29-4B38-BFFE-F34144A4E85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3AD85C-53EB-465B-A496-61404A71F001}" type="datetimeFigureOut">
              <a:rPr lang="en-US" smtClean="0"/>
              <a:pPr/>
              <a:t>11/3/2019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0D3685-3D29-4B38-BFFE-F34144A4E85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smtClean="0">
                <a:latin typeface="Times New Roman" pitchFamily="18" charset="0"/>
                <a:cs typeface="Times New Roman" pitchFamily="18" charset="0"/>
              </a:rPr>
              <a:t>Project Topic:</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Student Information System</a:t>
            </a:r>
            <a:endParaRPr lang="en-US" sz="3600" b="1" dirty="0">
              <a:latin typeface="Times New Roman" pitchFamily="18" charset="0"/>
              <a:cs typeface="Times New Roman" pitchFamily="18" charset="0"/>
            </a:endParaRPr>
          </a:p>
        </p:txBody>
      </p:sp>
      <p:sp>
        <p:nvSpPr>
          <p:cNvPr id="3" name="Subtitle 2"/>
          <p:cNvSpPr>
            <a:spLocks noGrp="1"/>
          </p:cNvSpPr>
          <p:nvPr>
            <p:ph type="subTitle" idx="1"/>
          </p:nvPr>
        </p:nvSpPr>
        <p:spPr>
          <a:xfrm>
            <a:off x="4191000" y="4495800"/>
            <a:ext cx="4495800" cy="1676400"/>
          </a:xfrm>
        </p:spPr>
        <p:txBody>
          <a:bodyPr>
            <a:normAutofit/>
          </a:bodyPr>
          <a:lstStyle/>
          <a:p>
            <a:r>
              <a:rPr lang="en-US" dirty="0" smtClean="0"/>
              <a:t>Presented By:</a:t>
            </a:r>
          </a:p>
          <a:p>
            <a:r>
              <a:rPr lang="en-US" sz="2800" dirty="0" smtClean="0"/>
              <a:t>    Mayank Kashyap</a:t>
            </a:r>
          </a:p>
          <a:p>
            <a:pPr algn="l"/>
            <a:r>
              <a:rPr lang="en-US" sz="2800" dirty="0"/>
              <a:t>	</a:t>
            </a:r>
            <a:r>
              <a:rPr lang="en-US" sz="2800" dirty="0" smtClean="0"/>
              <a:t>  MCA(LE) 5</a:t>
            </a:r>
            <a:r>
              <a:rPr lang="en-US" sz="2800" baseline="30000" dirty="0" smtClean="0"/>
              <a:t>th</a:t>
            </a:r>
            <a:r>
              <a:rPr lang="en-US" sz="2800" dirty="0" smtClean="0"/>
              <a:t> </a:t>
            </a:r>
            <a:r>
              <a:rPr lang="en-US" sz="2800" dirty="0" err="1" smtClean="0"/>
              <a:t>Sem</a:t>
            </a:r>
            <a:endParaRPr lang="en-US" sz="2800"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2000" dirty="0" smtClean="0">
                <a:latin typeface="Times New Roman" pitchFamily="18" charset="0"/>
                <a:cs typeface="Times New Roman" pitchFamily="18" charset="0"/>
              </a:rPr>
              <a:t>Handled class</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Students </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pic>
        <p:nvPicPr>
          <p:cNvPr id="5" name="Picture 4" descr="Screenshot (122).png"/>
          <p:cNvPicPr>
            <a:picLocks noChangeAspect="1"/>
          </p:cNvPicPr>
          <p:nvPr/>
        </p:nvPicPr>
        <p:blipFill>
          <a:blip r:embed="rId2" cstate="print"/>
          <a:stretch>
            <a:fillRect/>
          </a:stretch>
        </p:blipFill>
        <p:spPr>
          <a:xfrm>
            <a:off x="838200" y="914401"/>
            <a:ext cx="7863464" cy="2133599"/>
          </a:xfrm>
          <a:prstGeom prst="rect">
            <a:avLst/>
          </a:prstGeom>
        </p:spPr>
      </p:pic>
      <p:pic>
        <p:nvPicPr>
          <p:cNvPr id="6" name="Picture 5" descr="Screenshot (124).png"/>
          <p:cNvPicPr>
            <a:picLocks noChangeAspect="1"/>
          </p:cNvPicPr>
          <p:nvPr/>
        </p:nvPicPr>
        <p:blipFill>
          <a:blip r:embed="rId3" cstate="print"/>
          <a:stretch>
            <a:fillRect/>
          </a:stretch>
        </p:blipFill>
        <p:spPr>
          <a:xfrm>
            <a:off x="838199" y="3657600"/>
            <a:ext cx="7892043" cy="320039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pPr marL="514350" indent="-514350"/>
            <a:r>
              <a:rPr lang="en-US" sz="2000" dirty="0" smtClean="0">
                <a:latin typeface="Times New Roman" pitchFamily="18" charset="0"/>
                <a:cs typeface="Times New Roman" pitchFamily="18" charset="0"/>
              </a:rPr>
              <a:t>View </a:t>
            </a:r>
            <a:r>
              <a:rPr lang="en-US" sz="2000" dirty="0" smtClean="0">
                <a:latin typeface="Times New Roman" pitchFamily="18" charset="0"/>
                <a:cs typeface="Times New Roman" pitchFamily="18" charset="0"/>
              </a:rPr>
              <a:t>students</a:t>
            </a:r>
          </a:p>
          <a:p>
            <a:pPr marL="514350" indent="-514350"/>
            <a:endParaRPr lang="en-US" sz="2000" dirty="0" smtClean="0">
              <a:latin typeface="Times New Roman" pitchFamily="18" charset="0"/>
              <a:cs typeface="Times New Roman" pitchFamily="18" charset="0"/>
            </a:endParaRPr>
          </a:p>
          <a:p>
            <a:pPr marL="514350" indent="-514350"/>
            <a:endParaRPr lang="en-US" sz="2000" dirty="0" smtClean="0">
              <a:latin typeface="Times New Roman" pitchFamily="18" charset="0"/>
              <a:cs typeface="Times New Roman" pitchFamily="18" charset="0"/>
            </a:endParaRPr>
          </a:p>
          <a:p>
            <a:pPr marL="514350" indent="-514350"/>
            <a:endParaRPr lang="en-US" sz="2000" dirty="0" smtClean="0">
              <a:latin typeface="Times New Roman" pitchFamily="18" charset="0"/>
              <a:cs typeface="Times New Roman" pitchFamily="18" charset="0"/>
            </a:endParaRPr>
          </a:p>
          <a:p>
            <a:pPr marL="514350" indent="-514350"/>
            <a:endParaRPr lang="en-US" sz="2000" dirty="0" smtClean="0">
              <a:latin typeface="Times New Roman" pitchFamily="18" charset="0"/>
              <a:cs typeface="Times New Roman" pitchFamily="18" charset="0"/>
            </a:endParaRPr>
          </a:p>
          <a:p>
            <a:pPr marL="514350" indent="-514350"/>
            <a:endParaRPr lang="en-US" sz="2000" dirty="0" smtClean="0">
              <a:latin typeface="Times New Roman" pitchFamily="18" charset="0"/>
              <a:cs typeface="Times New Roman" pitchFamily="18" charset="0"/>
            </a:endParaRPr>
          </a:p>
          <a:p>
            <a:pPr marL="514350" indent="-514350"/>
            <a:endParaRPr lang="en-US" sz="2000" dirty="0" smtClean="0">
              <a:latin typeface="Times New Roman" pitchFamily="18" charset="0"/>
              <a:cs typeface="Times New Roman" pitchFamily="18" charset="0"/>
            </a:endParaRPr>
          </a:p>
          <a:p>
            <a:pPr marL="514350" indent="-514350"/>
            <a:endParaRPr lang="en-US" sz="2000" dirty="0" smtClean="0">
              <a:latin typeface="Times New Roman" pitchFamily="18" charset="0"/>
              <a:cs typeface="Times New Roman" pitchFamily="18" charset="0"/>
            </a:endParaRPr>
          </a:p>
          <a:p>
            <a:pPr marL="514350" indent="-514350"/>
            <a:endParaRPr lang="en-US" sz="2000" dirty="0" smtClean="0">
              <a:latin typeface="Times New Roman" pitchFamily="18" charset="0"/>
              <a:cs typeface="Times New Roman" pitchFamily="18" charset="0"/>
            </a:endParaRPr>
          </a:p>
          <a:p>
            <a:pPr marL="514350" indent="-514350"/>
            <a:r>
              <a:rPr lang="en-US" sz="2000" dirty="0" smtClean="0">
                <a:latin typeface="Times New Roman" pitchFamily="18" charset="0"/>
                <a:cs typeface="Times New Roman" pitchFamily="18" charset="0"/>
              </a:rPr>
              <a:t>View Exam</a:t>
            </a:r>
          </a:p>
          <a:p>
            <a:pPr marL="514350" indent="-514350"/>
            <a:endParaRPr lang="en-US" sz="2000" dirty="0" smtClean="0">
              <a:latin typeface="Times New Roman" pitchFamily="18" charset="0"/>
              <a:cs typeface="Times New Roman" pitchFamily="18" charset="0"/>
            </a:endParaRPr>
          </a:p>
          <a:p>
            <a:pPr marL="514350" indent="-514350"/>
            <a:endParaRPr lang="en-US" sz="2000" dirty="0" smtClean="0">
              <a:latin typeface="Times New Roman" pitchFamily="18" charset="0"/>
              <a:cs typeface="Times New Roman" pitchFamily="18" charset="0"/>
            </a:endParaRPr>
          </a:p>
          <a:p>
            <a:pPr marL="514350" indent="-514350"/>
            <a:endParaRPr lang="en-US" sz="2000" dirty="0" smtClean="0">
              <a:latin typeface="Times New Roman" pitchFamily="18" charset="0"/>
              <a:cs typeface="Times New Roman" pitchFamily="18" charset="0"/>
            </a:endParaRPr>
          </a:p>
        </p:txBody>
      </p:sp>
      <p:pic>
        <p:nvPicPr>
          <p:cNvPr id="4" name="Picture 3" descr="Screenshot (126).png"/>
          <p:cNvPicPr>
            <a:picLocks noChangeAspect="1"/>
          </p:cNvPicPr>
          <p:nvPr/>
        </p:nvPicPr>
        <p:blipFill>
          <a:blip r:embed="rId2" cstate="print"/>
          <a:stretch>
            <a:fillRect/>
          </a:stretch>
        </p:blipFill>
        <p:spPr>
          <a:xfrm>
            <a:off x="990600" y="762001"/>
            <a:ext cx="7924800" cy="2819400"/>
          </a:xfrm>
          <a:prstGeom prst="rect">
            <a:avLst/>
          </a:prstGeom>
        </p:spPr>
      </p:pic>
      <p:pic>
        <p:nvPicPr>
          <p:cNvPr id="5" name="Picture 4" descr="Screenshot (128).png"/>
          <p:cNvPicPr>
            <a:picLocks noChangeAspect="1"/>
          </p:cNvPicPr>
          <p:nvPr/>
        </p:nvPicPr>
        <p:blipFill>
          <a:blip r:embed="rId3" cstate="print"/>
          <a:stretch>
            <a:fillRect/>
          </a:stretch>
        </p:blipFill>
        <p:spPr>
          <a:xfrm>
            <a:off x="1066800" y="4038600"/>
            <a:ext cx="7849728" cy="251495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a:bodyPr>
          <a:lstStyle/>
          <a:p>
            <a:r>
              <a:rPr lang="en-US" sz="2000" dirty="0" smtClean="0">
                <a:latin typeface="Times New Roman" pitchFamily="18" charset="0"/>
                <a:cs typeface="Times New Roman" pitchFamily="18" charset="0"/>
              </a:rPr>
              <a:t>Add </a:t>
            </a:r>
            <a:r>
              <a:rPr lang="en-US" sz="2000" dirty="0" smtClean="0">
                <a:latin typeface="Times New Roman" pitchFamily="18" charset="0"/>
                <a:cs typeface="Times New Roman" pitchFamily="18" charset="0"/>
              </a:rPr>
              <a:t>Marks</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View </a:t>
            </a:r>
            <a:r>
              <a:rPr lang="en-US" sz="2000" dirty="0" smtClean="0">
                <a:latin typeface="Times New Roman" pitchFamily="18" charset="0"/>
                <a:cs typeface="Times New Roman" pitchFamily="18" charset="0"/>
              </a:rPr>
              <a:t>Marks</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5" name="Picture 4" descr="Screenshot (132).png"/>
          <p:cNvPicPr>
            <a:picLocks noChangeAspect="1"/>
          </p:cNvPicPr>
          <p:nvPr/>
        </p:nvPicPr>
        <p:blipFill>
          <a:blip r:embed="rId2" cstate="print"/>
          <a:stretch>
            <a:fillRect/>
          </a:stretch>
        </p:blipFill>
        <p:spPr>
          <a:xfrm>
            <a:off x="838201" y="914400"/>
            <a:ext cx="7696200" cy="2590800"/>
          </a:xfrm>
          <a:prstGeom prst="rect">
            <a:avLst/>
          </a:prstGeom>
        </p:spPr>
      </p:pic>
      <p:pic>
        <p:nvPicPr>
          <p:cNvPr id="7" name="Picture 6" descr="Screenshot (133).png"/>
          <p:cNvPicPr>
            <a:picLocks noChangeAspect="1"/>
          </p:cNvPicPr>
          <p:nvPr/>
        </p:nvPicPr>
        <p:blipFill>
          <a:blip r:embed="rId3" cstate="print"/>
          <a:stretch>
            <a:fillRect/>
          </a:stretch>
        </p:blipFill>
        <p:spPr>
          <a:xfrm>
            <a:off x="914400" y="4800600"/>
            <a:ext cx="7924800" cy="609524"/>
          </a:xfrm>
          <a:prstGeom prst="rect">
            <a:avLst/>
          </a:prstGeom>
        </p:spPr>
      </p:pic>
      <p:pic>
        <p:nvPicPr>
          <p:cNvPr id="8" name="Picture 7" descr="Screenshot (134).png"/>
          <p:cNvPicPr>
            <a:picLocks noChangeAspect="1"/>
          </p:cNvPicPr>
          <p:nvPr/>
        </p:nvPicPr>
        <p:blipFill>
          <a:blip r:embed="rId4" cstate="print"/>
          <a:stretch>
            <a:fillRect/>
          </a:stretch>
        </p:blipFill>
        <p:spPr>
          <a:xfrm>
            <a:off x="914400" y="4419600"/>
            <a:ext cx="1238095" cy="361905"/>
          </a:xfrm>
          <a:prstGeom prst="rect">
            <a:avLst/>
          </a:prstGeom>
        </p:spPr>
      </p:pic>
      <p:pic>
        <p:nvPicPr>
          <p:cNvPr id="9" name="Picture 8" descr="Screenshot (135).png"/>
          <p:cNvPicPr>
            <a:picLocks noChangeAspect="1"/>
          </p:cNvPicPr>
          <p:nvPr/>
        </p:nvPicPr>
        <p:blipFill>
          <a:blip r:embed="rId5" cstate="print"/>
          <a:stretch>
            <a:fillRect/>
          </a:stretch>
        </p:blipFill>
        <p:spPr>
          <a:xfrm>
            <a:off x="4191000" y="5638800"/>
            <a:ext cx="1209524" cy="55238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Conclusion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The web site provides appropriate information to user according to the chosen service.</a:t>
            </a:r>
          </a:p>
          <a:p>
            <a:r>
              <a:rPr lang="en-US" sz="2400" dirty="0" smtClean="0">
                <a:latin typeface="Times New Roman" pitchFamily="18" charset="0"/>
                <a:cs typeface="Times New Roman" pitchFamily="18" charset="0"/>
              </a:rPr>
              <a:t> The project is designed keeping in view the problems.</a:t>
            </a:r>
          </a:p>
          <a:p>
            <a:r>
              <a:rPr lang="en-US" sz="2400" dirty="0" smtClean="0">
                <a:latin typeface="Times New Roman" pitchFamily="18" charset="0"/>
                <a:cs typeface="Times New Roman" pitchFamily="18" charset="0"/>
              </a:rPr>
              <a:t>Development of  web site will help the teacher and admin to reduce unnecessary wastage of time in personally going to each department for some information.</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b="1" dirty="0" smtClean="0"/>
          </a:p>
          <a:p>
            <a:pPr>
              <a:buNone/>
            </a:pPr>
            <a:endParaRPr lang="en-US" b="1" dirty="0"/>
          </a:p>
          <a:p>
            <a:pPr>
              <a:buNone/>
            </a:pPr>
            <a:endParaRPr lang="en-US" b="1" dirty="0" smtClean="0"/>
          </a:p>
          <a:p>
            <a:pPr algn="ctr">
              <a:buNone/>
            </a:pPr>
            <a:r>
              <a:rPr lang="en-US" b="1" dirty="0" smtClean="0"/>
              <a:t>Thank You!!!</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Introduction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r>
              <a:rPr lang="en-US" sz="2400" dirty="0" smtClean="0">
                <a:latin typeface="Times New Roman" pitchFamily="18" charset="0"/>
                <a:cs typeface="Times New Roman" pitchFamily="18" charset="0"/>
              </a:rPr>
              <a:t>     “Student Information System” manage the information about the students. Where Teacher can see or add student class, student information, set exam time table, and marks. There are two types of users available in the project, first one is Admin and second one is Teacher where admin users have full control over the system and teacher also have permission to deal with student record.</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Problem Statement</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a:bodyPr>
          <a:lstStyle/>
          <a:p>
            <a:r>
              <a:rPr lang="en-US" sz="2400" dirty="0" smtClean="0">
                <a:latin typeface="Times New Roman" pitchFamily="18" charset="0"/>
                <a:cs typeface="Times New Roman" pitchFamily="18" charset="0"/>
              </a:rPr>
              <a:t>In the existing system, here is a possibility that the same data in different registers may have different values which means the entries of the same data do not match. </a:t>
            </a:r>
          </a:p>
          <a:p>
            <a:r>
              <a:rPr lang="en-US" sz="2400" dirty="0" smtClean="0">
                <a:latin typeface="Times New Roman" pitchFamily="18" charset="0"/>
                <a:cs typeface="Times New Roman" pitchFamily="18" charset="0"/>
              </a:rPr>
              <a:t> User is no longer required to check his register in search of records. And it is very difficult to check the information about student or staff very quickly.</a:t>
            </a:r>
          </a:p>
          <a:p>
            <a:pPr algn="ctr">
              <a:buNone/>
            </a:pPr>
            <a:r>
              <a:rPr lang="en-US" sz="2800" b="1" dirty="0" smtClean="0">
                <a:latin typeface="Times New Roman" pitchFamily="18" charset="0"/>
                <a:cs typeface="Times New Roman" pitchFamily="18" charset="0"/>
              </a:rPr>
              <a:t>Solution</a:t>
            </a:r>
          </a:p>
          <a:p>
            <a:pPr algn="just"/>
            <a:r>
              <a:rPr lang="en-US" sz="2400" dirty="0" smtClean="0">
                <a:latin typeface="Times New Roman" pitchFamily="18" charset="0"/>
                <a:cs typeface="Times New Roman" pitchFamily="18" charset="0"/>
              </a:rPr>
              <a:t>Due to many reasons, we create a system which can handled student &amp; teacher information so that these difficulties can be decreases. So we can called this system Student Information System.</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Functional Requirements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Add Details</a:t>
            </a:r>
          </a:p>
          <a:p>
            <a:pPr algn="just"/>
            <a:r>
              <a:rPr lang="en-US" sz="2400" dirty="0" smtClean="0">
                <a:latin typeface="Times New Roman" pitchFamily="18" charset="0"/>
                <a:cs typeface="Times New Roman" pitchFamily="18" charset="0"/>
              </a:rPr>
              <a:t>Search</a:t>
            </a:r>
          </a:p>
          <a:p>
            <a:pPr algn="just"/>
            <a:r>
              <a:rPr lang="en-US" sz="2400" dirty="0" smtClean="0">
                <a:latin typeface="Times New Roman" pitchFamily="18" charset="0"/>
                <a:cs typeface="Times New Roman" pitchFamily="18" charset="0"/>
              </a:rPr>
              <a:t>Delete</a:t>
            </a:r>
          </a:p>
          <a:p>
            <a:pPr algn="just"/>
            <a:r>
              <a:rPr lang="en-US" sz="2400" dirty="0" smtClean="0">
                <a:latin typeface="Times New Roman" pitchFamily="18" charset="0"/>
                <a:cs typeface="Times New Roman" pitchFamily="18" charset="0"/>
              </a:rPr>
              <a:t>View</a:t>
            </a:r>
          </a:p>
          <a:p>
            <a:pPr algn="just"/>
            <a:r>
              <a:rPr lang="en-US" sz="2400" dirty="0" smtClean="0">
                <a:latin typeface="Times New Roman" pitchFamily="18" charset="0"/>
                <a:cs typeface="Times New Roman" pitchFamily="18" charset="0"/>
              </a:rPr>
              <a:t>Database: </a:t>
            </a:r>
            <a:r>
              <a:rPr lang="en-US" sz="2400" dirty="0" err="1" smtClean="0">
                <a:latin typeface="Times New Roman" pitchFamily="18" charset="0"/>
                <a:cs typeface="Times New Roman" pitchFamily="18" charset="0"/>
              </a:rPr>
              <a:t>mysql</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Operating System: Windows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User Views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562600"/>
          </a:xfrm>
        </p:spPr>
        <p:txBody>
          <a:bodyPr>
            <a:normAutofit/>
          </a:bodyPr>
          <a:lstStyle/>
          <a:p>
            <a:pPr marL="457200" indent="-457200">
              <a:buAutoNum type="arabicPeriod"/>
            </a:pPr>
            <a:r>
              <a:rPr lang="en-US" sz="2800" b="1" dirty="0" smtClean="0">
                <a:latin typeface="Times New Roman" pitchFamily="18" charset="0"/>
                <a:cs typeface="Times New Roman" pitchFamily="18" charset="0"/>
              </a:rPr>
              <a:t>Administrator: </a:t>
            </a:r>
            <a:r>
              <a:rPr lang="en-US" sz="2400" dirty="0" smtClean="0">
                <a:latin typeface="Times New Roman" pitchFamily="18" charset="0"/>
                <a:cs typeface="Times New Roman" pitchFamily="18" charset="0"/>
              </a:rPr>
              <a:t>Responsibility for managing student and teacher records.</a:t>
            </a:r>
          </a:p>
          <a:p>
            <a:pPr marL="457200" indent="-457200"/>
            <a:r>
              <a:rPr lang="en-US" sz="2000" dirty="0" smtClean="0">
                <a:latin typeface="Times New Roman" pitchFamily="18" charset="0"/>
                <a:cs typeface="Times New Roman" pitchFamily="18" charset="0"/>
              </a:rPr>
              <a:t>Login into </a:t>
            </a:r>
            <a:r>
              <a:rPr lang="en-US" sz="2000" dirty="0" smtClean="0">
                <a:latin typeface="Times New Roman" pitchFamily="18" charset="0"/>
                <a:cs typeface="Times New Roman" pitchFamily="18" charset="0"/>
              </a:rPr>
              <a:t>system</a:t>
            </a:r>
          </a:p>
          <a:p>
            <a:pPr marL="457200" indent="-457200">
              <a:buNone/>
            </a:pPr>
            <a:endParaRPr lang="en-US" sz="2400" dirty="0" smtClean="0">
              <a:latin typeface="Times New Roman" pitchFamily="18" charset="0"/>
              <a:cs typeface="Times New Roman" pitchFamily="18" charset="0"/>
            </a:endParaRPr>
          </a:p>
          <a:p>
            <a:pPr marL="457200" indent="-457200">
              <a:buNone/>
            </a:pPr>
            <a:endParaRPr lang="en-US" sz="2400" dirty="0" smtClean="0">
              <a:latin typeface="Times New Roman" pitchFamily="18" charset="0"/>
              <a:cs typeface="Times New Roman" pitchFamily="18" charset="0"/>
            </a:endParaRPr>
          </a:p>
          <a:p>
            <a:pPr marL="457200" indent="-457200"/>
            <a:endParaRPr lang="en-US" sz="2000" dirty="0" smtClean="0">
              <a:latin typeface="Times New Roman" pitchFamily="18" charset="0"/>
              <a:cs typeface="Times New Roman" pitchFamily="18" charset="0"/>
            </a:endParaRPr>
          </a:p>
          <a:p>
            <a:pPr marL="457200" indent="-457200"/>
            <a:r>
              <a:rPr lang="en-US" sz="2000" dirty="0" smtClean="0">
                <a:latin typeface="Times New Roman" pitchFamily="18" charset="0"/>
                <a:cs typeface="Times New Roman" pitchFamily="18" charset="0"/>
              </a:rPr>
              <a:t>Add class</a:t>
            </a:r>
          </a:p>
          <a:p>
            <a:pPr marL="457200" indent="-457200"/>
            <a:endParaRPr lang="en-US" sz="2000" dirty="0" smtClean="0">
              <a:latin typeface="Times New Roman" pitchFamily="18" charset="0"/>
              <a:cs typeface="Times New Roman" pitchFamily="18" charset="0"/>
            </a:endParaRPr>
          </a:p>
          <a:p>
            <a:pPr marL="457200" indent="-457200">
              <a:buNone/>
            </a:pPr>
            <a:endParaRPr lang="en-US" sz="2400" dirty="0" smtClean="0">
              <a:latin typeface="Times New Roman" pitchFamily="18" charset="0"/>
              <a:cs typeface="Times New Roman" pitchFamily="18" charset="0"/>
            </a:endParaRPr>
          </a:p>
          <a:p>
            <a:pPr marL="457200" indent="-457200">
              <a:buNone/>
            </a:pPr>
            <a:endParaRPr lang="en-US" sz="2400" dirty="0" smtClean="0">
              <a:latin typeface="Times New Roman" pitchFamily="18" charset="0"/>
              <a:cs typeface="Times New Roman" pitchFamily="18" charset="0"/>
            </a:endParaRPr>
          </a:p>
        </p:txBody>
      </p:sp>
      <p:pic>
        <p:nvPicPr>
          <p:cNvPr id="8" name="Picture 7" descr="Screenshot (103).png"/>
          <p:cNvPicPr>
            <a:picLocks noChangeAspect="1"/>
          </p:cNvPicPr>
          <p:nvPr/>
        </p:nvPicPr>
        <p:blipFill>
          <a:blip r:embed="rId2" cstate="print"/>
          <a:stretch>
            <a:fillRect/>
          </a:stretch>
        </p:blipFill>
        <p:spPr>
          <a:xfrm>
            <a:off x="3429000" y="1524000"/>
            <a:ext cx="3810000" cy="2286000"/>
          </a:xfrm>
          <a:prstGeom prst="rect">
            <a:avLst/>
          </a:prstGeom>
        </p:spPr>
      </p:pic>
      <p:pic>
        <p:nvPicPr>
          <p:cNvPr id="10" name="Picture 9" descr="Screenshot (105).png"/>
          <p:cNvPicPr>
            <a:picLocks noChangeAspect="1"/>
          </p:cNvPicPr>
          <p:nvPr/>
        </p:nvPicPr>
        <p:blipFill>
          <a:blip r:embed="rId3" cstate="print"/>
          <a:stretch>
            <a:fillRect/>
          </a:stretch>
        </p:blipFill>
        <p:spPr>
          <a:xfrm>
            <a:off x="1219200" y="4114800"/>
            <a:ext cx="6400800" cy="21336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5821363"/>
          </a:xfrm>
        </p:spPr>
        <p:txBody>
          <a:bodyPr/>
          <a:lstStyle/>
          <a:p>
            <a:r>
              <a:rPr lang="en-US" sz="2000" dirty="0" smtClean="0">
                <a:latin typeface="Times New Roman" pitchFamily="18" charset="0"/>
                <a:cs typeface="Times New Roman" pitchFamily="18" charset="0"/>
              </a:rPr>
              <a:t> Add Subject</a:t>
            </a:r>
          </a:p>
          <a:p>
            <a:pPr>
              <a:buNone/>
            </a:pPr>
            <a:endParaRPr lang="en-US" sz="2000" dirty="0" smtClean="0">
              <a:latin typeface="Times New Roman" pitchFamily="18" charset="0"/>
              <a:cs typeface="Times New Roman" pitchFamily="18" charset="0"/>
            </a:endParaRPr>
          </a:p>
          <a:p>
            <a:endParaRPr lang="en-US" dirty="0" smtClean="0"/>
          </a:p>
          <a:p>
            <a:endParaRPr lang="en-US" dirty="0" smtClean="0"/>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Staff</a:t>
            </a: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dirty="0"/>
          </a:p>
        </p:txBody>
      </p:sp>
      <p:pic>
        <p:nvPicPr>
          <p:cNvPr id="5" name="Picture 4" descr="Screenshot (108).png"/>
          <p:cNvPicPr>
            <a:picLocks noChangeAspect="1"/>
          </p:cNvPicPr>
          <p:nvPr/>
        </p:nvPicPr>
        <p:blipFill>
          <a:blip r:embed="rId2" cstate="print"/>
          <a:stretch>
            <a:fillRect/>
          </a:stretch>
        </p:blipFill>
        <p:spPr>
          <a:xfrm>
            <a:off x="914400" y="762000"/>
            <a:ext cx="8011644" cy="1524000"/>
          </a:xfrm>
          <a:prstGeom prst="rect">
            <a:avLst/>
          </a:prstGeom>
        </p:spPr>
      </p:pic>
      <p:pic>
        <p:nvPicPr>
          <p:cNvPr id="6" name="Picture 5" descr="Screenshot (110).png"/>
          <p:cNvPicPr>
            <a:picLocks noChangeAspect="1"/>
          </p:cNvPicPr>
          <p:nvPr/>
        </p:nvPicPr>
        <p:blipFill>
          <a:blip r:embed="rId3" cstate="print"/>
          <a:stretch>
            <a:fillRect/>
          </a:stretch>
        </p:blipFill>
        <p:spPr>
          <a:xfrm>
            <a:off x="1752600" y="2819401"/>
            <a:ext cx="4058217" cy="33528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000" dirty="0" smtClean="0">
                <a:latin typeface="Times New Roman" pitchFamily="18" charset="0"/>
                <a:cs typeface="Times New Roman" pitchFamily="18" charset="0"/>
              </a:rPr>
              <a:t>View staff</a:t>
            </a: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Set </a:t>
            </a:r>
            <a:r>
              <a:rPr lang="en-US" sz="2000" dirty="0" smtClean="0">
                <a:latin typeface="Times New Roman" pitchFamily="18" charset="0"/>
                <a:cs typeface="Times New Roman" pitchFamily="18" charset="0"/>
              </a:rPr>
              <a:t>exam </a:t>
            </a: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pic>
        <p:nvPicPr>
          <p:cNvPr id="4" name="Picture 3" descr="Screenshot (112).png"/>
          <p:cNvPicPr>
            <a:picLocks noChangeAspect="1"/>
          </p:cNvPicPr>
          <p:nvPr/>
        </p:nvPicPr>
        <p:blipFill>
          <a:blip r:embed="rId2" cstate="print"/>
          <a:stretch>
            <a:fillRect/>
          </a:stretch>
        </p:blipFill>
        <p:spPr>
          <a:xfrm>
            <a:off x="1600200" y="762001"/>
            <a:ext cx="5401429" cy="1981200"/>
          </a:xfrm>
          <a:prstGeom prst="rect">
            <a:avLst/>
          </a:prstGeom>
        </p:spPr>
      </p:pic>
      <p:pic>
        <p:nvPicPr>
          <p:cNvPr id="5" name="Picture 4" descr="Screenshot (114).png"/>
          <p:cNvPicPr>
            <a:picLocks noChangeAspect="1"/>
          </p:cNvPicPr>
          <p:nvPr/>
        </p:nvPicPr>
        <p:blipFill>
          <a:blip r:embed="rId3" cstate="print"/>
          <a:stretch>
            <a:fillRect/>
          </a:stretch>
        </p:blipFill>
        <p:spPr>
          <a:xfrm>
            <a:off x="1600200" y="3276601"/>
            <a:ext cx="6859117" cy="27432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sz="2000" dirty="0" smtClean="0">
                <a:latin typeface="Times New Roman" pitchFamily="18" charset="0"/>
                <a:cs typeface="Times New Roman" pitchFamily="18" charset="0"/>
              </a:rPr>
              <a:t>View </a:t>
            </a:r>
            <a:r>
              <a:rPr lang="en-US" sz="2000" dirty="0" smtClean="0">
                <a:latin typeface="Times New Roman" pitchFamily="18" charset="0"/>
                <a:cs typeface="Times New Roman" pitchFamily="18" charset="0"/>
              </a:rPr>
              <a:t>exam</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View student</a:t>
            </a:r>
          </a:p>
          <a:p>
            <a:pPr>
              <a:buNone/>
            </a:pPr>
            <a:r>
              <a:rPr lang="en-US" sz="2000" dirty="0" smtClean="0">
                <a:latin typeface="Times New Roman" pitchFamily="18" charset="0"/>
                <a:cs typeface="Times New Roman" pitchFamily="18" charset="0"/>
              </a:rPr>
              <a:t>	</a:t>
            </a:r>
          </a:p>
          <a:p>
            <a:pPr>
              <a:buNone/>
            </a:pP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dirty="0"/>
          </a:p>
        </p:txBody>
      </p:sp>
      <p:pic>
        <p:nvPicPr>
          <p:cNvPr id="5" name="Picture 4" descr="Screenshot (115).png"/>
          <p:cNvPicPr>
            <a:picLocks noChangeAspect="1"/>
          </p:cNvPicPr>
          <p:nvPr/>
        </p:nvPicPr>
        <p:blipFill>
          <a:blip r:embed="rId2" cstate="print"/>
          <a:stretch>
            <a:fillRect/>
          </a:stretch>
        </p:blipFill>
        <p:spPr>
          <a:xfrm>
            <a:off x="838199" y="685801"/>
            <a:ext cx="7696201" cy="2285999"/>
          </a:xfrm>
          <a:prstGeom prst="rect">
            <a:avLst/>
          </a:prstGeom>
        </p:spPr>
      </p:pic>
      <p:pic>
        <p:nvPicPr>
          <p:cNvPr id="6" name="Picture 5" descr="Screenshot (117).png"/>
          <p:cNvPicPr>
            <a:picLocks noChangeAspect="1"/>
          </p:cNvPicPr>
          <p:nvPr/>
        </p:nvPicPr>
        <p:blipFill>
          <a:blip r:embed="rId3" cstate="print"/>
          <a:stretch>
            <a:fillRect/>
          </a:stretch>
        </p:blipFill>
        <p:spPr>
          <a:xfrm>
            <a:off x="914400" y="3810000"/>
            <a:ext cx="7840244" cy="220058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153400" cy="6324600"/>
          </a:xfrm>
        </p:spPr>
        <p:txBody>
          <a:bodyPr>
            <a:normAutofit/>
          </a:bodyPr>
          <a:lstStyle/>
          <a:p>
            <a:pPr marL="514350" indent="-514350">
              <a:buAutoNum type="arabicPeriod" startAt="2"/>
            </a:pPr>
            <a:r>
              <a:rPr lang="en-US" sz="2800" b="1" dirty="0" smtClean="0">
                <a:latin typeface="Times New Roman" pitchFamily="18" charset="0"/>
                <a:cs typeface="Times New Roman" pitchFamily="18" charset="0"/>
              </a:rPr>
              <a:t>Teacher: </a:t>
            </a:r>
            <a:r>
              <a:rPr lang="en-US" sz="2800" dirty="0" smtClean="0">
                <a:latin typeface="Times New Roman" pitchFamily="18" charset="0"/>
                <a:cs typeface="Times New Roman" pitchFamily="18" charset="0"/>
              </a:rPr>
              <a:t>Responsibility for managing student     records.</a:t>
            </a:r>
          </a:p>
          <a:p>
            <a:pPr marL="514350" indent="-514350"/>
            <a:r>
              <a:rPr lang="en-US" sz="2400" dirty="0" smtClean="0">
                <a:latin typeface="Times New Roman" pitchFamily="18" charset="0"/>
                <a:cs typeface="Times New Roman" pitchFamily="18" charset="0"/>
              </a:rPr>
              <a:t>Login into </a:t>
            </a:r>
            <a:r>
              <a:rPr lang="en-US" sz="2400" dirty="0" smtClean="0">
                <a:latin typeface="Times New Roman" pitchFamily="18" charset="0"/>
                <a:cs typeface="Times New Roman" pitchFamily="18" charset="0"/>
              </a:rPr>
              <a:t>system</a:t>
            </a:r>
          </a:p>
          <a:p>
            <a:pPr marL="514350" indent="-514350"/>
            <a:endParaRPr lang="en-US" sz="2400" dirty="0" smtClean="0">
              <a:latin typeface="Times New Roman" pitchFamily="18" charset="0"/>
              <a:cs typeface="Times New Roman" pitchFamily="18" charset="0"/>
            </a:endParaRPr>
          </a:p>
          <a:p>
            <a:pPr marL="514350" indent="-514350"/>
            <a:endParaRPr lang="en-US" sz="2400" dirty="0" smtClean="0">
              <a:latin typeface="Times New Roman" pitchFamily="18" charset="0"/>
              <a:cs typeface="Times New Roman" pitchFamily="18" charset="0"/>
            </a:endParaRPr>
          </a:p>
          <a:p>
            <a:pPr marL="514350" indent="-514350"/>
            <a:endParaRPr lang="en-US" sz="2400" dirty="0" smtClean="0">
              <a:latin typeface="Times New Roman" pitchFamily="18" charset="0"/>
              <a:cs typeface="Times New Roman" pitchFamily="18" charset="0"/>
            </a:endParaRPr>
          </a:p>
          <a:p>
            <a:pPr marL="514350" indent="-514350"/>
            <a:endParaRPr lang="en-US" sz="24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Add Profile</a:t>
            </a:r>
          </a:p>
          <a:p>
            <a:pPr marL="514350" indent="-514350">
              <a:buNone/>
            </a:pPr>
            <a:r>
              <a:rPr lang="en-US" sz="2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p>
          <a:p>
            <a:pPr marL="514350" indent="-514350"/>
            <a:endParaRPr lang="en-US" sz="2400" dirty="0" smtClean="0">
              <a:latin typeface="Times New Roman" pitchFamily="18" charset="0"/>
              <a:cs typeface="Times New Roman" pitchFamily="18" charset="0"/>
            </a:endParaRPr>
          </a:p>
          <a:p>
            <a:pPr marL="514350" indent="-514350"/>
            <a:endParaRPr lang="en-US" sz="2400" dirty="0">
              <a:latin typeface="Times New Roman" pitchFamily="18" charset="0"/>
              <a:cs typeface="Times New Roman" pitchFamily="18" charset="0"/>
            </a:endParaRPr>
          </a:p>
        </p:txBody>
      </p:sp>
      <p:pic>
        <p:nvPicPr>
          <p:cNvPr id="4" name="Picture 3" descr="Screenshot (118).png"/>
          <p:cNvPicPr>
            <a:picLocks noChangeAspect="1"/>
          </p:cNvPicPr>
          <p:nvPr/>
        </p:nvPicPr>
        <p:blipFill>
          <a:blip r:embed="rId2" cstate="print"/>
          <a:stretch>
            <a:fillRect/>
          </a:stretch>
        </p:blipFill>
        <p:spPr>
          <a:xfrm>
            <a:off x="3352800" y="914400"/>
            <a:ext cx="4648199" cy="2286000"/>
          </a:xfrm>
          <a:prstGeom prst="rect">
            <a:avLst/>
          </a:prstGeom>
        </p:spPr>
      </p:pic>
      <p:pic>
        <p:nvPicPr>
          <p:cNvPr id="7" name="Picture 6" descr="Screenshot (120).png"/>
          <p:cNvPicPr>
            <a:picLocks noChangeAspect="1"/>
          </p:cNvPicPr>
          <p:nvPr/>
        </p:nvPicPr>
        <p:blipFill>
          <a:blip r:embed="rId3" cstate="print"/>
          <a:stretch>
            <a:fillRect/>
          </a:stretch>
        </p:blipFill>
        <p:spPr>
          <a:xfrm>
            <a:off x="1066800" y="3886200"/>
            <a:ext cx="7848600" cy="29718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307</Words>
  <Application>Microsoft Office PowerPoint</Application>
  <PresentationFormat>On-screen Show (4:3)</PresentationFormat>
  <Paragraphs>110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Project Topic: Student Information System</vt:lpstr>
      <vt:lpstr>Introduction</vt:lpstr>
      <vt:lpstr>Problem Statement</vt:lpstr>
      <vt:lpstr>Functional Requirements</vt:lpstr>
      <vt:lpstr>User Views</vt:lpstr>
      <vt:lpstr>Slide 6</vt:lpstr>
      <vt:lpstr>Slide 7</vt:lpstr>
      <vt:lpstr>Slide 8</vt:lpstr>
      <vt:lpstr>Slide 9</vt:lpstr>
      <vt:lpstr>Slide 10</vt:lpstr>
      <vt:lpstr>Slide 11</vt:lpstr>
      <vt:lpstr>Slide 12</vt:lpstr>
      <vt:lpstr>Conclusion</vt:lpstr>
      <vt:lpstr>Slide 14</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Topic: Student Information System</dc:title>
  <dc:creator>Mayank Kashyap</dc:creator>
  <cp:lastModifiedBy>Mayank Kashyap</cp:lastModifiedBy>
  <cp:revision>70</cp:revision>
  <dcterms:created xsi:type="dcterms:W3CDTF">2019-11-02T15:45:07Z</dcterms:created>
  <dcterms:modified xsi:type="dcterms:W3CDTF">2019-11-03T03:34:42Z</dcterms:modified>
</cp:coreProperties>
</file>