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56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9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05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51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02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00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73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044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44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74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8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34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1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0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48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5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A63B6E-0B32-4962-AB7F-9218D022147C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04DA9-9470-40A0-83DA-062A629BF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029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F579-6716-5E5A-8F92-3E0950008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983B0-4824-7152-E822-8F48BD9AE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267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 Khan</dc:creator>
  <cp:lastModifiedBy>Majid Khan</cp:lastModifiedBy>
  <cp:revision>3</cp:revision>
  <dcterms:created xsi:type="dcterms:W3CDTF">2022-05-08T06:23:32Z</dcterms:created>
  <dcterms:modified xsi:type="dcterms:W3CDTF">2022-05-08T06:24:50Z</dcterms:modified>
</cp:coreProperties>
</file>