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6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83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6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12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6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7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2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9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5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350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579-6716-5E5A-8F92-3E095000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83B0-4824-7152-E822-8F48BD9A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Khan</dc:creator>
  <cp:lastModifiedBy>Majid Khan</cp:lastModifiedBy>
  <cp:revision>8</cp:revision>
  <dcterms:created xsi:type="dcterms:W3CDTF">2022-05-08T06:23:32Z</dcterms:created>
  <dcterms:modified xsi:type="dcterms:W3CDTF">2022-05-08T06:25:56Z</dcterms:modified>
</cp:coreProperties>
</file>