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5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5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6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2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8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8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6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12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1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7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9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323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The addition of two whole numbers results in the total amount or sum of those values combined</a:t>
            </a:r>
          </a:p>
          <a:p>
            <a:r>
              <a:t> Addition belongs to arithmetic, a branch of mathematics</a:t>
            </a:r>
          </a:p>
          <a:p>
            <a:r>
              <a:t> Performing addition is one of the simplest numerical tasks to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_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720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3 + 2 = 5 with apples, a popular choice in textbooks[1]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Notation and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Addition is written using the plus sign "+" between the terms; that is, in infix notation</a:t>
            </a:r>
          </a:p>
          <a:p>
            <a:r>
              <a:t> The result is expressed with an equals sign</a:t>
            </a:r>
          </a:p>
          <a:p>
            <a:r>
              <a:t> There are also situations where addition is "understood", even though no symbol appears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_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720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The plus 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Addition is used to model many physical processes</a:t>
            </a:r>
          </a:p>
          <a:p>
            <a:r>
              <a:t> Even for the simple case of adding natural numbers, there are many possible interpretations and even more visual representations</a:t>
            </a:r>
          </a:p>
          <a:p>
            <a:r>
              <a:t> Possibly the most fundamental interpretation of addition lies in combining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_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720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Columnar addition – the numbers in the column are to be added, with the sum written below the underlined number.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Addition is commutative, meaning that one can change the order of the terms in a sum, but still get the same result</a:t>
            </a:r>
          </a:p>
          <a:p>
            <a:r>
              <a:t> For any three numbers a, b, and c, it is true that (a + b) + c = a + (b + c) In symbols, for every a, one has</a:t>
            </a:r>
          </a:p>
          <a:p>
            <a:r>
              <a:t> This law was first identified in Brahmagupta's Brahmasphutasiddhanta in 628 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_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720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Redrawn illustration from The Art of Nombryng, one of the first English arithmetic texts, in the 15th century.[12]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Performing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Studies on mathematical development starting around the 1980s have exploited the phenomenon of habituation: infants look longer at situations that are unexpected</a:t>
            </a:r>
          </a:p>
          <a:p>
            <a:r>
              <a:t> Even some nonhuman animals show a limited ability to add, particularly primates</a:t>
            </a:r>
          </a:p>
          <a:p>
            <a:r>
              <a:t> Different nations introduce whole numbers and arithmetic at different ages, with many countries teaching addition in pre-school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_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720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One set has 3 polygons while the other set has 2. The total amount of polygons are 5, which is a consequence of the addition of the objects from the two sets (3 + 2 = 5).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Addition is first defined on the natural numbers</a:t>
            </a:r>
          </a:p>
          <a:p>
            <a:r>
              <a:t> In set theory, addition is then extended to progressively larger sets that include the integers, the rational numbers, and the real numbers</a:t>
            </a:r>
          </a:p>
          <a:p>
            <a:r>
              <a:t> There are two popular ways to define the sum of two natural numbers a and 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_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45720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A number-line visualization of the algebraic addition 2 + 4 = 6. A translation by 2 followed by a translation by 4 is the same as a translation by 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https://en.wikipedia.org/wiki/Addition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1</cp:revision>
  <dcterms:created xsi:type="dcterms:W3CDTF">2022-05-08T06:23:32Z</dcterms:created>
  <dcterms:modified xsi:type="dcterms:W3CDTF">2022-05-08T06:24:03Z</dcterms:modified>
</cp:coreProperties>
</file>