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2" r:id="rId7"/>
    <p:sldId id="263" r:id="rId8"/>
    <p:sldId id="264" r:id="rId9"/>
    <p:sldId id="270" r:id="rId10"/>
    <p:sldId id="275" r:id="rId11"/>
    <p:sldId id="274" r:id="rId12"/>
    <p:sldId id="273" r:id="rId13"/>
  </p:sldIdLst>
  <p:sldSz cx="9144000" cy="6858000" type="screen4x3"/>
  <p:notesSz cx="7315200" cy="9601200"/>
  <p:embeddedFontLst>
    <p:embeddedFont>
      <p:font typeface="Bookman Old Style" panose="02050604050505020204" pitchFamily="18" charset="0"/>
      <p:regular r:id="rId15"/>
      <p:bold r:id="rId16"/>
      <p:italic r:id="rId17"/>
      <p:boldItalic r:id="rId18"/>
    </p:embeddedFont>
    <p:embeddedFont>
      <p:font typeface="Century Schoolbook" panose="02040604050505020304" pitchFamily="18" charset="0"/>
      <p:regular r:id="rId19"/>
      <p:bold r:id="rId20"/>
      <p:italic r:id="rId21"/>
      <p:boldItalic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j14KhV4W5ce06iS5fvOzNBINJq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E27633-0634-4AF9-8088-A371305600BD}">
  <a:tblStyle styleId="{99E27633-0634-4AF9-8088-A371305600BD}" styleName="Table_0">
    <a:wholeTbl>
      <a:tcTxStyle b="off" i="off">
        <a:font>
          <a:latin typeface="Calibri"/>
          <a:ea typeface="Calibri"/>
          <a:cs typeface="Calibri"/>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12700" cap="flat" cmpd="sng">
              <a:solidFill>
                <a:schemeClr val="accent4"/>
              </a:solidFill>
              <a:prstDash val="solid"/>
              <a:round/>
              <a:headEnd type="none" w="sm" len="sm"/>
              <a:tailEnd type="none" w="sm" len="sm"/>
            </a:ln>
          </a:insideV>
        </a:tcBdr>
        <a:fill>
          <a:solidFill>
            <a:srgbClr val="FFFFFF">
              <a:alpha val="0"/>
            </a:srgbClr>
          </a:solidFill>
        </a:fill>
      </a:tcStyle>
    </a:wholeTbl>
    <a:band1H>
      <a:tcTxStyle/>
      <a:tcStyle>
        <a:tcBdr/>
        <a:fill>
          <a:solidFill>
            <a:schemeClr val="accent4">
              <a:alpha val="20000"/>
            </a:schemeClr>
          </a:solidFill>
        </a:fill>
      </a:tcStyle>
    </a:band1H>
    <a:band2H>
      <a:tcTxStyle/>
      <a:tcStyle>
        <a:tcBdr/>
      </a:tcStyle>
    </a:band2H>
    <a:band1V>
      <a:tcTxStyle/>
      <a:tcStyle>
        <a:tcBdr/>
        <a:fill>
          <a:solidFill>
            <a:schemeClr val="accent4">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4"/>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763A5686-5ED7-4D96-BA7A-20B8DC5B51A0}"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00EF43-210E-480E-8194-EA907FCB6B3F}"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4660"/>
  </p:normalViewPr>
  <p:slideViewPr>
    <p:cSldViewPr snapToGrid="0">
      <p:cViewPr varScale="1">
        <p:scale>
          <a:sx n="84" d="100"/>
          <a:sy n="84" d="100"/>
        </p:scale>
        <p:origin x="138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93447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1" name="Google Shape;91;p1: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92" name="Google Shape;92;p1: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a:t>
            </a:fld>
            <a:endParaRPr>
              <a:latin typeface="Arial"/>
              <a:ea typeface="Arial"/>
              <a:cs typeface="Arial"/>
              <a:sym typeface="Arial"/>
            </a:endParaRPr>
          </a:p>
        </p:txBody>
      </p:sp>
    </p:spTree>
    <p:extLst>
      <p:ext uri="{BB962C8B-B14F-4D97-AF65-F5344CB8AC3E}">
        <p14:creationId xmlns:p14="http://schemas.microsoft.com/office/powerpoint/2010/main" val="3166476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1" name="Google Shape;231;p15: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232" name="Google Shape;232;p15: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10</a:t>
            </a:fld>
            <a:endParaRPr>
              <a:latin typeface="Arial"/>
              <a:ea typeface="Arial"/>
              <a:cs typeface="Arial"/>
              <a:sym typeface="Arial"/>
            </a:endParaRPr>
          </a:p>
        </p:txBody>
      </p:sp>
    </p:spTree>
    <p:extLst>
      <p:ext uri="{BB962C8B-B14F-4D97-AF65-F5344CB8AC3E}">
        <p14:creationId xmlns:p14="http://schemas.microsoft.com/office/powerpoint/2010/main" val="2719239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9" name="Google Shape;239;p16: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240" name="Google Shape;240;p16: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11</a:t>
            </a:fld>
            <a:endParaRPr>
              <a:latin typeface="Arial"/>
              <a:ea typeface="Arial"/>
              <a:cs typeface="Arial"/>
              <a:sym typeface="Arial"/>
            </a:endParaRPr>
          </a:p>
        </p:txBody>
      </p:sp>
    </p:spTree>
    <p:extLst>
      <p:ext uri="{BB962C8B-B14F-4D97-AF65-F5344CB8AC3E}">
        <p14:creationId xmlns:p14="http://schemas.microsoft.com/office/powerpoint/2010/main" val="1546917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3" name="Google Shape;253;p18: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254" name="Google Shape;254;p18: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12</a:t>
            </a:fld>
            <a:endParaRPr>
              <a:latin typeface="Arial"/>
              <a:ea typeface="Arial"/>
              <a:cs typeface="Arial"/>
              <a:sym typeface="Arial"/>
            </a:endParaRPr>
          </a:p>
        </p:txBody>
      </p:sp>
    </p:spTree>
    <p:extLst>
      <p:ext uri="{BB962C8B-B14F-4D97-AF65-F5344CB8AC3E}">
        <p14:creationId xmlns:p14="http://schemas.microsoft.com/office/powerpoint/2010/main" val="3201015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0" name="Google Shape;100;p2: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01" name="Google Shape;101;p2: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2</a:t>
            </a:fld>
            <a:endParaRPr>
              <a:latin typeface="Arial"/>
              <a:ea typeface="Arial"/>
              <a:cs typeface="Arial"/>
              <a:sym typeface="Arial"/>
            </a:endParaRPr>
          </a:p>
        </p:txBody>
      </p:sp>
    </p:spTree>
    <p:extLst>
      <p:ext uri="{BB962C8B-B14F-4D97-AF65-F5344CB8AC3E}">
        <p14:creationId xmlns:p14="http://schemas.microsoft.com/office/powerpoint/2010/main" val="1902513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7" name="Google Shape;107;p3: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08" name="Google Shape;108;p3: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3</a:t>
            </a:fld>
            <a:endParaRPr>
              <a:latin typeface="Arial"/>
              <a:ea typeface="Arial"/>
              <a:cs typeface="Arial"/>
              <a:sym typeface="Arial"/>
            </a:endParaRPr>
          </a:p>
        </p:txBody>
      </p:sp>
    </p:spTree>
    <p:extLst>
      <p:ext uri="{BB962C8B-B14F-4D97-AF65-F5344CB8AC3E}">
        <p14:creationId xmlns:p14="http://schemas.microsoft.com/office/powerpoint/2010/main" val="558573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4" name="Google Shape;114;p4: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15" name="Google Shape;115;p4: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4</a:t>
            </a:fld>
            <a:endParaRPr>
              <a:latin typeface="Arial"/>
              <a:ea typeface="Arial"/>
              <a:cs typeface="Arial"/>
              <a:sym typeface="Arial"/>
            </a:endParaRPr>
          </a:p>
        </p:txBody>
      </p:sp>
    </p:spTree>
    <p:extLst>
      <p:ext uri="{BB962C8B-B14F-4D97-AF65-F5344CB8AC3E}">
        <p14:creationId xmlns:p14="http://schemas.microsoft.com/office/powerpoint/2010/main" val="4190966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1" name="Google Shape;121;p5: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22" name="Google Shape;122;p5: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5</a:t>
            </a:fld>
            <a:endParaRPr>
              <a:latin typeface="Arial"/>
              <a:ea typeface="Arial"/>
              <a:cs typeface="Arial"/>
              <a:sym typeface="Arial"/>
            </a:endParaRPr>
          </a:p>
        </p:txBody>
      </p:sp>
    </p:spTree>
    <p:extLst>
      <p:ext uri="{BB962C8B-B14F-4D97-AF65-F5344CB8AC3E}">
        <p14:creationId xmlns:p14="http://schemas.microsoft.com/office/powerpoint/2010/main" val="265260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6" name="Google Shape;136;p7: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37" name="Google Shape;137;p7: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6</a:t>
            </a:fld>
            <a:endParaRPr>
              <a:latin typeface="Arial"/>
              <a:ea typeface="Arial"/>
              <a:cs typeface="Arial"/>
              <a:sym typeface="Arial"/>
            </a:endParaRPr>
          </a:p>
        </p:txBody>
      </p:sp>
    </p:spTree>
    <p:extLst>
      <p:ext uri="{BB962C8B-B14F-4D97-AF65-F5344CB8AC3E}">
        <p14:creationId xmlns:p14="http://schemas.microsoft.com/office/powerpoint/2010/main" val="2169813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8: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44" name="Google Shape;144;p8: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7</a:t>
            </a:fld>
            <a:endParaRPr>
              <a:latin typeface="Arial"/>
              <a:ea typeface="Arial"/>
              <a:cs typeface="Arial"/>
              <a:sym typeface="Arial"/>
            </a:endParaRPr>
          </a:p>
        </p:txBody>
      </p:sp>
    </p:spTree>
    <p:extLst>
      <p:ext uri="{BB962C8B-B14F-4D97-AF65-F5344CB8AC3E}">
        <p14:creationId xmlns:p14="http://schemas.microsoft.com/office/powerpoint/2010/main" val="963600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4" name="Google Shape;184;p9: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85" name="Google Shape;185;p9: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8</a:t>
            </a:fld>
            <a:endParaRPr>
              <a:latin typeface="Arial"/>
              <a:ea typeface="Arial"/>
              <a:cs typeface="Arial"/>
              <a:sym typeface="Arial"/>
            </a:endParaRPr>
          </a:p>
        </p:txBody>
      </p:sp>
    </p:spTree>
    <p:extLst>
      <p:ext uri="{BB962C8B-B14F-4D97-AF65-F5344CB8AC3E}">
        <p14:creationId xmlns:p14="http://schemas.microsoft.com/office/powerpoint/2010/main" val="304254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1" name="Google Shape;231;p15: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232" name="Google Shape;232;p15: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9</a:t>
            </a:fld>
            <a:endParaRPr>
              <a:latin typeface="Arial"/>
              <a:ea typeface="Arial"/>
              <a:cs typeface="Arial"/>
              <a:sym typeface="Arial"/>
            </a:endParaRPr>
          </a:p>
        </p:txBody>
      </p:sp>
    </p:spTree>
    <p:extLst>
      <p:ext uri="{BB962C8B-B14F-4D97-AF65-F5344CB8AC3E}">
        <p14:creationId xmlns:p14="http://schemas.microsoft.com/office/powerpoint/2010/main" val="1548612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84"/>
        <p:cNvGrpSpPr/>
        <p:nvPr/>
      </p:nvGrpSpPr>
      <p:grpSpPr>
        <a:xfrm>
          <a:off x="0" y="0"/>
          <a:ext cx="0" cy="0"/>
          <a:chOff x="0" y="0"/>
          <a:chExt cx="0" cy="0"/>
        </a:xfrm>
      </p:grpSpPr>
      <p:sp>
        <p:nvSpPr>
          <p:cNvPr id="85" name="Google Shape;85;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6" name="Google Shape;86;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2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2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2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2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2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2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2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28"/>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0" y="0"/>
            <a:ext cx="9144000" cy="1295400"/>
          </a:xfrm>
          <a:prstGeom prst="rect">
            <a:avLst/>
          </a:prstGeom>
          <a:gradFill>
            <a:gsLst>
              <a:gs pos="0">
                <a:srgbClr val="8CB3E3"/>
              </a:gs>
              <a:gs pos="50000">
                <a:srgbClr val="BFCFEC"/>
              </a:gs>
              <a:gs pos="100000">
                <a:srgbClr val="E0E8F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Bookman Old Style"/>
                <a:ea typeface="Bookman Old Style"/>
                <a:cs typeface="Bookman Old Style"/>
                <a:sym typeface="Bookman Old Style"/>
              </a:rPr>
              <a:t>Patients Information Maintaining &amp; Analyzing </a:t>
            </a:r>
            <a:endParaRPr dirty="0"/>
          </a:p>
        </p:txBody>
      </p:sp>
      <p:sp>
        <p:nvSpPr>
          <p:cNvPr id="95" name="Google Shape;95;p1"/>
          <p:cNvSpPr txBox="1">
            <a:spLocks noGrp="1"/>
          </p:cNvSpPr>
          <p:nvPr>
            <p:ph type="subTitle" idx="1"/>
          </p:nvPr>
        </p:nvSpPr>
        <p:spPr>
          <a:xfrm>
            <a:off x="457200" y="1143000"/>
            <a:ext cx="8458200" cy="5181600"/>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360"/>
              </a:spcBef>
              <a:spcAft>
                <a:spcPts val="0"/>
              </a:spcAft>
              <a:buClr>
                <a:schemeClr val="dk1"/>
              </a:buClr>
              <a:buSzPts val="1800"/>
              <a:buFont typeface="Arial"/>
              <a:buNone/>
            </a:pPr>
            <a:r>
              <a:rPr lang="en-US" sz="1800" b="1" dirty="0" smtClean="0">
                <a:solidFill>
                  <a:schemeClr val="dk1"/>
                </a:solidFill>
                <a:latin typeface="Bookman Old Style"/>
                <a:ea typeface="Bookman Old Style"/>
                <a:cs typeface="Bookman Old Style"/>
                <a:sym typeface="Bookman Old Style"/>
              </a:rPr>
              <a:t> </a:t>
            </a:r>
          </a:p>
          <a:p>
            <a:pPr marL="0" lvl="0" indent="0" algn="ctr" rtl="0">
              <a:lnSpc>
                <a:spcPct val="90000"/>
              </a:lnSpc>
              <a:spcBef>
                <a:spcPts val="360"/>
              </a:spcBef>
              <a:spcAft>
                <a:spcPts val="0"/>
              </a:spcAft>
              <a:buClr>
                <a:schemeClr val="dk1"/>
              </a:buClr>
              <a:buSzPts val="1800"/>
              <a:buFont typeface="Arial"/>
              <a:buNone/>
            </a:pPr>
            <a:r>
              <a:rPr lang="en-US" sz="1900" dirty="0" smtClean="0">
                <a:solidFill>
                  <a:schemeClr val="dk1"/>
                </a:solidFill>
                <a:latin typeface="Bookman Old Style"/>
                <a:ea typeface="Bookman Old Style"/>
                <a:cs typeface="Bookman Old Style"/>
                <a:sym typeface="Bookman Old Style"/>
              </a:rPr>
              <a:t>JAVA PROJECT</a:t>
            </a:r>
          </a:p>
          <a:p>
            <a:pPr marL="0" lvl="0" indent="0" algn="ctr" rtl="0">
              <a:lnSpc>
                <a:spcPct val="90000"/>
              </a:lnSpc>
              <a:spcBef>
                <a:spcPts val="360"/>
              </a:spcBef>
              <a:spcAft>
                <a:spcPts val="0"/>
              </a:spcAft>
              <a:buClr>
                <a:schemeClr val="dk1"/>
              </a:buClr>
              <a:buSzPts val="1800"/>
              <a:buFont typeface="Arial"/>
              <a:buNone/>
            </a:pPr>
            <a:r>
              <a:rPr lang="en-IN" sz="1900" dirty="0" smtClean="0">
                <a:solidFill>
                  <a:schemeClr val="dk1"/>
                </a:solidFill>
                <a:latin typeface="Bookman Old Style"/>
                <a:ea typeface="Bookman Old Style"/>
                <a:cs typeface="Bookman Old Style"/>
                <a:sym typeface="Bookman Old Style"/>
              </a:rPr>
              <a:t>Batch :- SDA-FSD-01-02</a:t>
            </a:r>
            <a:r>
              <a:rPr lang="en-US" sz="1900" dirty="0" smtClean="0">
                <a:solidFill>
                  <a:schemeClr val="dk1"/>
                </a:solidFill>
                <a:latin typeface="Bookman Old Style"/>
                <a:ea typeface="Bookman Old Style"/>
                <a:cs typeface="Bookman Old Style"/>
                <a:sym typeface="Bookman Old Style"/>
              </a:rPr>
              <a:t>  </a:t>
            </a:r>
            <a:endParaRPr sz="1900" dirty="0"/>
          </a:p>
          <a:p>
            <a:pPr marL="0" lvl="0" indent="0" algn="ctr" rtl="0">
              <a:lnSpc>
                <a:spcPct val="90000"/>
              </a:lnSpc>
              <a:spcBef>
                <a:spcPts val="360"/>
              </a:spcBef>
              <a:spcAft>
                <a:spcPts val="0"/>
              </a:spcAft>
              <a:buClr>
                <a:schemeClr val="dk1"/>
              </a:buClr>
              <a:buSzPts val="1800"/>
              <a:buFont typeface="Arial"/>
              <a:buNone/>
            </a:pPr>
            <a:r>
              <a:rPr lang="en-US" sz="1900" dirty="0">
                <a:solidFill>
                  <a:schemeClr val="dk1"/>
                </a:solidFill>
                <a:latin typeface="Bookman Old Style"/>
                <a:ea typeface="Bookman Old Style"/>
                <a:cs typeface="Bookman Old Style"/>
                <a:sym typeface="Bookman Old Style"/>
              </a:rPr>
              <a:t>Session </a:t>
            </a:r>
            <a:r>
              <a:rPr lang="en-US" sz="1900" dirty="0" smtClean="0">
                <a:solidFill>
                  <a:schemeClr val="dk1"/>
                </a:solidFill>
                <a:latin typeface="Bookman Old Style"/>
                <a:ea typeface="Bookman Old Style"/>
                <a:cs typeface="Bookman Old Style"/>
                <a:sym typeface="Bookman Old Style"/>
              </a:rPr>
              <a:t>2022-23</a:t>
            </a:r>
            <a:endParaRPr sz="1900" dirty="0"/>
          </a:p>
          <a:p>
            <a:pPr marL="0" lvl="0" indent="0" algn="ctr" rtl="0">
              <a:lnSpc>
                <a:spcPct val="90000"/>
              </a:lnSpc>
              <a:spcBef>
                <a:spcPts val="360"/>
              </a:spcBef>
              <a:spcAft>
                <a:spcPts val="0"/>
              </a:spcAft>
              <a:buClr>
                <a:srgbClr val="888888"/>
              </a:buClr>
              <a:buSzPts val="1800"/>
              <a:buFont typeface="Arial"/>
              <a:buNone/>
            </a:pPr>
            <a:endParaRPr sz="1800" b="1" dirty="0">
              <a:solidFill>
                <a:schemeClr val="dk1"/>
              </a:solidFill>
              <a:latin typeface="Bookman Old Style"/>
              <a:ea typeface="Bookman Old Style"/>
              <a:cs typeface="Bookman Old Style"/>
              <a:sym typeface="Bookman Old Style"/>
            </a:endParaRPr>
          </a:p>
          <a:p>
            <a:pPr marL="0" lvl="0" indent="0" algn="ctr" rtl="0">
              <a:lnSpc>
                <a:spcPct val="90000"/>
              </a:lnSpc>
              <a:spcBef>
                <a:spcPts val="360"/>
              </a:spcBef>
              <a:spcAft>
                <a:spcPts val="0"/>
              </a:spcAft>
              <a:buClr>
                <a:srgbClr val="888888"/>
              </a:buClr>
              <a:buSzPts val="1800"/>
              <a:buFont typeface="Arial"/>
              <a:buNone/>
            </a:pPr>
            <a:endParaRPr sz="1800" b="1" dirty="0">
              <a:solidFill>
                <a:schemeClr val="dk1"/>
              </a:solidFill>
              <a:latin typeface="Bookman Old Style"/>
              <a:ea typeface="Bookman Old Style"/>
              <a:cs typeface="Bookman Old Style"/>
              <a:sym typeface="Bookman Old Style"/>
            </a:endParaRPr>
          </a:p>
          <a:p>
            <a:pPr marL="0" lvl="0" indent="0" algn="ctr" rtl="0">
              <a:lnSpc>
                <a:spcPct val="90000"/>
              </a:lnSpc>
              <a:spcBef>
                <a:spcPts val="360"/>
              </a:spcBef>
              <a:spcAft>
                <a:spcPts val="0"/>
              </a:spcAft>
              <a:buClr>
                <a:srgbClr val="888888"/>
              </a:buClr>
              <a:buSzPts val="1800"/>
              <a:buFont typeface="Arial"/>
              <a:buNone/>
            </a:pPr>
            <a:endParaRPr sz="1800" b="1" dirty="0">
              <a:solidFill>
                <a:schemeClr val="dk1"/>
              </a:solidFill>
              <a:latin typeface="Bookman Old Style"/>
              <a:ea typeface="Bookman Old Style"/>
              <a:cs typeface="Bookman Old Style"/>
              <a:sym typeface="Bookman Old Style"/>
            </a:endParaRPr>
          </a:p>
          <a:p>
            <a:pPr marL="0" lvl="0" indent="0" algn="ctr" rtl="0">
              <a:lnSpc>
                <a:spcPct val="90000"/>
              </a:lnSpc>
              <a:spcBef>
                <a:spcPts val="360"/>
              </a:spcBef>
              <a:spcAft>
                <a:spcPts val="0"/>
              </a:spcAft>
              <a:buClr>
                <a:srgbClr val="888888"/>
              </a:buClr>
              <a:buSzPts val="1800"/>
              <a:buFont typeface="Arial"/>
              <a:buNone/>
            </a:pPr>
            <a:endParaRPr sz="1800" b="1" dirty="0">
              <a:solidFill>
                <a:schemeClr val="dk1"/>
              </a:solidFill>
              <a:latin typeface="Bookman Old Style"/>
              <a:ea typeface="Bookman Old Style"/>
              <a:cs typeface="Bookman Old Style"/>
              <a:sym typeface="Bookman Old Style"/>
            </a:endParaRPr>
          </a:p>
          <a:p>
            <a:pPr marL="0" lvl="0" indent="0" algn="ctr" rtl="0">
              <a:lnSpc>
                <a:spcPct val="90000"/>
              </a:lnSpc>
              <a:spcBef>
                <a:spcPts val="360"/>
              </a:spcBef>
              <a:spcAft>
                <a:spcPts val="0"/>
              </a:spcAft>
              <a:buClr>
                <a:srgbClr val="888888"/>
              </a:buClr>
              <a:buSzPts val="1800"/>
              <a:buFont typeface="Arial"/>
              <a:buNone/>
            </a:pPr>
            <a:endParaRPr sz="1800" b="1" dirty="0">
              <a:solidFill>
                <a:schemeClr val="dk1"/>
              </a:solidFill>
              <a:latin typeface="Bookman Old Style"/>
              <a:ea typeface="Bookman Old Style"/>
              <a:cs typeface="Bookman Old Style"/>
              <a:sym typeface="Bookman Old Style"/>
            </a:endParaRPr>
          </a:p>
          <a:p>
            <a:pPr marL="0" lvl="0" indent="0" algn="ctr" rtl="0">
              <a:lnSpc>
                <a:spcPct val="90000"/>
              </a:lnSpc>
              <a:spcBef>
                <a:spcPts val="360"/>
              </a:spcBef>
              <a:spcAft>
                <a:spcPts val="0"/>
              </a:spcAft>
              <a:buClr>
                <a:srgbClr val="888888"/>
              </a:buClr>
              <a:buSzPts val="1800"/>
              <a:buFont typeface="Arial"/>
              <a:buNone/>
            </a:pPr>
            <a:endParaRPr sz="1800" b="1" dirty="0">
              <a:solidFill>
                <a:schemeClr val="dk1"/>
              </a:solidFill>
              <a:latin typeface="Bookman Old Style"/>
              <a:ea typeface="Bookman Old Style"/>
              <a:cs typeface="Bookman Old Style"/>
              <a:sym typeface="Bookman Old Style"/>
            </a:endParaRPr>
          </a:p>
          <a:p>
            <a:pPr marL="342900" lvl="0" indent="-228600" algn="l" rtl="0">
              <a:lnSpc>
                <a:spcPct val="90000"/>
              </a:lnSpc>
              <a:spcBef>
                <a:spcPts val="360"/>
              </a:spcBef>
              <a:spcAft>
                <a:spcPts val="0"/>
              </a:spcAft>
              <a:buClr>
                <a:srgbClr val="888888"/>
              </a:buClr>
              <a:buSzPts val="1800"/>
              <a:buFont typeface="Arial"/>
              <a:buNone/>
            </a:pPr>
            <a:endParaRPr sz="1800" b="1" dirty="0">
              <a:solidFill>
                <a:schemeClr val="dk1"/>
              </a:solidFill>
              <a:latin typeface="Bookman Old Style"/>
              <a:ea typeface="Bookman Old Style"/>
              <a:cs typeface="Bookman Old Style"/>
              <a:sym typeface="Bookman Old Style"/>
            </a:endParaRPr>
          </a:p>
          <a:p>
            <a:pPr marL="342900" lvl="0" indent="-342900" algn="l" rtl="0">
              <a:lnSpc>
                <a:spcPct val="90000"/>
              </a:lnSpc>
              <a:spcBef>
                <a:spcPts val="360"/>
              </a:spcBef>
              <a:spcAft>
                <a:spcPts val="0"/>
              </a:spcAft>
              <a:buClr>
                <a:schemeClr val="dk1"/>
              </a:buClr>
              <a:buSzPts val="1800"/>
              <a:buFont typeface="Arial"/>
              <a:buAutoNum type="arabicPeriod"/>
            </a:pPr>
            <a:r>
              <a:rPr lang="en-US" sz="1800" b="1" dirty="0" smtClean="0">
                <a:solidFill>
                  <a:schemeClr val="dk1"/>
                </a:solidFill>
                <a:latin typeface="Bookman Old Style"/>
                <a:ea typeface="Bookman Old Style"/>
                <a:cs typeface="Bookman Old Style"/>
                <a:sym typeface="Bookman Old Style"/>
              </a:rPr>
              <a:t>Mayank </a:t>
            </a:r>
            <a:r>
              <a:rPr lang="en-US" sz="1800" b="1" dirty="0" err="1">
                <a:solidFill>
                  <a:schemeClr val="dk1"/>
                </a:solidFill>
                <a:latin typeface="Bookman Old Style"/>
                <a:ea typeface="Bookman Old Style"/>
                <a:cs typeface="Bookman Old Style"/>
                <a:sym typeface="Bookman Old Style"/>
              </a:rPr>
              <a:t>Ganvir</a:t>
            </a:r>
            <a:r>
              <a:rPr lang="en-US" sz="1800" b="1" dirty="0">
                <a:solidFill>
                  <a:schemeClr val="dk1"/>
                </a:solidFill>
                <a:latin typeface="Bookman Old Style"/>
                <a:ea typeface="Bookman Old Style"/>
                <a:cs typeface="Bookman Old Style"/>
                <a:sym typeface="Bookman Old Style"/>
              </a:rPr>
              <a:t> </a:t>
            </a:r>
            <a:r>
              <a:rPr lang="en-US" sz="1800" b="1" dirty="0" smtClean="0">
                <a:solidFill>
                  <a:schemeClr val="dk1"/>
                </a:solidFill>
                <a:latin typeface="Bookman Old Style"/>
                <a:ea typeface="Bookman Old Style"/>
                <a:cs typeface="Bookman Old Style"/>
                <a:sym typeface="Bookman Old Style"/>
              </a:rPr>
              <a:t>      </a:t>
            </a:r>
            <a:endParaRPr lang="en-US" dirty="0">
              <a:ea typeface="Bookman Old Style"/>
            </a:endParaRPr>
          </a:p>
          <a:p>
            <a:pPr marL="342900" lvl="0" indent="-342900" algn="l" rtl="0">
              <a:lnSpc>
                <a:spcPct val="90000"/>
              </a:lnSpc>
              <a:spcBef>
                <a:spcPts val="360"/>
              </a:spcBef>
              <a:spcAft>
                <a:spcPts val="0"/>
              </a:spcAft>
              <a:buClr>
                <a:schemeClr val="dk1"/>
              </a:buClr>
              <a:buSzPts val="1800"/>
              <a:buFont typeface="Arial"/>
              <a:buAutoNum type="arabicPeriod"/>
            </a:pPr>
            <a:r>
              <a:rPr lang="en-IN" sz="1800" b="1" dirty="0" smtClean="0">
                <a:solidFill>
                  <a:schemeClr val="dk1"/>
                </a:solidFill>
                <a:latin typeface="Bookman Old Style"/>
                <a:sym typeface="Bookman Old Style"/>
              </a:rPr>
              <a:t>Ajay </a:t>
            </a:r>
            <a:r>
              <a:rPr lang="en-IN" sz="1800" b="1" dirty="0" err="1" smtClean="0">
                <a:solidFill>
                  <a:schemeClr val="dk1"/>
                </a:solidFill>
                <a:latin typeface="Bookman Old Style"/>
                <a:sym typeface="Bookman Old Style"/>
              </a:rPr>
              <a:t>pande</a:t>
            </a:r>
            <a:endParaRPr dirty="0"/>
          </a:p>
          <a:p>
            <a:pPr marL="0" indent="0" algn="l">
              <a:lnSpc>
                <a:spcPct val="90000"/>
              </a:lnSpc>
              <a:spcBef>
                <a:spcPts val="360"/>
              </a:spcBef>
              <a:buClr>
                <a:schemeClr val="dk1"/>
              </a:buClr>
              <a:buSzPts val="1800"/>
            </a:pPr>
            <a:r>
              <a:rPr lang="en-US" sz="1800" b="1" dirty="0" smtClean="0">
                <a:solidFill>
                  <a:schemeClr val="dk1"/>
                </a:solidFill>
                <a:latin typeface="Bookman Old Style"/>
                <a:ea typeface="Bookman Old Style"/>
                <a:cs typeface="Bookman Old Style"/>
                <a:sym typeface="Bookman Old Style"/>
              </a:rPr>
              <a:t>3</a:t>
            </a:r>
            <a:r>
              <a:rPr lang="en-US" sz="1800" b="1" dirty="0" smtClean="0">
                <a:solidFill>
                  <a:schemeClr val="dk1"/>
                </a:solidFill>
                <a:latin typeface="Bookman Old Style"/>
                <a:ea typeface="Bookman Old Style"/>
                <a:cs typeface="Bookman Old Style"/>
                <a:sym typeface="Bookman Old Style"/>
              </a:rPr>
              <a:t>. </a:t>
            </a:r>
            <a:r>
              <a:rPr lang="en-US" sz="1800" b="1" dirty="0" err="1" smtClean="0">
                <a:solidFill>
                  <a:schemeClr val="dk1"/>
                </a:solidFill>
                <a:latin typeface="Bookman Old Style"/>
                <a:ea typeface="Bookman Old Style"/>
                <a:cs typeface="Bookman Old Style"/>
                <a:sym typeface="Bookman Old Style"/>
              </a:rPr>
              <a:t>Sanket</a:t>
            </a:r>
            <a:r>
              <a:rPr lang="en-US" sz="1800" b="1" dirty="0" smtClean="0">
                <a:solidFill>
                  <a:schemeClr val="dk1"/>
                </a:solidFill>
                <a:latin typeface="Bookman Old Style"/>
                <a:ea typeface="Bookman Old Style"/>
                <a:cs typeface="Bookman Old Style"/>
                <a:sym typeface="Bookman Old Style"/>
              </a:rPr>
              <a:t> </a:t>
            </a:r>
            <a:r>
              <a:rPr lang="en-US" sz="1800" b="1" dirty="0" err="1" smtClean="0">
                <a:solidFill>
                  <a:schemeClr val="dk1"/>
                </a:solidFill>
                <a:latin typeface="Bookman Old Style"/>
                <a:ea typeface="Bookman Old Style"/>
                <a:cs typeface="Bookman Old Style"/>
                <a:sym typeface="Bookman Old Style"/>
              </a:rPr>
              <a:t>markad</a:t>
            </a:r>
            <a:r>
              <a:rPr lang="en-US" sz="1800" b="1" dirty="0" smtClean="0">
                <a:solidFill>
                  <a:schemeClr val="dk1"/>
                </a:solidFill>
                <a:latin typeface="Bookman Old Style"/>
                <a:ea typeface="Bookman Old Style"/>
                <a:cs typeface="Bookman Old Style"/>
                <a:sym typeface="Bookman Old Style"/>
              </a:rPr>
              <a:t> </a:t>
            </a:r>
          </a:p>
          <a:p>
            <a:pPr marL="0" indent="0" algn="l">
              <a:lnSpc>
                <a:spcPct val="90000"/>
              </a:lnSpc>
              <a:spcBef>
                <a:spcPts val="360"/>
              </a:spcBef>
              <a:buClr>
                <a:schemeClr val="dk1"/>
              </a:buClr>
              <a:buSzPts val="1800"/>
            </a:pPr>
            <a:r>
              <a:rPr lang="en-US" sz="1800" b="1" dirty="0" smtClean="0">
                <a:solidFill>
                  <a:schemeClr val="dk1"/>
                </a:solidFill>
                <a:latin typeface="Bookman Old Style"/>
                <a:ea typeface="Bookman Old Style"/>
                <a:cs typeface="Bookman Old Style"/>
                <a:sym typeface="Bookman Old Style"/>
              </a:rPr>
              <a:t>4. </a:t>
            </a:r>
            <a:r>
              <a:rPr lang="en-US" sz="1800" b="1" dirty="0" err="1">
                <a:solidFill>
                  <a:schemeClr val="dk1"/>
                </a:solidFill>
                <a:latin typeface="Bookman Old Style"/>
                <a:ea typeface="Bookman Old Style"/>
                <a:cs typeface="Bookman Old Style"/>
                <a:sym typeface="Bookman Old Style"/>
              </a:rPr>
              <a:t>Kiran</a:t>
            </a:r>
            <a:r>
              <a:rPr lang="en-US" sz="1800" b="1" dirty="0">
                <a:solidFill>
                  <a:schemeClr val="dk1"/>
                </a:solidFill>
                <a:latin typeface="Bookman Old Style"/>
                <a:ea typeface="Bookman Old Style"/>
                <a:cs typeface="Bookman Old Style"/>
                <a:sym typeface="Bookman Old Style"/>
              </a:rPr>
              <a:t> </a:t>
            </a:r>
            <a:r>
              <a:rPr lang="en-US" sz="1800" b="1" dirty="0" err="1">
                <a:solidFill>
                  <a:schemeClr val="dk1"/>
                </a:solidFill>
                <a:latin typeface="Bookman Old Style"/>
                <a:ea typeface="Bookman Old Style"/>
                <a:cs typeface="Bookman Old Style"/>
                <a:sym typeface="Bookman Old Style"/>
              </a:rPr>
              <a:t>chormale</a:t>
            </a:r>
            <a:r>
              <a:rPr lang="en-US" sz="1800" b="1" dirty="0">
                <a:solidFill>
                  <a:schemeClr val="dk1"/>
                </a:solidFill>
                <a:latin typeface="Bookman Old Style"/>
                <a:ea typeface="Bookman Old Style"/>
                <a:cs typeface="Bookman Old Style"/>
                <a:sym typeface="Bookman Old Style"/>
              </a:rPr>
              <a:t> </a:t>
            </a:r>
            <a:endParaRPr lang="en-US" sz="1800" b="1" dirty="0" smtClean="0">
              <a:solidFill>
                <a:schemeClr val="dk1"/>
              </a:solidFill>
              <a:latin typeface="Bookman Old Style"/>
              <a:ea typeface="Bookman Old Style"/>
              <a:cs typeface="Bookman Old Style"/>
              <a:sym typeface="Bookman Old Style"/>
            </a:endParaRPr>
          </a:p>
          <a:p>
            <a:pPr marL="0" indent="0" algn="l">
              <a:lnSpc>
                <a:spcPct val="90000"/>
              </a:lnSpc>
              <a:spcBef>
                <a:spcPts val="360"/>
              </a:spcBef>
              <a:buClr>
                <a:schemeClr val="dk1"/>
              </a:buClr>
              <a:buSzPts val="1800"/>
            </a:pPr>
            <a:r>
              <a:rPr lang="en-IN" sz="1800" b="1" dirty="0" smtClean="0">
                <a:solidFill>
                  <a:schemeClr val="dk1"/>
                </a:solidFill>
                <a:latin typeface="Bookman Old Style"/>
                <a:ea typeface="Bookman Old Style"/>
                <a:cs typeface="Bookman Old Style"/>
                <a:sym typeface="Bookman Old Style"/>
              </a:rPr>
              <a:t>5</a:t>
            </a:r>
            <a:r>
              <a:rPr lang="en-IN" sz="1800" b="1" dirty="0" smtClean="0">
                <a:solidFill>
                  <a:schemeClr val="dk1"/>
                </a:solidFill>
                <a:latin typeface="Bookman Old Style"/>
                <a:ea typeface="Bookman Old Style"/>
                <a:cs typeface="Bookman Old Style"/>
                <a:sym typeface="Bookman Old Style"/>
              </a:rPr>
              <a:t>. </a:t>
            </a:r>
            <a:r>
              <a:rPr lang="en-IN" sz="1800" b="1" dirty="0" err="1" smtClean="0">
                <a:solidFill>
                  <a:schemeClr val="dk1"/>
                </a:solidFill>
                <a:latin typeface="Bookman Old Style"/>
                <a:ea typeface="Bookman Old Style"/>
                <a:cs typeface="Bookman Old Style"/>
                <a:sym typeface="Bookman Old Style"/>
              </a:rPr>
              <a:t>Atul</a:t>
            </a:r>
            <a:r>
              <a:rPr lang="en-IN" sz="1800" b="1" dirty="0" smtClean="0">
                <a:solidFill>
                  <a:schemeClr val="dk1"/>
                </a:solidFill>
                <a:latin typeface="Bookman Old Style"/>
                <a:ea typeface="Bookman Old Style"/>
                <a:cs typeface="Bookman Old Style"/>
                <a:sym typeface="Bookman Old Style"/>
              </a:rPr>
              <a:t> </a:t>
            </a:r>
            <a:r>
              <a:rPr lang="en-IN" sz="1800" b="1" dirty="0" err="1" smtClean="0">
                <a:solidFill>
                  <a:schemeClr val="dk1"/>
                </a:solidFill>
                <a:latin typeface="Bookman Old Style"/>
                <a:ea typeface="Bookman Old Style"/>
                <a:cs typeface="Bookman Old Style"/>
                <a:sym typeface="Bookman Old Style"/>
              </a:rPr>
              <a:t>pawar</a:t>
            </a:r>
            <a:endParaRPr lang="en-US" sz="1800" b="1" dirty="0">
              <a:solidFill>
                <a:schemeClr val="dk1"/>
              </a:solidFill>
              <a:latin typeface="Bookman Old Style"/>
              <a:ea typeface="Bookman Old Style"/>
              <a:cs typeface="Bookman Old Style"/>
              <a:sym typeface="Bookman Old Style"/>
            </a:endParaRPr>
          </a:p>
          <a:p>
            <a:pPr marL="0" indent="0" algn="l">
              <a:lnSpc>
                <a:spcPct val="90000"/>
              </a:lnSpc>
              <a:spcBef>
                <a:spcPts val="360"/>
              </a:spcBef>
              <a:buClr>
                <a:schemeClr val="dk1"/>
              </a:buClr>
              <a:buSzPts val="1800"/>
            </a:pPr>
            <a:r>
              <a:rPr lang="en-US" sz="1800" b="1" dirty="0" smtClean="0">
                <a:solidFill>
                  <a:schemeClr val="dk1"/>
                </a:solidFill>
                <a:latin typeface="Bookman Old Style"/>
                <a:ea typeface="Bookman Old Style"/>
                <a:cs typeface="Bookman Old Style"/>
                <a:sym typeface="Bookman Old Style"/>
              </a:rPr>
              <a:t>                                                    Guide</a:t>
            </a:r>
            <a:endParaRPr lang="en-US" sz="1800" dirty="0">
              <a:solidFill>
                <a:schemeClr val="dk1"/>
              </a:solidFill>
              <a:latin typeface="Bookman Old Style"/>
              <a:ea typeface="Bookman Old Style"/>
              <a:cs typeface="Bookman Old Style"/>
              <a:sym typeface="Bookman Old Style"/>
            </a:endParaRPr>
          </a:p>
          <a:p>
            <a:pPr marL="0" lvl="0" indent="0" algn="l" rtl="0">
              <a:lnSpc>
                <a:spcPct val="90000"/>
              </a:lnSpc>
              <a:spcBef>
                <a:spcPts val="360"/>
              </a:spcBef>
              <a:spcAft>
                <a:spcPts val="0"/>
              </a:spcAft>
              <a:buClr>
                <a:schemeClr val="dk1"/>
              </a:buClr>
              <a:buSzPts val="1800"/>
            </a:pPr>
            <a:r>
              <a:rPr lang="en-US" sz="1800" b="1" dirty="0" smtClean="0">
                <a:solidFill>
                  <a:schemeClr val="dk1"/>
                </a:solidFill>
                <a:latin typeface="Bookman Old Style"/>
                <a:ea typeface="Bookman Old Style"/>
                <a:cs typeface="Bookman Old Style"/>
                <a:sym typeface="Bookman Old Style"/>
              </a:rPr>
              <a:t>                                              Mr. Raj </a:t>
            </a:r>
            <a:r>
              <a:rPr lang="en-US" sz="1800" b="1" dirty="0" err="1" smtClean="0">
                <a:solidFill>
                  <a:schemeClr val="dk1"/>
                </a:solidFill>
                <a:latin typeface="Bookman Old Style"/>
                <a:ea typeface="Bookman Old Style"/>
                <a:cs typeface="Bookman Old Style"/>
                <a:sym typeface="Bookman Old Style"/>
              </a:rPr>
              <a:t>kolhe</a:t>
            </a:r>
            <a:endParaRPr dirty="0"/>
          </a:p>
          <a:p>
            <a:pPr marL="0" lvl="0" indent="0" algn="l" rtl="0">
              <a:spcBef>
                <a:spcPts val="0"/>
              </a:spcBef>
              <a:spcAft>
                <a:spcPts val="0"/>
              </a:spcAft>
              <a:buClr>
                <a:srgbClr val="888888"/>
              </a:buClr>
              <a:buSzPts val="1800"/>
              <a:buFont typeface="Calibri"/>
              <a:buNone/>
            </a:pPr>
            <a:endParaRPr sz="1800" b="1" dirty="0">
              <a:solidFill>
                <a:schemeClr val="dk1"/>
              </a:solidFill>
              <a:latin typeface="Bookman Old Style"/>
              <a:ea typeface="Bookman Old Style"/>
              <a:cs typeface="Bookman Old Style"/>
              <a:sym typeface="Bookman Old Style"/>
            </a:endParaRPr>
          </a:p>
          <a:p>
            <a:pPr marL="0" lvl="0" indent="0" algn="ctr" rtl="0">
              <a:lnSpc>
                <a:spcPct val="90000"/>
              </a:lnSpc>
              <a:spcBef>
                <a:spcPts val="360"/>
              </a:spcBef>
              <a:spcAft>
                <a:spcPts val="0"/>
              </a:spcAft>
              <a:buClr>
                <a:srgbClr val="888888"/>
              </a:buClr>
              <a:buSzPts val="1800"/>
              <a:buFont typeface="Arial"/>
              <a:buNone/>
            </a:pPr>
            <a:endParaRPr sz="1800" dirty="0">
              <a:solidFill>
                <a:schemeClr val="dk1"/>
              </a:solidFill>
              <a:latin typeface="Bookman Old Style"/>
              <a:ea typeface="Bookman Old Style"/>
              <a:cs typeface="Bookman Old Style"/>
              <a:sym typeface="Bookman Old Style"/>
            </a:endParaRPr>
          </a:p>
          <a:p>
            <a:pPr marL="0" lvl="0" indent="0" algn="ctr" rtl="0">
              <a:lnSpc>
                <a:spcPct val="90000"/>
              </a:lnSpc>
              <a:spcBef>
                <a:spcPts val="360"/>
              </a:spcBef>
              <a:spcAft>
                <a:spcPts val="0"/>
              </a:spcAft>
              <a:buClr>
                <a:srgbClr val="888888"/>
              </a:buClr>
              <a:buSzPts val="1800"/>
              <a:buFont typeface="Arial"/>
              <a:buNone/>
            </a:pPr>
            <a:endParaRPr sz="1800" dirty="0">
              <a:solidFill>
                <a:schemeClr val="dk1"/>
              </a:solidFill>
              <a:latin typeface="Bookman Old Style"/>
              <a:ea typeface="Bookman Old Style"/>
              <a:cs typeface="Bookman Old Style"/>
              <a:sym typeface="Bookman Old Style"/>
            </a:endParaRPr>
          </a:p>
          <a:p>
            <a:pPr marL="0" lvl="0" indent="0" algn="ctr" rtl="0">
              <a:lnSpc>
                <a:spcPct val="90000"/>
              </a:lnSpc>
              <a:spcBef>
                <a:spcPts val="360"/>
              </a:spcBef>
              <a:spcAft>
                <a:spcPts val="0"/>
              </a:spcAft>
              <a:buClr>
                <a:srgbClr val="888888"/>
              </a:buClr>
              <a:buSzPts val="1800"/>
              <a:buFont typeface="Arial"/>
              <a:buNone/>
            </a:pPr>
            <a:endParaRPr sz="1800" dirty="0">
              <a:solidFill>
                <a:schemeClr val="dk1"/>
              </a:solidFill>
              <a:latin typeface="Bookman Old Style"/>
              <a:ea typeface="Bookman Old Style"/>
              <a:cs typeface="Bookman Old Style"/>
              <a:sym typeface="Bookman Old Style"/>
            </a:endParaRPr>
          </a:p>
          <a:p>
            <a:pPr marL="0" lvl="0" indent="0" algn="ctr" rtl="0">
              <a:lnSpc>
                <a:spcPct val="90000"/>
              </a:lnSpc>
              <a:spcBef>
                <a:spcPts val="360"/>
              </a:spcBef>
              <a:spcAft>
                <a:spcPts val="0"/>
              </a:spcAft>
              <a:buClr>
                <a:srgbClr val="888888"/>
              </a:buClr>
              <a:buSzPts val="1800"/>
              <a:buFont typeface="Arial"/>
              <a:buNone/>
            </a:pPr>
            <a:endParaRPr sz="1800" dirty="0">
              <a:solidFill>
                <a:schemeClr val="dk1"/>
              </a:solidFill>
              <a:latin typeface="Bookman Old Style"/>
              <a:ea typeface="Bookman Old Style"/>
              <a:cs typeface="Bookman Old Style"/>
              <a:sym typeface="Bookman Old Style"/>
            </a:endParaRPr>
          </a:p>
          <a:p>
            <a:pPr marL="0" lvl="0" indent="0" algn="ctr" rtl="0">
              <a:lnSpc>
                <a:spcPct val="90000"/>
              </a:lnSpc>
              <a:spcBef>
                <a:spcPts val="360"/>
              </a:spcBef>
              <a:spcAft>
                <a:spcPts val="0"/>
              </a:spcAft>
              <a:buClr>
                <a:srgbClr val="888888"/>
              </a:buClr>
              <a:buSzPts val="1800"/>
              <a:buFont typeface="Arial"/>
              <a:buNone/>
            </a:pPr>
            <a:endParaRPr sz="1800" b="1" dirty="0">
              <a:solidFill>
                <a:schemeClr val="dk1"/>
              </a:solidFill>
              <a:latin typeface="Bookman Old Style"/>
              <a:ea typeface="Bookman Old Style"/>
              <a:cs typeface="Bookman Old Style"/>
              <a:sym typeface="Bookman Old Style"/>
            </a:endParaRPr>
          </a:p>
          <a:p>
            <a:pPr marL="0" lvl="0" indent="0" algn="ctr" rtl="0">
              <a:lnSpc>
                <a:spcPct val="90000"/>
              </a:lnSpc>
              <a:spcBef>
                <a:spcPts val="520"/>
              </a:spcBef>
              <a:spcAft>
                <a:spcPts val="0"/>
              </a:spcAft>
              <a:buClr>
                <a:srgbClr val="888888"/>
              </a:buClr>
              <a:buSzPts val="2600"/>
              <a:buFont typeface="Arial"/>
              <a:buNone/>
            </a:pPr>
            <a:endParaRPr sz="2600" dirty="0">
              <a:solidFill>
                <a:schemeClr val="dk1"/>
              </a:solidFill>
            </a:endParaRPr>
          </a:p>
          <a:p>
            <a:pPr marL="0" lvl="0" indent="0" algn="ctr" rtl="0">
              <a:lnSpc>
                <a:spcPct val="90000"/>
              </a:lnSpc>
              <a:spcBef>
                <a:spcPts val="520"/>
              </a:spcBef>
              <a:spcAft>
                <a:spcPts val="0"/>
              </a:spcAft>
              <a:buClr>
                <a:srgbClr val="888888"/>
              </a:buClr>
              <a:buSzPts val="2600"/>
              <a:buFont typeface="Arial"/>
              <a:buNone/>
            </a:pPr>
            <a:endParaRPr sz="2600" dirty="0">
              <a:solidFill>
                <a:schemeClr val="dk1"/>
              </a:solidFill>
            </a:endParaRPr>
          </a:p>
        </p:txBody>
      </p:sp>
      <p:sp>
        <p:nvSpPr>
          <p:cNvPr id="96" name="Google Shape;96;p1"/>
          <p:cNvSpPr/>
          <p:nvPr/>
        </p:nvSpPr>
        <p:spPr>
          <a:xfrm>
            <a:off x="1600200" y="6396464"/>
            <a:ext cx="6019800" cy="27695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1200" b="1" dirty="0" smtClean="0">
                <a:solidFill>
                  <a:srgbClr val="FF0000"/>
                </a:solidFill>
                <a:latin typeface="Bookman Old Style"/>
                <a:ea typeface="Bookman Old Style"/>
                <a:cs typeface="Bookman Old Style"/>
                <a:sym typeface="Bookman Old Style"/>
              </a:rPr>
              <a:t>Group Name:- The  Plagiarism</a:t>
            </a:r>
            <a:endParaRPr sz="1200" b="1" i="0" u="none" strike="noStrike" cap="none" dirty="0">
              <a:solidFill>
                <a:srgbClr val="FF0000"/>
              </a:solidFill>
              <a:latin typeface="Bookman Old Style"/>
              <a:ea typeface="Bookman Old Style"/>
              <a:cs typeface="Bookman Old Style"/>
              <a:sym typeface="Bookman Old Style"/>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021" y="2470367"/>
            <a:ext cx="1952625" cy="16757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4562" y="5859610"/>
            <a:ext cx="1399309" cy="831273"/>
          </a:xfrm>
          <a:prstGeom prst="rect">
            <a:avLst/>
          </a:prstGeom>
        </p:spPr>
      </p:pic>
    </p:spTree>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5"/>
          <p:cNvSpPr txBox="1">
            <a:spLocks noGrp="1"/>
          </p:cNvSpPr>
          <p:nvPr>
            <p:ph type="ctrTitle"/>
          </p:nvPr>
        </p:nvSpPr>
        <p:spPr>
          <a:xfrm>
            <a:off x="0" y="0"/>
            <a:ext cx="9144000" cy="914400"/>
          </a:xfrm>
          <a:prstGeom prst="rect">
            <a:avLst/>
          </a:prstGeom>
          <a:gradFill>
            <a:gsLst>
              <a:gs pos="0">
                <a:srgbClr val="8CB3E3"/>
              </a:gs>
              <a:gs pos="50000">
                <a:srgbClr val="BFCFEC"/>
              </a:gs>
              <a:gs pos="100000">
                <a:srgbClr val="E0E8F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cap="none" dirty="0" smtClean="0">
                <a:latin typeface="Bookman Old Style"/>
                <a:ea typeface="Bookman Old Style"/>
                <a:cs typeface="Bookman Old Style"/>
                <a:sym typeface="Bookman Old Style"/>
              </a:rPr>
              <a:t>Project flow</a:t>
            </a:r>
            <a:r>
              <a:rPr lang="en-US" sz="2400" b="1" cap="none" dirty="0">
                <a:latin typeface="Bookman Old Style"/>
                <a:ea typeface="Bookman Old Style"/>
                <a:cs typeface="Bookman Old Style"/>
                <a:sym typeface="Bookman Old Style"/>
              </a:rPr>
              <a:t/>
            </a:r>
            <a:br>
              <a:rPr lang="en-US" sz="2400" b="1" cap="none" dirty="0">
                <a:latin typeface="Bookman Old Style"/>
                <a:ea typeface="Bookman Old Style"/>
                <a:cs typeface="Bookman Old Style"/>
                <a:sym typeface="Bookman Old Style"/>
              </a:rPr>
            </a:br>
            <a:endParaRPr sz="2400" baseline="-25000" dirty="0">
              <a:latin typeface="Bookman Old Style"/>
              <a:ea typeface="Bookman Old Style"/>
              <a:cs typeface="Bookman Old Style"/>
              <a:sym typeface="Bookman Old Style"/>
            </a:endParaRPr>
          </a:p>
        </p:txBody>
      </p:sp>
      <p:sp>
        <p:nvSpPr>
          <p:cNvPr id="235" name="Google Shape;235;p15"/>
          <p:cNvSpPr txBox="1">
            <a:spLocks noGrp="1"/>
          </p:cNvSpPr>
          <p:nvPr>
            <p:ph type="subTitle" idx="4294967295"/>
          </p:nvPr>
        </p:nvSpPr>
        <p:spPr>
          <a:xfrm>
            <a:off x="381000" y="1143000"/>
            <a:ext cx="8458200" cy="53340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1800"/>
              <a:buNone/>
            </a:pPr>
            <a:r>
              <a:rPr lang="en-US" sz="1800" dirty="0">
                <a:latin typeface="Century Schoolbook"/>
                <a:ea typeface="Century Schoolbook"/>
                <a:cs typeface="Century Schoolbook"/>
                <a:sym typeface="Century Schoolbook"/>
              </a:rPr>
              <a:t> </a:t>
            </a:r>
            <a:r>
              <a:rPr lang="en-US" sz="1800" dirty="0" smtClean="0">
                <a:latin typeface="Century Schoolbook"/>
                <a:ea typeface="Century Schoolbook"/>
                <a:cs typeface="Century Schoolbook"/>
                <a:sym typeface="Century Schoolbook"/>
              </a:rPr>
              <a:t>  </a:t>
            </a:r>
          </a:p>
          <a:p>
            <a:pPr marL="285750" indent="-285750" algn="just">
              <a:spcBef>
                <a:spcPts val="0"/>
              </a:spcBef>
              <a:buSzPts val="1800"/>
            </a:pPr>
            <a:r>
              <a:rPr lang="en-IN" sz="1800" b="0" i="0" u="none" strike="noStrike" cap="none" dirty="0" smtClean="0">
                <a:solidFill>
                  <a:schemeClr val="dk1"/>
                </a:solidFill>
                <a:latin typeface="Century Schoolbook"/>
                <a:ea typeface="Century Schoolbook"/>
                <a:cs typeface="Century Schoolbook"/>
                <a:sym typeface="Century Schoolbook"/>
              </a:rPr>
              <a:t>Sending  prescription  in the form to the patient  on their  respective Email Id‘s</a:t>
            </a:r>
            <a:endParaRPr lang="en-US" sz="1800" b="0" i="0" u="none" strike="noStrike" cap="none" dirty="0">
              <a:solidFill>
                <a:schemeClr val="dk1"/>
              </a:solidFill>
              <a:latin typeface="Century Schoolbook"/>
              <a:ea typeface="Century Schoolbook"/>
              <a:cs typeface="Century Schoolbook"/>
              <a:sym typeface="Century Schoolbook"/>
            </a:endParaRPr>
          </a:p>
          <a:p>
            <a:pPr marL="342900" indent="-342900" algn="just">
              <a:spcBef>
                <a:spcPts val="360"/>
              </a:spcBef>
              <a:buSzPts val="1800"/>
            </a:pPr>
            <a:r>
              <a:rPr lang="en-GB" sz="1800" dirty="0">
                <a:latin typeface="Century Schoolbook"/>
                <a:ea typeface="Century Schoolbook"/>
                <a:cs typeface="Century Schoolbook"/>
                <a:sym typeface="Century Schoolbook"/>
              </a:rPr>
              <a:t>Input 4 is given when we have to exit from the program</a:t>
            </a:r>
            <a:r>
              <a:rPr lang="en-GB" sz="1800" dirty="0" smtClean="0">
                <a:latin typeface="Century Schoolbook"/>
                <a:ea typeface="Century Schoolbook"/>
                <a:cs typeface="Century Schoolbook"/>
                <a:sym typeface="Century Schoolbook"/>
              </a:rPr>
              <a:t>.</a:t>
            </a:r>
          </a:p>
          <a:p>
            <a:pPr marL="0" indent="0" algn="just">
              <a:spcBef>
                <a:spcPts val="360"/>
              </a:spcBef>
              <a:buSzPts val="1800"/>
              <a:buNone/>
            </a:pPr>
            <a:endParaRPr lang="en-GB" sz="1800" dirty="0" smtClean="0">
              <a:latin typeface="Century Schoolbook"/>
              <a:ea typeface="Century Schoolbook"/>
              <a:cs typeface="Century Schoolbook"/>
              <a:sym typeface="Century Schoolbook"/>
            </a:endParaRPr>
          </a:p>
          <a:p>
            <a:pPr marL="285750" indent="-285750" algn="just">
              <a:spcBef>
                <a:spcPts val="0"/>
              </a:spcBef>
              <a:buSzPts val="1800"/>
            </a:pPr>
            <a:r>
              <a:rPr lang="en-GB" sz="1800" dirty="0">
                <a:latin typeface="Century Schoolbook"/>
                <a:ea typeface="Century Schoolbook"/>
                <a:cs typeface="Century Schoolbook"/>
                <a:sym typeface="Century Schoolbook"/>
              </a:rPr>
              <a:t>Doctor have to Enter the prescription for the patient  under the particular patient Id </a:t>
            </a:r>
            <a:endParaRPr lang="en-GB" sz="1800" dirty="0" smtClean="0">
              <a:latin typeface="Century Schoolbook"/>
              <a:ea typeface="Century Schoolbook"/>
              <a:cs typeface="Century Schoolbook"/>
              <a:sym typeface="Century Schoolbook"/>
            </a:endParaRPr>
          </a:p>
          <a:p>
            <a:pPr marL="0" indent="0" algn="just">
              <a:spcBef>
                <a:spcPts val="0"/>
              </a:spcBef>
              <a:buSzPts val="1800"/>
              <a:buNone/>
            </a:pPr>
            <a:endParaRPr lang="en-GB" sz="1800" dirty="0">
              <a:latin typeface="Century Schoolbook"/>
              <a:ea typeface="Century Schoolbook"/>
              <a:cs typeface="Century Schoolbook"/>
              <a:sym typeface="Century Schoolbook"/>
            </a:endParaRPr>
          </a:p>
          <a:p>
            <a:pPr marL="285750" indent="-285750" algn="just">
              <a:spcBef>
                <a:spcPts val="0"/>
              </a:spcBef>
              <a:buSzPts val="1800"/>
            </a:pPr>
            <a:r>
              <a:rPr lang="en-GB" sz="1800" dirty="0" smtClean="0">
                <a:latin typeface="Century Schoolbook"/>
                <a:ea typeface="Century Schoolbook"/>
                <a:cs typeface="Century Schoolbook"/>
                <a:sym typeface="Century Schoolbook"/>
              </a:rPr>
              <a:t>Doctor  </a:t>
            </a:r>
            <a:r>
              <a:rPr lang="en-GB" sz="1800" dirty="0">
                <a:latin typeface="Century Schoolbook"/>
                <a:ea typeface="Century Schoolbook"/>
                <a:cs typeface="Century Schoolbook"/>
                <a:sym typeface="Century Schoolbook"/>
              </a:rPr>
              <a:t>also can check the  patient history by entering patient Id </a:t>
            </a:r>
            <a:r>
              <a:rPr lang="en-GB" sz="1800" dirty="0" smtClean="0">
                <a:latin typeface="Century Schoolbook"/>
                <a:ea typeface="Century Schoolbook"/>
                <a:cs typeface="Century Schoolbook"/>
                <a:sym typeface="Century Schoolbook"/>
              </a:rPr>
              <a:t>.</a:t>
            </a:r>
          </a:p>
          <a:p>
            <a:pPr marL="0" indent="0" algn="just">
              <a:spcBef>
                <a:spcPts val="0"/>
              </a:spcBef>
              <a:buSzPts val="1800"/>
              <a:buNone/>
            </a:pPr>
            <a:endParaRPr lang="en-GB" sz="1800" dirty="0">
              <a:latin typeface="Century Schoolbook"/>
              <a:ea typeface="Century Schoolbook"/>
              <a:cs typeface="Century Schoolbook"/>
              <a:sym typeface="Century Schoolbook"/>
            </a:endParaRPr>
          </a:p>
          <a:p>
            <a:pPr marL="285750" indent="-285750" algn="just">
              <a:spcBef>
                <a:spcPts val="0"/>
              </a:spcBef>
              <a:buSzPts val="1800"/>
            </a:pPr>
            <a:r>
              <a:rPr lang="en-GB" sz="1800" dirty="0">
                <a:latin typeface="Century Schoolbook"/>
                <a:ea typeface="Century Schoolbook"/>
                <a:cs typeface="Century Schoolbook"/>
                <a:sym typeface="Century Schoolbook"/>
              </a:rPr>
              <a:t>Also the mail containing  prescription is  send to patient And same will be added in the patient history</a:t>
            </a:r>
            <a:r>
              <a:rPr lang="en-GB" sz="1800" dirty="0" smtClean="0">
                <a:latin typeface="Century Schoolbook"/>
                <a:ea typeface="Century Schoolbook"/>
                <a:cs typeface="Century Schoolbook"/>
                <a:sym typeface="Century Schoolbook"/>
              </a:rPr>
              <a:t>.</a:t>
            </a:r>
          </a:p>
          <a:p>
            <a:pPr marL="0" indent="0" algn="just">
              <a:spcBef>
                <a:spcPts val="0"/>
              </a:spcBef>
              <a:buSzPts val="1800"/>
              <a:buNone/>
            </a:pPr>
            <a:endParaRPr lang="en-GB" sz="1800" dirty="0">
              <a:latin typeface="Century Schoolbook"/>
              <a:ea typeface="Century Schoolbook"/>
              <a:cs typeface="Century Schoolbook"/>
              <a:sym typeface="Century Schoolbook"/>
            </a:endParaRPr>
          </a:p>
          <a:p>
            <a:pPr marL="285750" indent="-285750" algn="just">
              <a:spcBef>
                <a:spcPts val="0"/>
              </a:spcBef>
              <a:buSzPts val="1800"/>
            </a:pPr>
            <a:r>
              <a:rPr lang="en-GB" sz="1800" dirty="0">
                <a:latin typeface="Century Schoolbook"/>
                <a:ea typeface="Century Schoolbook"/>
                <a:cs typeface="Century Schoolbook"/>
                <a:sym typeface="Century Schoolbook"/>
              </a:rPr>
              <a:t>In this way the flow of the project will executed </a:t>
            </a:r>
            <a:r>
              <a:rPr lang="en-GB" sz="1800" dirty="0" smtClean="0">
                <a:latin typeface="Century Schoolbook"/>
                <a:ea typeface="Century Schoolbook"/>
                <a:cs typeface="Century Schoolbook"/>
                <a:sym typeface="Century Schoolbook"/>
              </a:rPr>
              <a:t>.</a:t>
            </a:r>
          </a:p>
          <a:p>
            <a:pPr marL="0" indent="0" algn="just">
              <a:spcBef>
                <a:spcPts val="0"/>
              </a:spcBef>
              <a:buSzPts val="1800"/>
              <a:buNone/>
            </a:pPr>
            <a:endParaRPr lang="en-GB" sz="1800" dirty="0">
              <a:latin typeface="Century Schoolbook"/>
              <a:ea typeface="Century Schoolbook"/>
              <a:cs typeface="Century Schoolbook"/>
              <a:sym typeface="Century Schoolbook"/>
            </a:endParaRPr>
          </a:p>
          <a:p>
            <a:pPr marL="285750" indent="-285750" algn="just">
              <a:spcBef>
                <a:spcPts val="0"/>
              </a:spcBef>
              <a:buSzPts val="1800"/>
            </a:pPr>
            <a:r>
              <a:rPr lang="en-GB" sz="1800" dirty="0" smtClean="0">
                <a:latin typeface="Century Schoolbook"/>
                <a:ea typeface="Century Schoolbook"/>
                <a:cs typeface="Century Schoolbook"/>
                <a:sym typeface="Century Schoolbook"/>
              </a:rPr>
              <a:t>Patient </a:t>
            </a:r>
            <a:r>
              <a:rPr lang="en-GB" sz="1800" dirty="0">
                <a:latin typeface="Century Schoolbook"/>
                <a:ea typeface="Century Schoolbook"/>
                <a:cs typeface="Century Schoolbook"/>
                <a:sym typeface="Century Schoolbook"/>
              </a:rPr>
              <a:t>also can give feedback to the doctor .</a:t>
            </a:r>
          </a:p>
          <a:p>
            <a:pPr marL="342900" indent="-342900" algn="just">
              <a:spcBef>
                <a:spcPts val="360"/>
              </a:spcBef>
              <a:buSzPts val="1800"/>
            </a:pPr>
            <a:endParaRPr lang="en-GB" sz="1800" dirty="0">
              <a:latin typeface="Century Schoolbook"/>
              <a:ea typeface="Century Schoolbook"/>
              <a:cs typeface="Century Schoolbook"/>
              <a:sym typeface="Century Schoolbook"/>
            </a:endParaRPr>
          </a:p>
          <a:p>
            <a:pPr marL="342900" indent="-342900" algn="just">
              <a:spcBef>
                <a:spcPts val="360"/>
              </a:spcBef>
              <a:buSzPts val="1800"/>
            </a:pPr>
            <a:endParaRPr sz="1800" b="0" i="0" u="none" strike="noStrike" cap="none" dirty="0">
              <a:solidFill>
                <a:schemeClr val="dk1"/>
              </a:solidFill>
              <a:latin typeface="Century Schoolbook"/>
              <a:ea typeface="Century Schoolbook"/>
              <a:cs typeface="Century Schoolbook"/>
              <a:sym typeface="Century Schoolbook"/>
            </a:endParaRPr>
          </a:p>
        </p:txBody>
      </p:sp>
    </p:spTree>
    <p:extLst>
      <p:ext uri="{BB962C8B-B14F-4D97-AF65-F5344CB8AC3E}">
        <p14:creationId xmlns:p14="http://schemas.microsoft.com/office/powerpoint/2010/main" val="460011492"/>
      </p:ext>
    </p:extLst>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6"/>
          <p:cNvSpPr txBox="1">
            <a:spLocks noGrp="1"/>
          </p:cNvSpPr>
          <p:nvPr>
            <p:ph type="title"/>
          </p:nvPr>
        </p:nvSpPr>
        <p:spPr>
          <a:xfrm>
            <a:off x="0" y="111676"/>
            <a:ext cx="9144000" cy="1143000"/>
          </a:xfrm>
          <a:prstGeom prst="rect">
            <a:avLst/>
          </a:prstGeom>
          <a:gradFill>
            <a:gsLst>
              <a:gs pos="0">
                <a:srgbClr val="8CB3E3"/>
              </a:gs>
              <a:gs pos="50000">
                <a:srgbClr val="BFCFEC"/>
              </a:gs>
              <a:gs pos="100000">
                <a:srgbClr val="E0E8F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cap="none" dirty="0" smtClean="0">
                <a:latin typeface="Bookman Old Style"/>
                <a:ea typeface="Bookman Old Style"/>
                <a:cs typeface="Bookman Old Style"/>
                <a:sym typeface="Bookman Old Style"/>
              </a:rPr>
              <a:t> </a:t>
            </a:r>
            <a:r>
              <a:rPr lang="en-US" sz="2400" b="1" dirty="0" smtClean="0">
                <a:latin typeface="Bookman Old Style"/>
                <a:ea typeface="Bookman Old Style"/>
                <a:cs typeface="Bookman Old Style"/>
                <a:sym typeface="Bookman Old Style"/>
              </a:rPr>
              <a:t>FUTURE </a:t>
            </a:r>
            <a:r>
              <a:rPr lang="en-US" sz="2400" b="1" cap="none" dirty="0" smtClean="0">
                <a:latin typeface="Bookman Old Style"/>
                <a:ea typeface="Bookman Old Style"/>
                <a:cs typeface="Bookman Old Style"/>
                <a:sym typeface="Bookman Old Style"/>
              </a:rPr>
              <a:t>WORK .</a:t>
            </a:r>
            <a:r>
              <a:rPr lang="en-US" sz="2400" b="1" cap="none" dirty="0">
                <a:latin typeface="Bookman Old Style"/>
                <a:ea typeface="Bookman Old Style"/>
                <a:cs typeface="Bookman Old Style"/>
                <a:sym typeface="Bookman Old Style"/>
              </a:rPr>
              <a:t/>
            </a:r>
            <a:br>
              <a:rPr lang="en-US" sz="2400" b="1" cap="none" dirty="0">
                <a:latin typeface="Bookman Old Style"/>
                <a:ea typeface="Bookman Old Style"/>
                <a:cs typeface="Bookman Old Style"/>
                <a:sym typeface="Bookman Old Style"/>
              </a:rPr>
            </a:br>
            <a:endParaRPr sz="2400" baseline="-25000" dirty="0">
              <a:latin typeface="Bookman Old Style"/>
              <a:ea typeface="Bookman Old Style"/>
              <a:cs typeface="Bookman Old Style"/>
              <a:sym typeface="Bookman Old Style"/>
            </a:endParaRPr>
          </a:p>
        </p:txBody>
      </p:sp>
      <p:sp>
        <p:nvSpPr>
          <p:cNvPr id="243" name="Google Shape;243;p16"/>
          <p:cNvSpPr txBox="1">
            <a:spLocks noGrp="1"/>
          </p:cNvSpPr>
          <p:nvPr>
            <p:ph type="subTitle" idx="4294967295"/>
          </p:nvPr>
        </p:nvSpPr>
        <p:spPr>
          <a:xfrm>
            <a:off x="685800" y="1143000"/>
            <a:ext cx="8458200" cy="5334000"/>
          </a:xfrm>
          <a:prstGeom prst="rect">
            <a:avLst/>
          </a:prstGeom>
          <a:noFill/>
          <a:ln>
            <a:noFill/>
          </a:ln>
        </p:spPr>
        <p:txBody>
          <a:bodyPr spcFirstLastPara="1" wrap="square" lIns="91425" tIns="45700" rIns="91425" bIns="45700" anchor="t" anchorCtr="0">
            <a:noAutofit/>
          </a:bodyPr>
          <a:lstStyle/>
          <a:p>
            <a:pPr marL="342900" marR="0" lvl="0" indent="-215900" algn="just" rtl="0">
              <a:spcBef>
                <a:spcPts val="0"/>
              </a:spcBef>
              <a:spcAft>
                <a:spcPts val="0"/>
              </a:spcAft>
              <a:buClr>
                <a:schemeClr val="dk1"/>
              </a:buClr>
              <a:buSzPts val="2000"/>
              <a:buFont typeface="Arial"/>
              <a:buNone/>
            </a:pPr>
            <a:endParaRPr sz="2000" b="0" i="0" u="none" strike="noStrike" cap="none">
              <a:solidFill>
                <a:schemeClr val="dk1"/>
              </a:solidFill>
              <a:latin typeface="Century Schoolbook"/>
              <a:ea typeface="Century Schoolbook"/>
              <a:cs typeface="Century Schoolbook"/>
              <a:sym typeface="Century Schoolbook"/>
            </a:endParaRPr>
          </a:p>
          <a:p>
            <a:pPr marL="342900" marR="0" lvl="0" indent="-342900" algn="just" rtl="0">
              <a:spcBef>
                <a:spcPts val="400"/>
              </a:spcBef>
              <a:spcAft>
                <a:spcPts val="0"/>
              </a:spcAft>
              <a:buClr>
                <a:schemeClr val="dk1"/>
              </a:buClr>
              <a:buSzPts val="2000"/>
              <a:buFont typeface="Arial"/>
              <a:buChar char="•"/>
            </a:pPr>
            <a:r>
              <a:rPr lang="en-US" sz="2000" b="0" i="0" u="none" strike="noStrike" cap="none">
                <a:solidFill>
                  <a:schemeClr val="dk1"/>
                </a:solidFill>
                <a:latin typeface="Century Schoolbook"/>
                <a:ea typeface="Century Schoolbook"/>
                <a:cs typeface="Century Schoolbook"/>
                <a:sym typeface="Century Schoolbook"/>
              </a:rPr>
              <a:t>We have to create one field that will contain the detail of the medicine which is given by the doctor.</a:t>
            </a:r>
            <a:endParaRPr/>
          </a:p>
          <a:p>
            <a:pPr marL="342900" marR="0" lvl="0" indent="-215900" algn="just" rtl="0">
              <a:spcBef>
                <a:spcPts val="400"/>
              </a:spcBef>
              <a:spcAft>
                <a:spcPts val="0"/>
              </a:spcAft>
              <a:buClr>
                <a:schemeClr val="dk1"/>
              </a:buClr>
              <a:buSzPts val="2000"/>
              <a:buFont typeface="Arial"/>
              <a:buNone/>
            </a:pPr>
            <a:endParaRPr sz="2000" b="0" i="0" u="none" strike="noStrike" cap="none">
              <a:solidFill>
                <a:schemeClr val="dk1"/>
              </a:solidFill>
              <a:latin typeface="Century Schoolbook"/>
              <a:ea typeface="Century Schoolbook"/>
              <a:cs typeface="Century Schoolbook"/>
              <a:sym typeface="Century Schoolbook"/>
            </a:endParaRPr>
          </a:p>
          <a:p>
            <a:pPr marL="342900" marR="0" lvl="0" indent="-342900" algn="just" rtl="0">
              <a:spcBef>
                <a:spcPts val="400"/>
              </a:spcBef>
              <a:spcAft>
                <a:spcPts val="0"/>
              </a:spcAft>
              <a:buClr>
                <a:schemeClr val="dk1"/>
              </a:buClr>
              <a:buSzPts val="2000"/>
              <a:buFont typeface="Arial"/>
              <a:buChar char="•"/>
            </a:pPr>
            <a:r>
              <a:rPr lang="en-US" sz="2000" b="0" i="0" u="none" strike="noStrike" cap="none">
                <a:solidFill>
                  <a:schemeClr val="dk1"/>
                </a:solidFill>
                <a:latin typeface="Century Schoolbook"/>
                <a:ea typeface="Century Schoolbook"/>
                <a:cs typeface="Century Schoolbook"/>
                <a:sym typeface="Century Schoolbook"/>
              </a:rPr>
              <a:t>We also have to Gather some information related to medical (Datasets)which we needed for our project.</a:t>
            </a:r>
            <a:endParaRPr/>
          </a:p>
          <a:p>
            <a:pPr marL="342900" marR="0" lvl="0" indent="-215900" algn="just" rtl="0">
              <a:spcBef>
                <a:spcPts val="400"/>
              </a:spcBef>
              <a:spcAft>
                <a:spcPts val="0"/>
              </a:spcAft>
              <a:buClr>
                <a:schemeClr val="dk1"/>
              </a:buClr>
              <a:buSzPts val="2000"/>
              <a:buFont typeface="Arial"/>
              <a:buNone/>
            </a:pPr>
            <a:endParaRPr sz="2000" b="0" i="0" u="none" strike="noStrike" cap="none">
              <a:solidFill>
                <a:schemeClr val="dk1"/>
              </a:solidFill>
              <a:latin typeface="Century Schoolbook"/>
              <a:ea typeface="Century Schoolbook"/>
              <a:cs typeface="Century Schoolbook"/>
              <a:sym typeface="Century Schoolbook"/>
            </a:endParaRPr>
          </a:p>
          <a:p>
            <a:pPr marL="342900" marR="0" lvl="0" indent="-342900" algn="just" rtl="0">
              <a:spcBef>
                <a:spcPts val="400"/>
              </a:spcBef>
              <a:spcAft>
                <a:spcPts val="0"/>
              </a:spcAft>
              <a:buClr>
                <a:schemeClr val="dk1"/>
              </a:buClr>
              <a:buSzPts val="2000"/>
              <a:buFont typeface="Arial"/>
              <a:buChar char="•"/>
            </a:pPr>
            <a:r>
              <a:rPr lang="en-US" sz="2000" b="0" i="0" u="none" strike="noStrike" cap="none">
                <a:solidFill>
                  <a:schemeClr val="dk1"/>
                </a:solidFill>
                <a:latin typeface="Century Schoolbook"/>
                <a:ea typeface="Century Schoolbook"/>
                <a:cs typeface="Century Schoolbook"/>
                <a:sym typeface="Century Schoolbook"/>
              </a:rPr>
              <a:t>One of the main feature of our project that we left is the medicine reminder system(by SMS) so ,we have to work on that also.</a:t>
            </a:r>
            <a:endParaRPr/>
          </a:p>
          <a:p>
            <a:pPr marL="0" marR="0" lvl="0" indent="0" algn="just" rtl="0">
              <a:spcBef>
                <a:spcPts val="400"/>
              </a:spcBef>
              <a:spcAft>
                <a:spcPts val="0"/>
              </a:spcAft>
              <a:buClr>
                <a:schemeClr val="dk1"/>
              </a:buClr>
              <a:buSzPts val="2000"/>
              <a:buFont typeface="Arial"/>
              <a:buNone/>
            </a:pPr>
            <a:endParaRPr sz="2000" b="0" i="0" u="none" strike="noStrike" cap="none">
              <a:solidFill>
                <a:schemeClr val="dk1"/>
              </a:solidFill>
              <a:latin typeface="Century Schoolbook"/>
              <a:ea typeface="Century Schoolbook"/>
              <a:cs typeface="Century Schoolbook"/>
              <a:sym typeface="Century Schoolbook"/>
            </a:endParaRPr>
          </a:p>
          <a:p>
            <a:pPr marL="342900" marR="0" lvl="0" indent="-342900" algn="just" rtl="0">
              <a:spcBef>
                <a:spcPts val="400"/>
              </a:spcBef>
              <a:spcAft>
                <a:spcPts val="0"/>
              </a:spcAft>
              <a:buClr>
                <a:schemeClr val="dk1"/>
              </a:buClr>
              <a:buSzPts val="2000"/>
              <a:buFont typeface="Arial"/>
              <a:buChar char="•"/>
            </a:pPr>
            <a:r>
              <a:rPr lang="en-US" sz="2000" b="0" i="0" u="none" strike="noStrike" cap="none">
                <a:solidFill>
                  <a:schemeClr val="dk1"/>
                </a:solidFill>
                <a:latin typeface="Century Schoolbook"/>
                <a:ea typeface="Century Schoolbook"/>
                <a:cs typeface="Century Schoolbook"/>
                <a:sym typeface="Century Schoolbook"/>
              </a:rPr>
              <a:t>And at last we have to add the review system by which the patient can give the review to particular doctors.</a:t>
            </a:r>
            <a:endParaRPr sz="2000" b="0" i="0" u="none" strike="noStrike" cap="none">
              <a:solidFill>
                <a:schemeClr val="dk1"/>
              </a:solidFill>
              <a:latin typeface="Century Schoolbook"/>
              <a:ea typeface="Century Schoolbook"/>
              <a:cs typeface="Century Schoolbook"/>
              <a:sym typeface="Century Schoolbook"/>
            </a:endParaRPr>
          </a:p>
        </p:txBody>
      </p:sp>
    </p:spTree>
    <p:extLst>
      <p:ext uri="{BB962C8B-B14F-4D97-AF65-F5344CB8AC3E}">
        <p14:creationId xmlns:p14="http://schemas.microsoft.com/office/powerpoint/2010/main" val="1959955339"/>
      </p:ext>
    </p:extLst>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9AB5E4"/>
            </a:gs>
            <a:gs pos="50000">
              <a:srgbClr val="C2D1ED"/>
            </a:gs>
            <a:gs pos="100000">
              <a:srgbClr val="E1E8F5"/>
            </a:gs>
          </a:gsLst>
          <a:lin ang="5400000" scaled="0"/>
        </a:gradFill>
        <a:effectLst/>
      </p:bgPr>
    </p:bg>
    <p:spTree>
      <p:nvGrpSpPr>
        <p:cNvPr id="1" name="Shape 255"/>
        <p:cNvGrpSpPr/>
        <p:nvPr/>
      </p:nvGrpSpPr>
      <p:grpSpPr>
        <a:xfrm>
          <a:off x="0" y="0"/>
          <a:ext cx="0" cy="0"/>
          <a:chOff x="0" y="0"/>
          <a:chExt cx="0" cy="0"/>
        </a:xfrm>
      </p:grpSpPr>
      <p:sp>
        <p:nvSpPr>
          <p:cNvPr id="256" name="Google Shape;256;p18"/>
          <p:cNvSpPr txBox="1">
            <a:spLocks noGrp="1"/>
          </p:cNvSpPr>
          <p:nvPr>
            <p:ph type="subTitle" idx="1"/>
          </p:nvPr>
        </p:nvSpPr>
        <p:spPr>
          <a:xfrm>
            <a:off x="0" y="304800"/>
            <a:ext cx="8763000" cy="4267200"/>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rgbClr val="888888"/>
              </a:buClr>
              <a:buSzPts val="4000"/>
              <a:buNone/>
            </a:pPr>
            <a:endParaRPr sz="4000" b="1">
              <a:solidFill>
                <a:schemeClr val="dk1"/>
              </a:solidFill>
            </a:endParaRPr>
          </a:p>
          <a:p>
            <a:pPr marL="342900" lvl="0" indent="-342900" algn="ctr" rtl="0">
              <a:lnSpc>
                <a:spcPct val="150000"/>
              </a:lnSpc>
              <a:spcBef>
                <a:spcPts val="800"/>
              </a:spcBef>
              <a:spcAft>
                <a:spcPts val="0"/>
              </a:spcAft>
              <a:buClr>
                <a:srgbClr val="888888"/>
              </a:buClr>
              <a:buSzPts val="4000"/>
              <a:buNone/>
            </a:pPr>
            <a:endParaRPr sz="4000" b="1">
              <a:solidFill>
                <a:schemeClr val="dk1"/>
              </a:solidFill>
            </a:endParaRPr>
          </a:p>
          <a:p>
            <a:pPr marL="342900" lvl="0" indent="-342900" algn="ctr" rtl="0">
              <a:lnSpc>
                <a:spcPct val="150000"/>
              </a:lnSpc>
              <a:spcBef>
                <a:spcPts val="800"/>
              </a:spcBef>
              <a:spcAft>
                <a:spcPts val="0"/>
              </a:spcAft>
              <a:buClr>
                <a:srgbClr val="FF0000"/>
              </a:buClr>
              <a:buSzPts val="4000"/>
              <a:buNone/>
            </a:pPr>
            <a:r>
              <a:rPr lang="en-US" sz="4000" b="1">
                <a:solidFill>
                  <a:srgbClr val="FF0000"/>
                </a:solidFill>
                <a:latin typeface="Bookman Old Style"/>
                <a:ea typeface="Bookman Old Style"/>
                <a:cs typeface="Bookman Old Style"/>
                <a:sym typeface="Bookman Old Style"/>
              </a:rPr>
              <a:t>Thank You</a:t>
            </a:r>
            <a:endParaRPr/>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ctrTitle"/>
          </p:nvPr>
        </p:nvSpPr>
        <p:spPr>
          <a:xfrm>
            <a:off x="0" y="0"/>
            <a:ext cx="9144000" cy="1470025"/>
          </a:xfrm>
          <a:prstGeom prst="rect">
            <a:avLst/>
          </a:prstGeom>
          <a:gradFill>
            <a:gsLst>
              <a:gs pos="0">
                <a:srgbClr val="8CB3E3"/>
              </a:gs>
              <a:gs pos="50000">
                <a:srgbClr val="BFCFEC"/>
              </a:gs>
              <a:gs pos="100000">
                <a:srgbClr val="E0E8F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smtClean="0">
                <a:latin typeface="Bookman Old Style"/>
                <a:ea typeface="Bookman Old Style"/>
                <a:cs typeface="Bookman Old Style"/>
                <a:sym typeface="Bookman Old Style"/>
              </a:rPr>
              <a:t>Outlines</a:t>
            </a:r>
            <a:endParaRPr/>
          </a:p>
        </p:txBody>
      </p:sp>
      <p:sp>
        <p:nvSpPr>
          <p:cNvPr id="104" name="Google Shape;104;p2"/>
          <p:cNvSpPr txBox="1">
            <a:spLocks noGrp="1"/>
          </p:cNvSpPr>
          <p:nvPr>
            <p:ph type="subTitle" idx="1"/>
          </p:nvPr>
        </p:nvSpPr>
        <p:spPr>
          <a:xfrm>
            <a:off x="457200" y="1600200"/>
            <a:ext cx="8458200" cy="4724400"/>
          </a:xfrm>
          <a:prstGeom prst="rect">
            <a:avLst/>
          </a:prstGeom>
          <a:noFill/>
          <a:ln>
            <a:noFill/>
          </a:ln>
        </p:spPr>
        <p:txBody>
          <a:bodyPr spcFirstLastPara="1" wrap="square" lIns="91425" tIns="45700" rIns="91425" bIns="45700" anchor="t" anchorCtr="0">
            <a:normAutofit/>
          </a:bodyPr>
          <a:lstStyle/>
          <a:p>
            <a:pPr marL="514350" lvl="0" indent="-514350" algn="l" rtl="0">
              <a:lnSpc>
                <a:spcPct val="150000"/>
              </a:lnSpc>
              <a:spcBef>
                <a:spcPts val="0"/>
              </a:spcBef>
              <a:spcAft>
                <a:spcPts val="0"/>
              </a:spcAft>
              <a:buClr>
                <a:schemeClr val="dk1"/>
              </a:buClr>
              <a:buSzPts val="2400"/>
              <a:buFont typeface="Arial"/>
              <a:buAutoNum type="arabicPeriod"/>
            </a:pPr>
            <a:r>
              <a:rPr lang="en-US" sz="2600" b="1" dirty="0" smtClean="0">
                <a:solidFill>
                  <a:schemeClr val="dk1"/>
                </a:solidFill>
                <a:latin typeface="Bookman Old Style"/>
                <a:ea typeface="Bookman Old Style"/>
                <a:cs typeface="Bookman Old Style"/>
                <a:sym typeface="Bookman Old Style"/>
              </a:rPr>
              <a:t>Problem Definition.</a:t>
            </a:r>
            <a:endParaRPr sz="2600" dirty="0" smtClean="0"/>
          </a:p>
          <a:p>
            <a:pPr marL="514350" lvl="0" indent="-514350" algn="l" rtl="0">
              <a:lnSpc>
                <a:spcPct val="150000"/>
              </a:lnSpc>
              <a:spcBef>
                <a:spcPts val="0"/>
              </a:spcBef>
              <a:spcAft>
                <a:spcPts val="0"/>
              </a:spcAft>
              <a:buClr>
                <a:schemeClr val="dk1"/>
              </a:buClr>
              <a:buSzPts val="2400"/>
              <a:buFont typeface="Arial"/>
              <a:buAutoNum type="arabicPeriod"/>
            </a:pPr>
            <a:r>
              <a:rPr lang="en-US" sz="2600" b="1" dirty="0" smtClean="0">
                <a:solidFill>
                  <a:schemeClr val="dk1"/>
                </a:solidFill>
                <a:latin typeface="Bookman Old Style"/>
                <a:ea typeface="Bookman Old Style"/>
                <a:cs typeface="Bookman Old Style"/>
                <a:sym typeface="Bookman Old Style"/>
              </a:rPr>
              <a:t>Objective &amp; Scope .</a:t>
            </a:r>
            <a:endParaRPr sz="2600" dirty="0" smtClean="0"/>
          </a:p>
          <a:p>
            <a:pPr marL="514350" lvl="0" indent="-514350" algn="l" rtl="0">
              <a:lnSpc>
                <a:spcPct val="150000"/>
              </a:lnSpc>
              <a:spcBef>
                <a:spcPts val="0"/>
              </a:spcBef>
              <a:spcAft>
                <a:spcPts val="0"/>
              </a:spcAft>
              <a:buClr>
                <a:schemeClr val="dk1"/>
              </a:buClr>
              <a:buSzPts val="2400"/>
              <a:buFont typeface="Arial"/>
              <a:buAutoNum type="arabicPeriod"/>
            </a:pPr>
            <a:r>
              <a:rPr lang="en-IN" sz="2600" b="1" dirty="0" smtClean="0">
                <a:solidFill>
                  <a:schemeClr val="dk1"/>
                </a:solidFill>
                <a:latin typeface="Bookman Old Style"/>
                <a:sym typeface="Bookman Old Style"/>
              </a:rPr>
              <a:t>Implementation </a:t>
            </a:r>
            <a:r>
              <a:rPr lang="en-IN" sz="2600" b="1" dirty="0" err="1" smtClean="0">
                <a:solidFill>
                  <a:schemeClr val="dk1"/>
                </a:solidFill>
                <a:latin typeface="Bookman Old Style"/>
                <a:sym typeface="Bookman Old Style"/>
              </a:rPr>
              <a:t>plac</a:t>
            </a:r>
            <a:r>
              <a:rPr lang="en-IN" sz="2600" b="1" dirty="0" smtClean="0">
                <a:solidFill>
                  <a:schemeClr val="dk1"/>
                </a:solidFill>
                <a:latin typeface="Bookman Old Style"/>
                <a:sym typeface="Bookman Old Style"/>
              </a:rPr>
              <a:t>.</a:t>
            </a:r>
            <a:endParaRPr sz="2600" dirty="0" smtClean="0"/>
          </a:p>
          <a:p>
            <a:pPr marL="514350" lvl="0" indent="-514350" algn="l" rtl="0">
              <a:lnSpc>
                <a:spcPct val="150000"/>
              </a:lnSpc>
              <a:spcBef>
                <a:spcPts val="0"/>
              </a:spcBef>
              <a:spcAft>
                <a:spcPts val="0"/>
              </a:spcAft>
              <a:buClr>
                <a:schemeClr val="dk1"/>
              </a:buClr>
              <a:buSzPts val="2400"/>
              <a:buFont typeface="Arial"/>
              <a:buAutoNum type="arabicPeriod"/>
            </a:pPr>
            <a:r>
              <a:rPr lang="en-US" sz="2600" b="1" dirty="0" smtClean="0">
                <a:solidFill>
                  <a:schemeClr val="dk1"/>
                </a:solidFill>
                <a:latin typeface="Bookman Old Style"/>
                <a:ea typeface="Bookman Old Style"/>
                <a:cs typeface="Bookman Old Style"/>
                <a:sym typeface="Bookman Old Style"/>
              </a:rPr>
              <a:t>Methodology.</a:t>
            </a:r>
            <a:endParaRPr sz="2600" dirty="0" smtClean="0"/>
          </a:p>
          <a:p>
            <a:pPr marL="514350" lvl="0" indent="-514350" algn="l" rtl="0">
              <a:lnSpc>
                <a:spcPct val="150000"/>
              </a:lnSpc>
              <a:spcBef>
                <a:spcPts val="0"/>
              </a:spcBef>
              <a:spcAft>
                <a:spcPts val="0"/>
              </a:spcAft>
              <a:buClr>
                <a:schemeClr val="dk1"/>
              </a:buClr>
              <a:buSzPts val="2400"/>
              <a:buFont typeface="Arial"/>
              <a:buAutoNum type="arabicPeriod"/>
            </a:pPr>
            <a:r>
              <a:rPr lang="en-US" sz="2600" b="1" dirty="0" smtClean="0">
                <a:solidFill>
                  <a:schemeClr val="dk1"/>
                </a:solidFill>
                <a:latin typeface="Bookman Old Style"/>
                <a:ea typeface="Bookman Old Style"/>
                <a:cs typeface="Bookman Old Style"/>
                <a:sym typeface="Bookman Old Style"/>
              </a:rPr>
              <a:t>Project Status.</a:t>
            </a:r>
          </a:p>
          <a:p>
            <a:pPr marL="514350" lvl="0" indent="-514350" algn="l">
              <a:lnSpc>
                <a:spcPct val="150000"/>
              </a:lnSpc>
              <a:spcBef>
                <a:spcPts val="0"/>
              </a:spcBef>
              <a:buClr>
                <a:schemeClr val="dk1"/>
              </a:buClr>
              <a:buSzPts val="2400"/>
              <a:buFont typeface="Arial"/>
              <a:buAutoNum type="arabicPeriod"/>
            </a:pPr>
            <a:r>
              <a:rPr lang="en-US" sz="2600" b="1" dirty="0" smtClean="0">
                <a:solidFill>
                  <a:schemeClr val="tx1"/>
                </a:solidFill>
                <a:latin typeface="Bookman Old Style"/>
                <a:ea typeface="Bookman Old Style"/>
                <a:cs typeface="Bookman Old Style"/>
                <a:sym typeface="Bookman Old Style"/>
              </a:rPr>
              <a:t>Project flow.</a:t>
            </a:r>
            <a:endParaRPr sz="2600" dirty="0" smtClean="0">
              <a:solidFill>
                <a:schemeClr val="tx1"/>
              </a:solidFill>
            </a:endParaRPr>
          </a:p>
          <a:p>
            <a:pPr marL="514350" lvl="0" indent="-514350" algn="l" rtl="0">
              <a:lnSpc>
                <a:spcPct val="150000"/>
              </a:lnSpc>
              <a:spcBef>
                <a:spcPts val="0"/>
              </a:spcBef>
              <a:spcAft>
                <a:spcPts val="0"/>
              </a:spcAft>
              <a:buClr>
                <a:schemeClr val="dk1"/>
              </a:buClr>
              <a:buSzPts val="2400"/>
              <a:buFont typeface="Arial"/>
              <a:buAutoNum type="arabicPeriod"/>
            </a:pPr>
            <a:r>
              <a:rPr lang="en-US" sz="2600" b="1" dirty="0" smtClean="0">
                <a:solidFill>
                  <a:schemeClr val="dk1"/>
                </a:solidFill>
                <a:latin typeface="Bookman Old Style"/>
                <a:ea typeface="Bookman Old Style"/>
                <a:cs typeface="Bookman Old Style"/>
                <a:sym typeface="Bookman Old Style"/>
              </a:rPr>
              <a:t> Future Work.</a:t>
            </a:r>
            <a:endParaRPr sz="2600" dirty="0" smtClean="0">
              <a:solidFill>
                <a:schemeClr val="dk1"/>
              </a:solidFill>
            </a:endParaRPr>
          </a:p>
          <a:p>
            <a:pPr marL="514350" lvl="0" indent="-514350" algn="l" rtl="0">
              <a:lnSpc>
                <a:spcPct val="90000"/>
              </a:lnSpc>
              <a:spcBef>
                <a:spcPts val="520"/>
              </a:spcBef>
              <a:spcAft>
                <a:spcPts val="0"/>
              </a:spcAft>
              <a:buClr>
                <a:srgbClr val="888888"/>
              </a:buClr>
              <a:buSzPts val="2600"/>
              <a:buNone/>
            </a:pPr>
            <a:endParaRPr sz="2600" dirty="0" smtClean="0">
              <a:solidFill>
                <a:schemeClr val="dk1"/>
              </a:solidFill>
            </a:endParaRPr>
          </a:p>
          <a:p>
            <a:pPr marL="514350" lvl="0" indent="-349250" algn="l" rtl="0">
              <a:lnSpc>
                <a:spcPct val="90000"/>
              </a:lnSpc>
              <a:spcBef>
                <a:spcPts val="520"/>
              </a:spcBef>
              <a:spcAft>
                <a:spcPts val="0"/>
              </a:spcAft>
              <a:buClr>
                <a:srgbClr val="888888"/>
              </a:buClr>
              <a:buSzPts val="2600"/>
              <a:buFont typeface="Arial"/>
              <a:buNone/>
            </a:pPr>
            <a:endParaRPr sz="2600" dirty="0">
              <a:solidFill>
                <a:schemeClr val="dk1"/>
              </a:solidFill>
            </a:endParaRPr>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0" y="0"/>
            <a:ext cx="9144000" cy="1066800"/>
          </a:xfrm>
          <a:prstGeom prst="rect">
            <a:avLst/>
          </a:prstGeom>
          <a:gradFill>
            <a:gsLst>
              <a:gs pos="0">
                <a:srgbClr val="8CB3E3"/>
              </a:gs>
              <a:gs pos="50000">
                <a:srgbClr val="BFCFEC"/>
              </a:gs>
              <a:gs pos="100000">
                <a:srgbClr val="E0E8F4"/>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Bookman Old Style"/>
                <a:ea typeface="Bookman Old Style"/>
                <a:cs typeface="Bookman Old Style"/>
                <a:sym typeface="Bookman Old Style"/>
              </a:rPr>
              <a:t>Problem Definition</a:t>
            </a:r>
            <a:endParaRPr sz="2400" b="1" i="0" u="none" strike="noStrike" cap="none">
              <a:solidFill>
                <a:schemeClr val="dk1"/>
              </a:solidFill>
              <a:latin typeface="Bookman Old Style"/>
              <a:ea typeface="Bookman Old Style"/>
              <a:cs typeface="Bookman Old Style"/>
              <a:sym typeface="Bookman Old Style"/>
            </a:endParaRPr>
          </a:p>
        </p:txBody>
      </p:sp>
      <p:sp>
        <p:nvSpPr>
          <p:cNvPr id="111" name="Google Shape;111;p3"/>
          <p:cNvSpPr txBox="1">
            <a:spLocks noGrp="1"/>
          </p:cNvSpPr>
          <p:nvPr>
            <p:ph type="subTitle" idx="1"/>
          </p:nvPr>
        </p:nvSpPr>
        <p:spPr>
          <a:xfrm>
            <a:off x="838200" y="1742207"/>
            <a:ext cx="8001000" cy="3971100"/>
          </a:xfrm>
          <a:prstGeom prst="rect">
            <a:avLst/>
          </a:prstGeom>
          <a:noFill/>
          <a:ln>
            <a:noFill/>
          </a:ln>
        </p:spPr>
        <p:txBody>
          <a:bodyPr spcFirstLastPara="1" wrap="square" lIns="91425" tIns="45700" rIns="91425" bIns="45700" anchor="ctr" anchorCtr="0">
            <a:spAutoFit/>
          </a:bodyPr>
          <a:lstStyle/>
          <a:p>
            <a:pPr marL="0" lvl="0" indent="-114300" algn="just" rtl="0">
              <a:spcBef>
                <a:spcPts val="0"/>
              </a:spcBef>
              <a:spcAft>
                <a:spcPts val="0"/>
              </a:spcAft>
              <a:buClr>
                <a:schemeClr val="dk1"/>
              </a:buClr>
              <a:buSzPts val="1800"/>
              <a:buFont typeface="Noto Sans Symbols"/>
              <a:buChar char="⮚"/>
            </a:pPr>
            <a:r>
              <a:rPr lang="en-US" sz="1800" dirty="0">
                <a:solidFill>
                  <a:schemeClr val="dk1"/>
                </a:solidFill>
                <a:latin typeface="Century Schoolbook"/>
                <a:ea typeface="Century Schoolbook"/>
                <a:cs typeface="Century Schoolbook"/>
                <a:sym typeface="Century Schoolbook"/>
              </a:rPr>
              <a:t>Though up till now there is not a single platform for the doctors,  where they can put Name/Id’s </a:t>
            </a:r>
            <a:r>
              <a:rPr lang="en-US" sz="1800" dirty="0" err="1">
                <a:solidFill>
                  <a:schemeClr val="dk1"/>
                </a:solidFill>
                <a:latin typeface="Century Schoolbook"/>
                <a:ea typeface="Century Schoolbook"/>
                <a:cs typeface="Century Schoolbook"/>
                <a:sym typeface="Century Schoolbook"/>
              </a:rPr>
              <a:t>etc</a:t>
            </a:r>
            <a:r>
              <a:rPr lang="en-US" sz="1800" dirty="0">
                <a:solidFill>
                  <a:schemeClr val="dk1"/>
                </a:solidFill>
                <a:latin typeface="Century Schoolbook"/>
                <a:ea typeface="Century Schoolbook"/>
                <a:cs typeface="Century Schoolbook"/>
                <a:sym typeface="Century Schoolbook"/>
              </a:rPr>
              <a:t> information's of patients in a portals from where they will gets the overall information of the patients and the predictive analysis from data of patients.</a:t>
            </a:r>
            <a:endParaRPr dirty="0"/>
          </a:p>
          <a:p>
            <a:pPr marL="0" lvl="0" indent="0" algn="just" rtl="0">
              <a:spcBef>
                <a:spcPts val="0"/>
              </a:spcBef>
              <a:spcAft>
                <a:spcPts val="0"/>
              </a:spcAft>
              <a:buClr>
                <a:schemeClr val="dk1"/>
              </a:buClr>
              <a:buSzPts val="1800"/>
              <a:buNone/>
            </a:pPr>
            <a:r>
              <a:rPr lang="en-US" sz="1800" dirty="0">
                <a:solidFill>
                  <a:schemeClr val="dk1"/>
                </a:solidFill>
                <a:latin typeface="Century Schoolbook"/>
                <a:ea typeface="Century Schoolbook"/>
                <a:cs typeface="Century Schoolbook"/>
                <a:sym typeface="Century Schoolbook"/>
              </a:rPr>
              <a:t> </a:t>
            </a:r>
            <a:endParaRPr sz="1800" dirty="0">
              <a:solidFill>
                <a:schemeClr val="dk1"/>
              </a:solidFill>
              <a:latin typeface="Century Schoolbook"/>
              <a:ea typeface="Century Schoolbook"/>
              <a:cs typeface="Century Schoolbook"/>
              <a:sym typeface="Century Schoolbook"/>
            </a:endParaRPr>
          </a:p>
          <a:p>
            <a:pPr marL="0" lvl="0" indent="-114300" algn="just" rtl="0">
              <a:spcBef>
                <a:spcPts val="0"/>
              </a:spcBef>
              <a:spcAft>
                <a:spcPts val="0"/>
              </a:spcAft>
              <a:buClr>
                <a:schemeClr val="dk1"/>
              </a:buClr>
              <a:buSzPts val="1800"/>
              <a:buFont typeface="Noto Sans Symbols"/>
              <a:buChar char="⮚"/>
            </a:pPr>
            <a:r>
              <a:rPr lang="en-US" sz="1800" dirty="0">
                <a:solidFill>
                  <a:schemeClr val="dk1"/>
                </a:solidFill>
                <a:latin typeface="Century Schoolbook"/>
                <a:ea typeface="Century Schoolbook"/>
                <a:cs typeface="Century Schoolbook"/>
                <a:sym typeface="Century Schoolbook"/>
              </a:rPr>
              <a:t>Advantages: </a:t>
            </a:r>
            <a:endParaRPr dirty="0"/>
          </a:p>
          <a:p>
            <a:pPr marL="0" lvl="0" indent="0" algn="l" rtl="0">
              <a:spcBef>
                <a:spcPts val="0"/>
              </a:spcBef>
              <a:spcAft>
                <a:spcPts val="0"/>
              </a:spcAft>
              <a:buClr>
                <a:schemeClr val="dk1"/>
              </a:buClr>
              <a:buSzPts val="1800"/>
              <a:buNone/>
            </a:pPr>
            <a:r>
              <a:rPr lang="en-US" sz="1800" dirty="0">
                <a:solidFill>
                  <a:schemeClr val="dk1"/>
                </a:solidFill>
                <a:latin typeface="Century Schoolbook"/>
                <a:ea typeface="Century Schoolbook"/>
                <a:cs typeface="Century Schoolbook"/>
                <a:sym typeface="Century Schoolbook"/>
              </a:rPr>
              <a:t>    - Will get information of patients. </a:t>
            </a:r>
            <a:endParaRPr dirty="0"/>
          </a:p>
          <a:p>
            <a:pPr marL="0" lvl="0" indent="0" algn="l" rtl="0">
              <a:spcBef>
                <a:spcPts val="0"/>
              </a:spcBef>
              <a:spcAft>
                <a:spcPts val="0"/>
              </a:spcAft>
              <a:buClr>
                <a:schemeClr val="dk1"/>
              </a:buClr>
              <a:buSzPts val="1800"/>
              <a:buNone/>
            </a:pPr>
            <a:r>
              <a:rPr lang="en-US" sz="1800" dirty="0">
                <a:solidFill>
                  <a:schemeClr val="dk1"/>
                </a:solidFill>
                <a:latin typeface="Century Schoolbook"/>
                <a:ea typeface="Century Schoolbook"/>
                <a:cs typeface="Century Schoolbook"/>
                <a:sym typeface="Century Schoolbook"/>
              </a:rPr>
              <a:t>    - Analysis of patients data &amp; doctors data become easier.(predictive     analysis)</a:t>
            </a:r>
            <a:endParaRPr dirty="0"/>
          </a:p>
          <a:p>
            <a:pPr marL="0" lvl="0" indent="0" algn="l" rtl="0">
              <a:spcBef>
                <a:spcPts val="0"/>
              </a:spcBef>
              <a:spcAft>
                <a:spcPts val="0"/>
              </a:spcAft>
              <a:buClr>
                <a:schemeClr val="dk1"/>
              </a:buClr>
              <a:buSzPts val="1800"/>
              <a:buNone/>
            </a:pPr>
            <a:r>
              <a:rPr lang="en-US" sz="1800" dirty="0">
                <a:solidFill>
                  <a:schemeClr val="dk1"/>
                </a:solidFill>
                <a:latin typeface="Century Schoolbook"/>
                <a:ea typeface="Century Schoolbook"/>
                <a:cs typeface="Century Schoolbook"/>
                <a:sym typeface="Century Schoolbook"/>
              </a:rPr>
              <a:t>    - Medicines reminder  via SMS.</a:t>
            </a:r>
            <a:endParaRPr dirty="0"/>
          </a:p>
          <a:p>
            <a:pPr marL="0" lvl="0" indent="0" algn="l" rtl="0">
              <a:spcBef>
                <a:spcPts val="0"/>
              </a:spcBef>
              <a:spcAft>
                <a:spcPts val="0"/>
              </a:spcAft>
              <a:buClr>
                <a:schemeClr val="dk1"/>
              </a:buClr>
              <a:buSzPts val="1800"/>
              <a:buFont typeface="Century Schoolbook"/>
              <a:buNone/>
            </a:pPr>
            <a:r>
              <a:rPr lang="en-US" sz="1800" dirty="0">
                <a:solidFill>
                  <a:schemeClr val="dk1"/>
                </a:solidFill>
                <a:latin typeface="Century Schoolbook"/>
                <a:ea typeface="Century Schoolbook"/>
                <a:cs typeface="Century Schoolbook"/>
                <a:sym typeface="Century Schoolbook"/>
              </a:rPr>
              <a:t>    - Feedback from each patients.(whether he/she cured or not)</a:t>
            </a:r>
            <a:endParaRPr dirty="0"/>
          </a:p>
          <a:p>
            <a:pPr marL="0" lvl="0" indent="0" algn="just" rtl="0">
              <a:spcBef>
                <a:spcPts val="0"/>
              </a:spcBef>
              <a:spcAft>
                <a:spcPts val="0"/>
              </a:spcAft>
              <a:buClr>
                <a:srgbClr val="888888"/>
              </a:buClr>
              <a:buSzPts val="1800"/>
              <a:buFont typeface="Calibri"/>
              <a:buNone/>
            </a:pPr>
            <a:endParaRPr sz="1800" dirty="0">
              <a:solidFill>
                <a:schemeClr val="dk1"/>
              </a:solidFill>
              <a:latin typeface="Century Schoolbook"/>
              <a:ea typeface="Century Schoolbook"/>
              <a:cs typeface="Century Schoolbook"/>
              <a:sym typeface="Century Schoolbook"/>
            </a:endParaRPr>
          </a:p>
          <a:p>
            <a:pPr marL="0" lvl="0" indent="-114300" algn="just" rtl="0">
              <a:spcBef>
                <a:spcPts val="0"/>
              </a:spcBef>
              <a:spcAft>
                <a:spcPts val="0"/>
              </a:spcAft>
              <a:buClr>
                <a:schemeClr val="dk1"/>
              </a:buClr>
              <a:buSzPts val="1800"/>
              <a:buFont typeface="Noto Sans Symbols"/>
              <a:buChar char="⮚"/>
            </a:pPr>
            <a:r>
              <a:rPr lang="en-US" sz="1800" dirty="0">
                <a:solidFill>
                  <a:schemeClr val="dk1"/>
                </a:solidFill>
                <a:latin typeface="Century Schoolbook"/>
                <a:ea typeface="Century Schoolbook"/>
                <a:cs typeface="Century Schoolbook"/>
                <a:sym typeface="Century Schoolbook"/>
              </a:rPr>
              <a:t> Hospitals/small clinics required the patients data which is to be stored in and meanwhile need to be updated as patient visits hospitals</a:t>
            </a:r>
            <a:endParaRPr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subTitle" idx="1"/>
          </p:nvPr>
        </p:nvSpPr>
        <p:spPr>
          <a:xfrm>
            <a:off x="609600" y="1295400"/>
            <a:ext cx="7874000" cy="4648200"/>
          </a:xfrm>
          <a:prstGeom prst="rect">
            <a:avLst/>
          </a:prstGeom>
          <a:noFill/>
          <a:ln>
            <a:noFill/>
          </a:ln>
        </p:spPr>
        <p:txBody>
          <a:bodyPr spcFirstLastPara="1" wrap="square" lIns="91425" tIns="45700" rIns="91425" bIns="45700" anchor="t" anchorCtr="0">
            <a:noAutofit/>
          </a:bodyPr>
          <a:lstStyle/>
          <a:p>
            <a:pPr marL="0" lvl="0" indent="-114300" algn="just" rtl="0">
              <a:spcBef>
                <a:spcPts val="0"/>
              </a:spcBef>
              <a:spcAft>
                <a:spcPts val="0"/>
              </a:spcAft>
              <a:buClr>
                <a:schemeClr val="dk1"/>
              </a:buClr>
              <a:buSzPts val="1800"/>
              <a:buFont typeface="Arial"/>
              <a:buChar char="•"/>
            </a:pPr>
            <a:r>
              <a:rPr lang="en-US" sz="1800">
                <a:solidFill>
                  <a:schemeClr val="dk1"/>
                </a:solidFill>
                <a:latin typeface="Century Schoolbook"/>
                <a:ea typeface="Century Schoolbook"/>
                <a:cs typeface="Century Schoolbook"/>
                <a:sym typeface="Century Schoolbook"/>
              </a:rPr>
              <a:t> We are going to develop such a portal where every patients will have there Id’s and if that id’s were putted by the doctors on our portal which will provides the information of patients, which contains that last time this patients went to which doctor, what kind of medicines this patients received ,what kind of problem is having by patients etc.</a:t>
            </a:r>
            <a:endParaRPr/>
          </a:p>
          <a:p>
            <a:pPr marL="0" lvl="0" indent="0" algn="just" rtl="0">
              <a:spcBef>
                <a:spcPts val="360"/>
              </a:spcBef>
              <a:spcAft>
                <a:spcPts val="0"/>
              </a:spcAft>
              <a:buClr>
                <a:srgbClr val="888888"/>
              </a:buClr>
              <a:buSzPts val="1800"/>
              <a:buFont typeface="Arial"/>
              <a:buNone/>
            </a:pPr>
            <a:endParaRPr sz="1800">
              <a:solidFill>
                <a:schemeClr val="dk1"/>
              </a:solidFill>
              <a:latin typeface="Century Schoolbook"/>
              <a:ea typeface="Century Schoolbook"/>
              <a:cs typeface="Century Schoolbook"/>
              <a:sym typeface="Century Schoolbook"/>
            </a:endParaRPr>
          </a:p>
          <a:p>
            <a:pPr marL="0" lvl="0" indent="-114300" algn="just" rtl="0">
              <a:spcBef>
                <a:spcPts val="360"/>
              </a:spcBef>
              <a:spcAft>
                <a:spcPts val="0"/>
              </a:spcAft>
              <a:buClr>
                <a:schemeClr val="dk1"/>
              </a:buClr>
              <a:buSzPts val="1800"/>
              <a:buFont typeface="Arial"/>
              <a:buChar char="•"/>
            </a:pPr>
            <a:r>
              <a:rPr lang="en-US" sz="1800">
                <a:solidFill>
                  <a:schemeClr val="dk1"/>
                </a:solidFill>
                <a:latin typeface="Century Schoolbook"/>
                <a:ea typeface="Century Schoolbook"/>
                <a:cs typeface="Century Schoolbook"/>
                <a:sym typeface="Century Schoolbook"/>
              </a:rPr>
              <a:t>It will help to maintain a patients data in a single portal.</a:t>
            </a:r>
            <a:endParaRPr/>
          </a:p>
          <a:p>
            <a:pPr marL="0" lvl="0" indent="0" algn="just" rtl="0">
              <a:spcBef>
                <a:spcPts val="360"/>
              </a:spcBef>
              <a:spcAft>
                <a:spcPts val="0"/>
              </a:spcAft>
              <a:buClr>
                <a:srgbClr val="888888"/>
              </a:buClr>
              <a:buSzPts val="1800"/>
              <a:buFont typeface="Arial"/>
              <a:buNone/>
            </a:pPr>
            <a:endParaRPr sz="1800">
              <a:solidFill>
                <a:schemeClr val="dk1"/>
              </a:solidFill>
              <a:latin typeface="Century Schoolbook"/>
              <a:ea typeface="Century Schoolbook"/>
              <a:cs typeface="Century Schoolbook"/>
              <a:sym typeface="Century Schoolbook"/>
            </a:endParaRPr>
          </a:p>
          <a:p>
            <a:pPr marL="0" lvl="0" indent="-114300" algn="just" rtl="0">
              <a:spcBef>
                <a:spcPts val="360"/>
              </a:spcBef>
              <a:spcAft>
                <a:spcPts val="0"/>
              </a:spcAft>
              <a:buClr>
                <a:schemeClr val="dk1"/>
              </a:buClr>
              <a:buSzPts val="1800"/>
              <a:buFont typeface="Arial"/>
              <a:buChar char="•"/>
            </a:pPr>
            <a:r>
              <a:rPr lang="en-US" sz="1800">
                <a:solidFill>
                  <a:schemeClr val="dk1"/>
                </a:solidFill>
                <a:latin typeface="Century Schoolbook"/>
                <a:ea typeface="Century Schoolbook"/>
                <a:cs typeface="Century Schoolbook"/>
                <a:sym typeface="Century Schoolbook"/>
              </a:rPr>
              <a:t> Helps doctors to analyse that which kind of medicines and what kind of exact problem is faced by the patients.(predictive analysis)</a:t>
            </a:r>
            <a:endParaRPr/>
          </a:p>
          <a:p>
            <a:pPr marL="0" lvl="0" indent="0" algn="just" rtl="0">
              <a:spcBef>
                <a:spcPts val="360"/>
              </a:spcBef>
              <a:spcAft>
                <a:spcPts val="0"/>
              </a:spcAft>
              <a:buClr>
                <a:srgbClr val="888888"/>
              </a:buClr>
              <a:buSzPts val="1800"/>
              <a:buFont typeface="Arial"/>
              <a:buNone/>
            </a:pPr>
            <a:endParaRPr sz="1800">
              <a:solidFill>
                <a:schemeClr val="dk1"/>
              </a:solidFill>
              <a:latin typeface="Century Schoolbook"/>
              <a:ea typeface="Century Schoolbook"/>
              <a:cs typeface="Century Schoolbook"/>
              <a:sym typeface="Century Schoolbook"/>
            </a:endParaRPr>
          </a:p>
          <a:p>
            <a:pPr marL="0" lvl="0" indent="-114300" algn="just" rtl="0">
              <a:spcBef>
                <a:spcPts val="360"/>
              </a:spcBef>
              <a:spcAft>
                <a:spcPts val="0"/>
              </a:spcAft>
              <a:buClr>
                <a:schemeClr val="dk1"/>
              </a:buClr>
              <a:buSzPts val="1800"/>
              <a:buFont typeface="Arial"/>
              <a:buChar char="•"/>
            </a:pPr>
            <a:r>
              <a:rPr lang="en-US" sz="1800">
                <a:solidFill>
                  <a:schemeClr val="dk1"/>
                </a:solidFill>
                <a:latin typeface="Century Schoolbook"/>
                <a:ea typeface="Century Schoolbook"/>
                <a:cs typeface="Century Schoolbook"/>
                <a:sym typeface="Century Schoolbook"/>
              </a:rPr>
              <a:t>Helps patients to get medicines remainder on time.</a:t>
            </a:r>
            <a:endParaRPr/>
          </a:p>
          <a:p>
            <a:pPr marL="0" lvl="0" indent="0" algn="just" rtl="0">
              <a:spcBef>
                <a:spcPts val="360"/>
              </a:spcBef>
              <a:spcAft>
                <a:spcPts val="0"/>
              </a:spcAft>
              <a:buClr>
                <a:srgbClr val="888888"/>
              </a:buClr>
              <a:buSzPts val="1800"/>
              <a:buFont typeface="Arial"/>
              <a:buNone/>
            </a:pPr>
            <a:endParaRPr sz="1800">
              <a:solidFill>
                <a:schemeClr val="dk1"/>
              </a:solidFill>
              <a:latin typeface="Century Schoolbook"/>
              <a:ea typeface="Century Schoolbook"/>
              <a:cs typeface="Century Schoolbook"/>
              <a:sym typeface="Century Schoolbook"/>
            </a:endParaRPr>
          </a:p>
          <a:p>
            <a:pPr marL="0" lvl="0" indent="-114300" algn="just" rtl="0">
              <a:spcBef>
                <a:spcPts val="360"/>
              </a:spcBef>
              <a:spcAft>
                <a:spcPts val="0"/>
              </a:spcAft>
              <a:buClr>
                <a:schemeClr val="dk1"/>
              </a:buClr>
              <a:buSzPts val="1800"/>
              <a:buFont typeface="Arial"/>
              <a:buChar char="•"/>
            </a:pPr>
            <a:r>
              <a:rPr lang="en-US" sz="1800">
                <a:solidFill>
                  <a:schemeClr val="dk1"/>
                </a:solidFill>
                <a:latin typeface="Century Schoolbook"/>
                <a:ea typeface="Century Schoolbook"/>
                <a:cs typeface="Century Schoolbook"/>
                <a:sym typeface="Century Schoolbook"/>
              </a:rPr>
              <a:t>Feedback helps doctors to improve themselves.</a:t>
            </a:r>
            <a:endParaRPr sz="1800">
              <a:solidFill>
                <a:schemeClr val="dk1"/>
              </a:solidFill>
              <a:latin typeface="Century Schoolbook"/>
              <a:ea typeface="Century Schoolbook"/>
              <a:cs typeface="Century Schoolbook"/>
              <a:sym typeface="Century Schoolbook"/>
            </a:endParaRPr>
          </a:p>
          <a:p>
            <a:pPr marL="0" lvl="0" indent="0" algn="just" rtl="0">
              <a:spcBef>
                <a:spcPts val="360"/>
              </a:spcBef>
              <a:spcAft>
                <a:spcPts val="0"/>
              </a:spcAft>
              <a:buClr>
                <a:srgbClr val="888888"/>
              </a:buClr>
              <a:buSzPts val="1800"/>
              <a:buNone/>
            </a:pPr>
            <a:endParaRPr sz="1800">
              <a:solidFill>
                <a:schemeClr val="dk1"/>
              </a:solidFill>
              <a:latin typeface="Century Schoolbook"/>
              <a:ea typeface="Century Schoolbook"/>
              <a:cs typeface="Century Schoolbook"/>
              <a:sym typeface="Century Schoolbook"/>
            </a:endParaRPr>
          </a:p>
          <a:p>
            <a:pPr marL="0" lvl="0" indent="0" algn="just" rtl="0">
              <a:spcBef>
                <a:spcPts val="360"/>
              </a:spcBef>
              <a:spcAft>
                <a:spcPts val="0"/>
              </a:spcAft>
              <a:buClr>
                <a:srgbClr val="888888"/>
              </a:buClr>
              <a:buSzPts val="1800"/>
              <a:buNone/>
            </a:pPr>
            <a:endParaRPr sz="1800">
              <a:solidFill>
                <a:schemeClr val="dk1"/>
              </a:solidFill>
              <a:latin typeface="Century Schoolbook"/>
              <a:ea typeface="Century Schoolbook"/>
              <a:cs typeface="Century Schoolbook"/>
              <a:sym typeface="Century Schoolbook"/>
            </a:endParaRPr>
          </a:p>
          <a:p>
            <a:pPr marL="0" lvl="0" indent="0" algn="just" rtl="0">
              <a:spcBef>
                <a:spcPts val="360"/>
              </a:spcBef>
              <a:spcAft>
                <a:spcPts val="0"/>
              </a:spcAft>
              <a:buClr>
                <a:srgbClr val="888888"/>
              </a:buClr>
              <a:buSzPts val="1800"/>
              <a:buNone/>
            </a:pPr>
            <a:endParaRPr sz="1800">
              <a:solidFill>
                <a:schemeClr val="dk1"/>
              </a:solidFill>
              <a:latin typeface="Century Schoolbook"/>
              <a:ea typeface="Century Schoolbook"/>
              <a:cs typeface="Century Schoolbook"/>
              <a:sym typeface="Century Schoolbook"/>
            </a:endParaRPr>
          </a:p>
        </p:txBody>
      </p:sp>
      <p:sp>
        <p:nvSpPr>
          <p:cNvPr id="118" name="Google Shape;118;p4"/>
          <p:cNvSpPr txBox="1">
            <a:spLocks noGrp="1"/>
          </p:cNvSpPr>
          <p:nvPr>
            <p:ph type="ctrTitle"/>
          </p:nvPr>
        </p:nvSpPr>
        <p:spPr>
          <a:xfrm>
            <a:off x="0" y="0"/>
            <a:ext cx="9144000" cy="914400"/>
          </a:xfrm>
          <a:prstGeom prst="rect">
            <a:avLst/>
          </a:prstGeom>
          <a:gradFill>
            <a:gsLst>
              <a:gs pos="0">
                <a:srgbClr val="8CB3E3"/>
              </a:gs>
              <a:gs pos="50000">
                <a:srgbClr val="BFCFEC"/>
              </a:gs>
              <a:gs pos="100000">
                <a:srgbClr val="E0E8F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a:latin typeface="Bookman Old Style"/>
                <a:ea typeface="Bookman Old Style"/>
                <a:cs typeface="Bookman Old Style"/>
                <a:sym typeface="Bookman Old Style"/>
              </a:rPr>
              <a:t>Objective &amp; Scope</a:t>
            </a:r>
            <a:endParaRPr sz="2400" b="1" baseline="-25000">
              <a:latin typeface="Bookman Old Style"/>
              <a:ea typeface="Bookman Old Style"/>
              <a:cs typeface="Bookman Old Style"/>
              <a:sym typeface="Bookman Old Style"/>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subTitle" idx="1"/>
          </p:nvPr>
        </p:nvSpPr>
        <p:spPr>
          <a:xfrm>
            <a:off x="228600" y="1143000"/>
            <a:ext cx="8483600" cy="51054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888888"/>
              </a:buClr>
              <a:buSzPts val="800"/>
              <a:buNone/>
            </a:pPr>
            <a:endParaRPr sz="800" b="1">
              <a:solidFill>
                <a:schemeClr val="dk1"/>
              </a:solidFill>
            </a:endParaRPr>
          </a:p>
          <a:p>
            <a:pPr marL="0" lvl="0" indent="0" algn="just" rtl="0">
              <a:spcBef>
                <a:spcPts val="560"/>
              </a:spcBef>
              <a:spcAft>
                <a:spcPts val="0"/>
              </a:spcAft>
              <a:buClr>
                <a:srgbClr val="888888"/>
              </a:buClr>
              <a:buSzPts val="2800"/>
              <a:buNone/>
            </a:pPr>
            <a:endParaRPr sz="2800" b="1">
              <a:solidFill>
                <a:schemeClr val="dk1"/>
              </a:solidFill>
            </a:endParaRPr>
          </a:p>
          <a:p>
            <a:pPr marL="0" lvl="0" indent="0" algn="just" rtl="0">
              <a:spcBef>
                <a:spcPts val="560"/>
              </a:spcBef>
              <a:spcAft>
                <a:spcPts val="0"/>
              </a:spcAft>
              <a:buClr>
                <a:srgbClr val="888888"/>
              </a:buClr>
              <a:buSzPts val="2800"/>
              <a:buNone/>
            </a:pPr>
            <a:endParaRPr sz="2800" b="1">
              <a:solidFill>
                <a:schemeClr val="dk1"/>
              </a:solidFill>
            </a:endParaRPr>
          </a:p>
        </p:txBody>
      </p:sp>
      <p:sp>
        <p:nvSpPr>
          <p:cNvPr id="125" name="Google Shape;125;p5"/>
          <p:cNvSpPr txBox="1">
            <a:spLocks noGrp="1"/>
          </p:cNvSpPr>
          <p:nvPr>
            <p:ph type="ctrTitle"/>
          </p:nvPr>
        </p:nvSpPr>
        <p:spPr>
          <a:xfrm>
            <a:off x="0" y="0"/>
            <a:ext cx="9144000" cy="347381"/>
          </a:xfrm>
          <a:prstGeom prst="rect">
            <a:avLst/>
          </a:prstGeom>
          <a:gradFill>
            <a:gsLst>
              <a:gs pos="0">
                <a:srgbClr val="8CB3E3"/>
              </a:gs>
              <a:gs pos="50000">
                <a:srgbClr val="BFCFEC"/>
              </a:gs>
              <a:gs pos="100000">
                <a:srgbClr val="E0E8F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a:latin typeface="Bookman Old Style"/>
                <a:ea typeface="Bookman Old Style"/>
                <a:cs typeface="Bookman Old Style"/>
                <a:sym typeface="Bookman Old Style"/>
              </a:rPr>
              <a:t>Literature Survey(1)</a:t>
            </a:r>
            <a:endParaRPr sz="2400" b="1" baseline="-25000">
              <a:latin typeface="Bookman Old Style"/>
              <a:ea typeface="Bookman Old Style"/>
              <a:cs typeface="Bookman Old Style"/>
              <a:sym typeface="Bookman Old Style"/>
            </a:endParaRPr>
          </a:p>
        </p:txBody>
      </p:sp>
      <p:graphicFrame>
        <p:nvGraphicFramePr>
          <p:cNvPr id="126" name="Google Shape;126;p5"/>
          <p:cNvGraphicFramePr/>
          <p:nvPr/>
        </p:nvGraphicFramePr>
        <p:xfrm>
          <a:off x="0" y="357166"/>
          <a:ext cx="9144025" cy="6500825"/>
        </p:xfrm>
        <a:graphic>
          <a:graphicData uri="http://schemas.openxmlformats.org/drawingml/2006/table">
            <a:tbl>
              <a:tblPr firstRow="1" bandRow="1">
                <a:noFill/>
                <a:tableStyleId>{99E27633-0634-4AF9-8088-A371305600BD}</a:tableStyleId>
              </a:tblPr>
              <a:tblGrid>
                <a:gridCol w="831150"/>
                <a:gridCol w="2101625"/>
                <a:gridCol w="2083825"/>
                <a:gridCol w="4127425"/>
              </a:tblGrid>
              <a:tr h="689475">
                <a:tc>
                  <a:txBody>
                    <a:bodyPr/>
                    <a:lstStyle/>
                    <a:p>
                      <a:pPr marL="0" marR="0" lvl="0" indent="0" algn="ctr" rtl="0">
                        <a:spcBef>
                          <a:spcPts val="0"/>
                        </a:spcBef>
                        <a:spcAft>
                          <a:spcPts val="0"/>
                        </a:spcAft>
                        <a:buNone/>
                      </a:pPr>
                      <a:r>
                        <a:rPr lang="en-US" sz="1800" u="none" strike="noStrike" cap="none">
                          <a:latin typeface="Bookman Old Style"/>
                          <a:ea typeface="Bookman Old Style"/>
                          <a:cs typeface="Bookman Old Style"/>
                          <a:sym typeface="Bookman Old Style"/>
                        </a:rPr>
                        <a:t>Sr. No.</a:t>
                      </a:r>
                      <a:endParaRPr sz="1800" u="none" strike="noStrike" cap="none">
                        <a:latin typeface="Bookman Old Style"/>
                        <a:ea typeface="Bookman Old Style"/>
                        <a:cs typeface="Bookman Old Style"/>
                        <a:sym typeface="Bookman Old Style"/>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Bookman Old Style"/>
                          <a:ea typeface="Bookman Old Style"/>
                          <a:cs typeface="Bookman Old Style"/>
                          <a:sym typeface="Bookman Old Style"/>
                        </a:rPr>
                        <a:t>Title of Paper</a:t>
                      </a:r>
                      <a:endParaRPr sz="1800" u="none" strike="noStrike" cap="none">
                        <a:latin typeface="Bookman Old Style"/>
                        <a:ea typeface="Bookman Old Style"/>
                        <a:cs typeface="Bookman Old Style"/>
                        <a:sym typeface="Bookman Old Style"/>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Bookman Old Style"/>
                          <a:ea typeface="Bookman Old Style"/>
                          <a:cs typeface="Bookman Old Style"/>
                          <a:sym typeface="Bookman Old Style"/>
                        </a:rPr>
                        <a:t>Author</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Bookman Old Style"/>
                          <a:ea typeface="Bookman Old Style"/>
                          <a:cs typeface="Bookman Old Style"/>
                          <a:sym typeface="Bookman Old Style"/>
                        </a:rPr>
                        <a:t>Major Observations</a:t>
                      </a:r>
                      <a:endParaRPr/>
                    </a:p>
                  </a:txBody>
                  <a:tcPr marL="91450" marR="91450" marT="45725" marB="45725"/>
                </a:tc>
              </a:tr>
              <a:tr h="3053425">
                <a:tc>
                  <a:txBody>
                    <a:bodyPr/>
                    <a:lstStyle/>
                    <a:p>
                      <a:pPr marL="0" marR="0" lvl="0" indent="0" algn="ctr" rtl="0">
                        <a:spcBef>
                          <a:spcPts val="0"/>
                        </a:spcBef>
                        <a:spcAft>
                          <a:spcPts val="0"/>
                        </a:spcAft>
                        <a:buNone/>
                      </a:pPr>
                      <a:endParaRPr sz="1600" u="none" strike="noStrike" cap="none">
                        <a:latin typeface="Bookman Old Style"/>
                        <a:ea typeface="Bookman Old Style"/>
                        <a:cs typeface="Bookman Old Style"/>
                        <a:sym typeface="Bookman Old Style"/>
                      </a:endParaRPr>
                    </a:p>
                    <a:p>
                      <a:pPr marL="0" marR="0" lvl="0" indent="0" algn="ctr" rtl="0">
                        <a:spcBef>
                          <a:spcPts val="0"/>
                        </a:spcBef>
                        <a:spcAft>
                          <a:spcPts val="0"/>
                        </a:spcAft>
                        <a:buNone/>
                      </a:pPr>
                      <a:endParaRPr sz="1600" u="none" strike="noStrike" cap="none">
                        <a:latin typeface="Bookman Old Style"/>
                        <a:ea typeface="Bookman Old Style"/>
                        <a:cs typeface="Bookman Old Style"/>
                        <a:sym typeface="Bookman Old Style"/>
                      </a:endParaRPr>
                    </a:p>
                    <a:p>
                      <a:pPr marL="0" marR="0" lvl="0" indent="0" algn="ctr" rtl="0">
                        <a:spcBef>
                          <a:spcPts val="0"/>
                        </a:spcBef>
                        <a:spcAft>
                          <a:spcPts val="0"/>
                        </a:spcAft>
                        <a:buNone/>
                      </a:pPr>
                      <a:endParaRPr sz="1600" u="none" strike="noStrike" cap="none">
                        <a:latin typeface="Bookman Old Style"/>
                        <a:ea typeface="Bookman Old Style"/>
                        <a:cs typeface="Bookman Old Style"/>
                        <a:sym typeface="Bookman Old Style"/>
                      </a:endParaRPr>
                    </a:p>
                    <a:p>
                      <a:pPr marL="0" marR="0" lvl="0" indent="0" algn="ctr" rtl="0">
                        <a:spcBef>
                          <a:spcPts val="0"/>
                        </a:spcBef>
                        <a:spcAft>
                          <a:spcPts val="0"/>
                        </a:spcAft>
                        <a:buNone/>
                      </a:pPr>
                      <a:r>
                        <a:rPr lang="en-US" sz="1600" b="1" u="none" strike="noStrike" cap="none">
                          <a:latin typeface="Bookman Old Style"/>
                          <a:ea typeface="Bookman Old Style"/>
                          <a:cs typeface="Bookman Old Style"/>
                          <a:sym typeface="Bookman Old Style"/>
                        </a:rPr>
                        <a:t>1.</a:t>
                      </a:r>
                      <a:endParaRPr/>
                    </a:p>
                  </a:txBody>
                  <a:tcPr marL="91450" marR="91450" marT="45725" marB="45725">
                    <a:solidFill>
                      <a:schemeClr val="lt1">
                        <a:alpha val="20000"/>
                      </a:schemeClr>
                    </a:solidFill>
                  </a:tcPr>
                </a:tc>
                <a:tc>
                  <a:txBody>
                    <a:bodyPr/>
                    <a:lstStyle/>
                    <a:p>
                      <a:pPr marL="0" marR="0" lvl="0" indent="0" algn="l" rtl="0">
                        <a:spcBef>
                          <a:spcPts val="0"/>
                        </a:spcBef>
                        <a:spcAft>
                          <a:spcPts val="0"/>
                        </a:spcAft>
                        <a:buNone/>
                      </a:pPr>
                      <a:r>
                        <a:rPr lang="en-US" sz="1800" u="none" strike="noStrike" cap="none">
                          <a:latin typeface="Century Schoolbook"/>
                          <a:ea typeface="Century Schoolbook"/>
                          <a:cs typeface="Century Schoolbook"/>
                          <a:sym typeface="Century Schoolbook"/>
                        </a:rPr>
                        <a:t>Implementing A patient information system in public hospitals in kosovo  </a:t>
                      </a:r>
                      <a:endParaRPr sz="1800">
                        <a:latin typeface="Century Schoolbook"/>
                        <a:ea typeface="Century Schoolbook"/>
                        <a:cs typeface="Century Schoolbook"/>
                        <a:sym typeface="Century Schoolbook"/>
                      </a:endParaRPr>
                    </a:p>
                  </a:txBody>
                  <a:tcPr marL="91450" marR="91450" marT="45725" marB="45725">
                    <a:solidFill>
                      <a:schemeClr val="lt1">
                        <a:alpha val="20000"/>
                      </a:schemeClr>
                    </a:solidFill>
                  </a:tcPr>
                </a:tc>
                <a:tc>
                  <a:txBody>
                    <a:bodyPr/>
                    <a:lstStyle/>
                    <a:p>
                      <a:pPr marL="0" marR="0" lvl="0" indent="0" algn="l" rtl="0">
                        <a:spcBef>
                          <a:spcPts val="0"/>
                        </a:spcBef>
                        <a:spcAft>
                          <a:spcPts val="0"/>
                        </a:spcAft>
                        <a:buNone/>
                      </a:pPr>
                      <a:r>
                        <a:rPr lang="en-US" sz="1800">
                          <a:latin typeface="Century Schoolbook"/>
                          <a:ea typeface="Century Schoolbook"/>
                          <a:cs typeface="Century Schoolbook"/>
                          <a:sym typeface="Century Schoolbook"/>
                        </a:rPr>
                        <a:t>Adriana sejfia</a:t>
                      </a:r>
                      <a:endParaRPr sz="1800">
                        <a:latin typeface="Century Schoolbook"/>
                        <a:ea typeface="Century Schoolbook"/>
                        <a:cs typeface="Century Schoolbook"/>
                        <a:sym typeface="Century Schoolbook"/>
                      </a:endParaRPr>
                    </a:p>
                  </a:txBody>
                  <a:tcPr marL="91450" marR="91450" marT="45725" marB="45725">
                    <a:solidFill>
                      <a:schemeClr val="lt1">
                        <a:alpha val="20000"/>
                      </a:schemeClr>
                    </a:solidFill>
                  </a:tcPr>
                </a:tc>
                <a:tc>
                  <a:txBody>
                    <a:bodyPr/>
                    <a:lstStyle/>
                    <a:p>
                      <a:pPr marL="0" marR="0" lvl="0" indent="0" algn="l" rtl="0">
                        <a:spcBef>
                          <a:spcPts val="0"/>
                        </a:spcBef>
                        <a:spcAft>
                          <a:spcPts val="0"/>
                        </a:spcAft>
                        <a:buNone/>
                      </a:pPr>
                      <a:r>
                        <a:rPr lang="en-US" sz="1800">
                          <a:latin typeface="Century Schoolbook"/>
                          <a:ea typeface="Century Schoolbook"/>
                          <a:cs typeface="Century Schoolbook"/>
                          <a:sym typeface="Century Schoolbook"/>
                        </a:rPr>
                        <a:t>The general principle behind Patient information system is the enabling of the authorized hospital staff to store and access data for their patients Which is protected through several layers of WHO.</a:t>
                      </a:r>
                      <a:endParaRPr sz="1800">
                        <a:latin typeface="Century Schoolbook"/>
                        <a:ea typeface="Century Schoolbook"/>
                        <a:cs typeface="Century Schoolbook"/>
                        <a:sym typeface="Century Schoolbook"/>
                      </a:endParaRPr>
                    </a:p>
                    <a:p>
                      <a:pPr marL="0" marR="0" lvl="0" indent="0" algn="l" rtl="0">
                        <a:spcBef>
                          <a:spcPts val="0"/>
                        </a:spcBef>
                        <a:spcAft>
                          <a:spcPts val="0"/>
                        </a:spcAft>
                        <a:buNone/>
                      </a:pPr>
                      <a:r>
                        <a:rPr lang="en-US" sz="1800">
                          <a:latin typeface="Century Schoolbook"/>
                          <a:ea typeface="Century Schoolbook"/>
                          <a:cs typeface="Century Schoolbook"/>
                          <a:sym typeface="Century Schoolbook"/>
                        </a:rPr>
                        <a:t>Kosovo’s health system is organized in three main levels: primary, secondary </a:t>
                      </a:r>
                      <a:endParaRPr sz="1800">
                        <a:latin typeface="Century Schoolbook"/>
                        <a:ea typeface="Century Schoolbook"/>
                        <a:cs typeface="Century Schoolbook"/>
                        <a:sym typeface="Century Schoolbook"/>
                      </a:endParaRPr>
                    </a:p>
                    <a:p>
                      <a:pPr marL="0" marR="0" lvl="0" indent="0" algn="l" rtl="0">
                        <a:spcBef>
                          <a:spcPts val="0"/>
                        </a:spcBef>
                        <a:spcAft>
                          <a:spcPts val="0"/>
                        </a:spcAft>
                        <a:buNone/>
                      </a:pPr>
                      <a:r>
                        <a:rPr lang="en-US" sz="1800">
                          <a:latin typeface="Century Schoolbook"/>
                          <a:ea typeface="Century Schoolbook"/>
                          <a:cs typeface="Century Schoolbook"/>
                          <a:sym typeface="Century Schoolbook"/>
                        </a:rPr>
                        <a:t>and tertiary. </a:t>
                      </a:r>
                      <a:endParaRPr sz="1800">
                        <a:latin typeface="Century Schoolbook"/>
                        <a:ea typeface="Century Schoolbook"/>
                        <a:cs typeface="Century Schoolbook"/>
                        <a:sym typeface="Century Schoolbook"/>
                      </a:endParaRPr>
                    </a:p>
                  </a:txBody>
                  <a:tcPr marL="91450" marR="91450" marT="45725" marB="45725">
                    <a:solidFill>
                      <a:schemeClr val="lt1">
                        <a:alpha val="20000"/>
                      </a:schemeClr>
                    </a:solidFill>
                  </a:tcPr>
                </a:tc>
              </a:tr>
              <a:tr h="2757925">
                <a:tc>
                  <a:txBody>
                    <a:bodyPr/>
                    <a:lstStyle/>
                    <a:p>
                      <a:pPr marL="0" marR="0" lvl="0" indent="0" algn="ctr" rtl="0">
                        <a:spcBef>
                          <a:spcPts val="0"/>
                        </a:spcBef>
                        <a:spcAft>
                          <a:spcPts val="0"/>
                        </a:spcAft>
                        <a:buNone/>
                      </a:pPr>
                      <a:r>
                        <a:rPr lang="en-US" sz="1600" b="1">
                          <a:latin typeface="Bookman Old Style"/>
                          <a:ea typeface="Bookman Old Style"/>
                          <a:cs typeface="Bookman Old Style"/>
                          <a:sym typeface="Bookman Old Style"/>
                        </a:rPr>
                        <a:t>2.</a:t>
                      </a:r>
                      <a:endParaRPr/>
                    </a:p>
                  </a:txBody>
                  <a:tcPr marL="91450" marR="91450" marT="45725" marB="45725">
                    <a:solidFill>
                      <a:schemeClr val="lt1">
                        <a:alpha val="20000"/>
                      </a:schemeClr>
                    </a:solidFill>
                  </a:tcPr>
                </a:tc>
                <a:tc>
                  <a:txBody>
                    <a:bodyPr/>
                    <a:lstStyle/>
                    <a:p>
                      <a:pPr marL="0" marR="0" lvl="0" indent="0" algn="l" rtl="0">
                        <a:spcBef>
                          <a:spcPts val="0"/>
                        </a:spcBef>
                        <a:spcAft>
                          <a:spcPts val="0"/>
                        </a:spcAft>
                        <a:buNone/>
                      </a:pPr>
                      <a:r>
                        <a:rPr lang="en-US" sz="1800">
                          <a:latin typeface="Century Schoolbook"/>
                          <a:ea typeface="Century Schoolbook"/>
                          <a:cs typeface="Century Schoolbook"/>
                          <a:sym typeface="Century Schoolbook"/>
                        </a:rPr>
                        <a:t>NFC-based Hospital Real-time Patient </a:t>
                      </a:r>
                      <a:endParaRPr/>
                    </a:p>
                    <a:p>
                      <a:pPr marL="0" marR="0" lvl="0" indent="0" algn="l" rtl="0">
                        <a:spcBef>
                          <a:spcPts val="0"/>
                        </a:spcBef>
                        <a:spcAft>
                          <a:spcPts val="0"/>
                        </a:spcAft>
                        <a:buNone/>
                      </a:pPr>
                      <a:r>
                        <a:rPr lang="en-US" sz="1800">
                          <a:latin typeface="Century Schoolbook"/>
                          <a:ea typeface="Century Schoolbook"/>
                          <a:cs typeface="Century Schoolbook"/>
                          <a:sym typeface="Century Schoolbook"/>
                        </a:rPr>
                        <a:t>Management System</a:t>
                      </a:r>
                      <a:endParaRPr/>
                    </a:p>
                  </a:txBody>
                  <a:tcPr marL="91450" marR="91450" marT="45725" marB="45725">
                    <a:solidFill>
                      <a:schemeClr val="lt1">
                        <a:alpha val="20000"/>
                      </a:schemeClr>
                    </a:solidFill>
                  </a:tcPr>
                </a:tc>
                <a:tc>
                  <a:txBody>
                    <a:bodyPr/>
                    <a:lstStyle/>
                    <a:p>
                      <a:pPr marL="0" marR="0" lvl="0" indent="0" algn="l" rtl="0">
                        <a:spcBef>
                          <a:spcPts val="0"/>
                        </a:spcBef>
                        <a:spcAft>
                          <a:spcPts val="0"/>
                        </a:spcAft>
                        <a:buNone/>
                      </a:pPr>
                      <a:r>
                        <a:rPr lang="en-US" sz="1800">
                          <a:latin typeface="Century Schoolbook"/>
                          <a:ea typeface="Century Schoolbook"/>
                          <a:cs typeface="Century Schoolbook"/>
                          <a:sym typeface="Century Schoolbook"/>
                        </a:rPr>
                        <a:t>Atluri Venkata Gopi Krishna, Cheerla Sreevardhan, S. Karun,S.Pranava Kumar.</a:t>
                      </a:r>
                      <a:endParaRPr sz="1800">
                        <a:latin typeface="Century Schoolbook"/>
                        <a:ea typeface="Century Schoolbook"/>
                        <a:cs typeface="Century Schoolbook"/>
                        <a:sym typeface="Century Schoolbook"/>
                      </a:endParaRPr>
                    </a:p>
                  </a:txBody>
                  <a:tcPr marL="91450" marR="91450" marT="45725" marB="45725">
                    <a:solidFill>
                      <a:schemeClr val="lt1">
                        <a:alpha val="20000"/>
                      </a:schemeClr>
                    </a:solidFill>
                  </a:tcPr>
                </a:tc>
                <a:tc>
                  <a:txBody>
                    <a:bodyPr/>
                    <a:lstStyle/>
                    <a:p>
                      <a:pPr marL="0" marR="0" lvl="0" indent="0" algn="l" rtl="0">
                        <a:spcBef>
                          <a:spcPts val="0"/>
                        </a:spcBef>
                        <a:spcAft>
                          <a:spcPts val="0"/>
                        </a:spcAft>
                        <a:buNone/>
                      </a:pPr>
                      <a:r>
                        <a:rPr lang="en-US" sz="1800">
                          <a:latin typeface="Century Schoolbook"/>
                          <a:ea typeface="Century Schoolbook"/>
                          <a:cs typeface="Century Schoolbook"/>
                          <a:sym typeface="Century Schoolbook"/>
                        </a:rPr>
                        <a:t>In a health care milieu, the use of NFC (Near </a:t>
                      </a:r>
                      <a:endParaRPr/>
                    </a:p>
                    <a:p>
                      <a:pPr marL="0" marR="0" lvl="0" indent="0" algn="l" rtl="0">
                        <a:spcBef>
                          <a:spcPts val="0"/>
                        </a:spcBef>
                        <a:spcAft>
                          <a:spcPts val="0"/>
                        </a:spcAft>
                        <a:buNone/>
                      </a:pPr>
                      <a:r>
                        <a:rPr lang="en-US" sz="1800">
                          <a:latin typeface="Century Schoolbook"/>
                          <a:ea typeface="Century Schoolbook"/>
                          <a:cs typeface="Century Schoolbook"/>
                          <a:sym typeface="Century Schoolbook"/>
                        </a:rPr>
                        <a:t>Field Communication) technology can be employed for </a:t>
                      </a:r>
                      <a:endParaRPr/>
                    </a:p>
                    <a:p>
                      <a:pPr marL="0" marR="0" lvl="0" indent="0" algn="l" rtl="0">
                        <a:spcBef>
                          <a:spcPts val="0"/>
                        </a:spcBef>
                        <a:spcAft>
                          <a:spcPts val="0"/>
                        </a:spcAft>
                        <a:buNone/>
                      </a:pPr>
                      <a:r>
                        <a:rPr lang="en-US" sz="1800">
                          <a:latin typeface="Century Schoolbook"/>
                          <a:ea typeface="Century Schoolbook"/>
                          <a:cs typeface="Century Schoolbook"/>
                          <a:sym typeface="Century Schoolbook"/>
                        </a:rPr>
                        <a:t>not only bringing down health care costs but also </a:t>
                      </a:r>
                      <a:endParaRPr/>
                    </a:p>
                    <a:p>
                      <a:pPr marL="0" marR="0" lvl="0" indent="0" algn="l" rtl="0">
                        <a:spcBef>
                          <a:spcPts val="0"/>
                        </a:spcBef>
                        <a:spcAft>
                          <a:spcPts val="0"/>
                        </a:spcAft>
                        <a:buNone/>
                      </a:pPr>
                      <a:r>
                        <a:rPr lang="en-US" sz="1800">
                          <a:latin typeface="Century Schoolbook"/>
                          <a:ea typeface="Century Schoolbook"/>
                          <a:cs typeface="Century Schoolbook"/>
                          <a:sym typeface="Century Schoolbook"/>
                        </a:rPr>
                        <a:t>facilitate automating and streamlining patient </a:t>
                      </a:r>
                      <a:endParaRPr/>
                    </a:p>
                    <a:p>
                      <a:pPr marL="0" marR="0" lvl="0" indent="0" algn="l" rtl="0">
                        <a:spcBef>
                          <a:spcPts val="0"/>
                        </a:spcBef>
                        <a:spcAft>
                          <a:spcPts val="0"/>
                        </a:spcAft>
                        <a:buNone/>
                      </a:pPr>
                      <a:r>
                        <a:rPr lang="en-US" sz="1800">
                          <a:latin typeface="Century Schoolbook"/>
                          <a:ea typeface="Century Schoolbook"/>
                          <a:cs typeface="Century Schoolbook"/>
                          <a:sym typeface="Century Schoolbook"/>
                        </a:rPr>
                        <a:t>identification processes .</a:t>
                      </a:r>
                      <a:endParaRPr sz="1800">
                        <a:latin typeface="Century Schoolbook"/>
                        <a:ea typeface="Century Schoolbook"/>
                        <a:cs typeface="Century Schoolbook"/>
                        <a:sym typeface="Century Schoolbook"/>
                      </a:endParaRPr>
                    </a:p>
                  </a:txBody>
                  <a:tcPr marL="91450" marR="91450" marT="45725" marB="45725">
                    <a:solidFill>
                      <a:schemeClr val="lt1">
                        <a:alpha val="20000"/>
                      </a:schemeClr>
                    </a:solidFill>
                  </a:tcPr>
                </a:tc>
              </a:tr>
            </a:tbl>
          </a:graphicData>
        </a:graphic>
      </p:graphicFrame>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ctrTitle"/>
          </p:nvPr>
        </p:nvSpPr>
        <p:spPr>
          <a:xfrm>
            <a:off x="0" y="0"/>
            <a:ext cx="9144000" cy="914400"/>
          </a:xfrm>
          <a:prstGeom prst="rect">
            <a:avLst/>
          </a:prstGeom>
          <a:gradFill>
            <a:gsLst>
              <a:gs pos="0">
                <a:srgbClr val="8CB3E3"/>
              </a:gs>
              <a:gs pos="50000">
                <a:srgbClr val="BFCFEC"/>
              </a:gs>
              <a:gs pos="100000">
                <a:srgbClr val="E0E8F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a:latin typeface="Bookman Old Style"/>
                <a:ea typeface="Bookman Old Style"/>
                <a:cs typeface="Bookman Old Style"/>
                <a:sym typeface="Bookman Old Style"/>
              </a:rPr>
              <a:t>Plan of Action</a:t>
            </a:r>
            <a:endParaRPr sz="2400" b="1" baseline="-25000">
              <a:latin typeface="Bookman Old Style"/>
              <a:ea typeface="Bookman Old Style"/>
              <a:cs typeface="Bookman Old Style"/>
              <a:sym typeface="Bookman Old Style"/>
            </a:endParaRPr>
          </a:p>
        </p:txBody>
      </p:sp>
      <p:graphicFrame>
        <p:nvGraphicFramePr>
          <p:cNvPr id="140" name="Google Shape;140;p7"/>
          <p:cNvGraphicFramePr/>
          <p:nvPr>
            <p:extLst>
              <p:ext uri="{D42A27DB-BD31-4B8C-83A1-F6EECF244321}">
                <p14:modId xmlns:p14="http://schemas.microsoft.com/office/powerpoint/2010/main" val="1628922132"/>
              </p:ext>
            </p:extLst>
          </p:nvPr>
        </p:nvGraphicFramePr>
        <p:xfrm>
          <a:off x="990600" y="1295400"/>
          <a:ext cx="7162800" cy="5273090"/>
        </p:xfrm>
        <a:graphic>
          <a:graphicData uri="http://schemas.openxmlformats.org/drawingml/2006/table">
            <a:tbl>
              <a:tblPr firstRow="1" bandRow="1">
                <a:noFill/>
                <a:tableStyleId>{9F00EF43-210E-480E-8194-EA907FCB6B3F}</a:tableStyleId>
              </a:tblPr>
              <a:tblGrid>
                <a:gridCol w="1295400"/>
                <a:gridCol w="2743200"/>
                <a:gridCol w="3124200"/>
              </a:tblGrid>
              <a:tr h="914400">
                <a:tc>
                  <a:txBody>
                    <a:bodyPr/>
                    <a:lstStyle/>
                    <a:p>
                      <a:pPr marL="0" marR="0" lvl="0" indent="0" algn="ctr" rtl="0">
                        <a:spcBef>
                          <a:spcPts val="0"/>
                        </a:spcBef>
                        <a:spcAft>
                          <a:spcPts val="0"/>
                        </a:spcAft>
                        <a:buNone/>
                      </a:pPr>
                      <a:r>
                        <a:rPr lang="en-US" sz="1800" dirty="0">
                          <a:latin typeface="Century Schoolbook"/>
                          <a:ea typeface="Century Schoolbook"/>
                          <a:cs typeface="Century Schoolbook"/>
                          <a:sym typeface="Century Schoolbook"/>
                        </a:rPr>
                        <a:t>Sr. No</a:t>
                      </a:r>
                      <a:endParaRPr dirty="0"/>
                    </a:p>
                  </a:txBody>
                  <a:tcPr marL="91450" marR="91450" marT="45725" marB="45725"/>
                </a:tc>
                <a:tc>
                  <a:txBody>
                    <a:bodyPr/>
                    <a:lstStyle/>
                    <a:p>
                      <a:pPr marL="0" marR="0" lvl="0" indent="0" algn="ctr" rtl="0">
                        <a:spcBef>
                          <a:spcPts val="0"/>
                        </a:spcBef>
                        <a:spcAft>
                          <a:spcPts val="0"/>
                        </a:spcAft>
                        <a:buNone/>
                      </a:pPr>
                      <a:r>
                        <a:rPr lang="en-US" sz="1800">
                          <a:latin typeface="Century Schoolbook"/>
                          <a:ea typeface="Century Schoolbook"/>
                          <a:cs typeface="Century Schoolbook"/>
                          <a:sym typeface="Century Schoolbook"/>
                        </a:rPr>
                        <a:t>Duration  of Week </a:t>
                      </a:r>
                      <a:endParaRPr/>
                    </a:p>
                  </a:txBody>
                  <a:tcPr marL="91450" marR="91450" marT="45725" marB="45725"/>
                </a:tc>
                <a:tc>
                  <a:txBody>
                    <a:bodyPr/>
                    <a:lstStyle/>
                    <a:p>
                      <a:pPr marL="0" marR="0" lvl="0" indent="0" algn="ctr" rtl="0">
                        <a:spcBef>
                          <a:spcPts val="0"/>
                        </a:spcBef>
                        <a:spcAft>
                          <a:spcPts val="0"/>
                        </a:spcAft>
                        <a:buNone/>
                      </a:pPr>
                      <a:r>
                        <a:rPr lang="en-US" sz="1800">
                          <a:latin typeface="Century Schoolbook"/>
                          <a:ea typeface="Century Schoolbook"/>
                          <a:cs typeface="Century Schoolbook"/>
                          <a:sym typeface="Century Schoolbook"/>
                        </a:rPr>
                        <a:t>Work Done  by  projectees </a:t>
                      </a:r>
                      <a:endParaRPr sz="1800">
                        <a:latin typeface="Century Schoolbook"/>
                        <a:ea typeface="Century Schoolbook"/>
                        <a:cs typeface="Century Schoolbook"/>
                        <a:sym typeface="Century Schoolbook"/>
                      </a:endParaRPr>
                    </a:p>
                  </a:txBody>
                  <a:tcPr marL="91450" marR="91450" marT="45725" marB="45725"/>
                </a:tc>
              </a:tr>
              <a:tr h="685800">
                <a:tc>
                  <a:txBody>
                    <a:bodyPr/>
                    <a:lstStyle/>
                    <a:p>
                      <a:pPr marL="342900" marR="0" lvl="0" indent="-342900" algn="ctr" rtl="0">
                        <a:spcBef>
                          <a:spcPts val="0"/>
                        </a:spcBef>
                        <a:spcAft>
                          <a:spcPts val="0"/>
                        </a:spcAft>
                        <a:buClr>
                          <a:schemeClr val="dk1"/>
                        </a:buClr>
                        <a:buSzPts val="1800"/>
                        <a:buFont typeface="Calibri"/>
                        <a:buNone/>
                      </a:pPr>
                      <a:r>
                        <a:rPr lang="en-US" sz="1800">
                          <a:latin typeface="Century Schoolbook"/>
                          <a:ea typeface="Century Schoolbook"/>
                          <a:cs typeface="Century Schoolbook"/>
                          <a:sym typeface="Century Schoolbook"/>
                        </a:rPr>
                        <a:t>1</a:t>
                      </a:r>
                      <a:endParaRPr/>
                    </a:p>
                  </a:txBody>
                  <a:tcPr marL="91450" marR="91450" marT="45725" marB="45725"/>
                </a:tc>
                <a:tc>
                  <a:txBody>
                    <a:bodyPr/>
                    <a:lstStyle/>
                    <a:p>
                      <a:pPr marL="0" marR="0" lvl="0" indent="0" algn="ctr" rtl="0">
                        <a:spcBef>
                          <a:spcPts val="0"/>
                        </a:spcBef>
                        <a:spcAft>
                          <a:spcPts val="0"/>
                        </a:spcAft>
                        <a:buNone/>
                      </a:pPr>
                      <a:endParaRPr sz="1800">
                        <a:latin typeface="Century Schoolbook"/>
                        <a:ea typeface="Century Schoolbook"/>
                        <a:cs typeface="Century Schoolbook"/>
                        <a:sym typeface="Century Schoolbook"/>
                      </a:endParaRPr>
                    </a:p>
                  </a:txBody>
                  <a:tcPr marL="91450" marR="91450" marT="45725" marB="45725"/>
                </a:tc>
                <a:tc>
                  <a:txBody>
                    <a:bodyPr/>
                    <a:lstStyle/>
                    <a:p>
                      <a:pPr marL="0" marR="0" lvl="0" indent="0" algn="ctr" rtl="0">
                        <a:spcBef>
                          <a:spcPts val="0"/>
                        </a:spcBef>
                        <a:spcAft>
                          <a:spcPts val="0"/>
                        </a:spcAft>
                        <a:buNone/>
                      </a:pPr>
                      <a:r>
                        <a:rPr lang="en-US" sz="1800">
                          <a:latin typeface="Century Schoolbook"/>
                          <a:ea typeface="Century Schoolbook"/>
                          <a:cs typeface="Century Schoolbook"/>
                          <a:sym typeface="Century Schoolbook"/>
                        </a:rPr>
                        <a:t>Discusses  on area of project and selected the topic.</a:t>
                      </a:r>
                      <a:endParaRPr sz="1800">
                        <a:latin typeface="Century Schoolbook"/>
                        <a:ea typeface="Century Schoolbook"/>
                        <a:cs typeface="Century Schoolbook"/>
                        <a:sym typeface="Century Schoolbook"/>
                      </a:endParaRPr>
                    </a:p>
                  </a:txBody>
                  <a:tcPr marL="91450" marR="91450" marT="45725" marB="45725"/>
                </a:tc>
              </a:tr>
              <a:tr h="609600">
                <a:tc>
                  <a:txBody>
                    <a:bodyPr/>
                    <a:lstStyle/>
                    <a:p>
                      <a:pPr marL="342900" marR="0" lvl="0" indent="-342900" algn="ctr" rtl="0">
                        <a:spcBef>
                          <a:spcPts val="0"/>
                        </a:spcBef>
                        <a:spcAft>
                          <a:spcPts val="0"/>
                        </a:spcAft>
                        <a:buClr>
                          <a:schemeClr val="dk1"/>
                        </a:buClr>
                        <a:buSzPts val="1800"/>
                        <a:buFont typeface="Calibri"/>
                        <a:buNone/>
                      </a:pPr>
                      <a:r>
                        <a:rPr lang="en-US" sz="1800">
                          <a:latin typeface="Century Schoolbook"/>
                          <a:ea typeface="Century Schoolbook"/>
                          <a:cs typeface="Century Schoolbook"/>
                          <a:sym typeface="Century Schoolbook"/>
                        </a:rPr>
                        <a:t>2</a:t>
                      </a:r>
                      <a:endParaRPr/>
                    </a:p>
                  </a:txBody>
                  <a:tcPr marL="91450" marR="91450" marT="45725" marB="45725"/>
                </a:tc>
                <a:tc>
                  <a:txBody>
                    <a:bodyPr/>
                    <a:lstStyle/>
                    <a:p>
                      <a:pPr marL="0" marR="0" lvl="0" indent="0" algn="ctr" rtl="0">
                        <a:spcBef>
                          <a:spcPts val="0"/>
                        </a:spcBef>
                        <a:spcAft>
                          <a:spcPts val="0"/>
                        </a:spcAft>
                        <a:buNone/>
                      </a:pPr>
                      <a:endParaRPr sz="1800">
                        <a:latin typeface="Century Schoolbook"/>
                        <a:ea typeface="Century Schoolbook"/>
                        <a:cs typeface="Century Schoolbook"/>
                        <a:sym typeface="Century Schoolbook"/>
                      </a:endParaRPr>
                    </a:p>
                  </a:txBody>
                  <a:tcPr marL="91450" marR="91450" marT="45725" marB="45725"/>
                </a:tc>
                <a:tc>
                  <a:txBody>
                    <a:bodyPr/>
                    <a:lstStyle/>
                    <a:p>
                      <a:pPr marL="0" marR="0" lvl="0" indent="0" algn="ctr" rtl="0">
                        <a:spcBef>
                          <a:spcPts val="0"/>
                        </a:spcBef>
                        <a:spcAft>
                          <a:spcPts val="0"/>
                        </a:spcAft>
                        <a:buNone/>
                      </a:pPr>
                      <a:r>
                        <a:rPr lang="en-US" sz="1800">
                          <a:latin typeface="Century Schoolbook"/>
                          <a:ea typeface="Century Schoolbook"/>
                          <a:cs typeface="Century Schoolbook"/>
                          <a:sym typeface="Century Schoolbook"/>
                        </a:rPr>
                        <a:t>Requirement gathering.</a:t>
                      </a:r>
                      <a:endParaRPr sz="1800">
                        <a:latin typeface="Century Schoolbook"/>
                        <a:ea typeface="Century Schoolbook"/>
                        <a:cs typeface="Century Schoolbook"/>
                        <a:sym typeface="Century Schoolbook"/>
                      </a:endParaRPr>
                    </a:p>
                  </a:txBody>
                  <a:tcPr marL="91450" marR="91450" marT="45725" marB="45725"/>
                </a:tc>
              </a:tr>
              <a:tr h="619025">
                <a:tc>
                  <a:txBody>
                    <a:bodyPr/>
                    <a:lstStyle/>
                    <a:p>
                      <a:pPr marL="342900" marR="0" lvl="0" indent="-342900" algn="ctr" rtl="0">
                        <a:spcBef>
                          <a:spcPts val="0"/>
                        </a:spcBef>
                        <a:spcAft>
                          <a:spcPts val="0"/>
                        </a:spcAft>
                        <a:buClr>
                          <a:schemeClr val="dk1"/>
                        </a:buClr>
                        <a:buSzPts val="1800"/>
                        <a:buFont typeface="Calibri"/>
                        <a:buNone/>
                      </a:pPr>
                      <a:r>
                        <a:rPr lang="en-US" sz="1800">
                          <a:latin typeface="Century Schoolbook"/>
                          <a:ea typeface="Century Schoolbook"/>
                          <a:cs typeface="Century Schoolbook"/>
                          <a:sym typeface="Century Schoolbook"/>
                        </a:rPr>
                        <a:t>3</a:t>
                      </a:r>
                      <a:endParaRPr/>
                    </a:p>
                  </a:txBody>
                  <a:tcPr marL="91450" marR="91450" marT="45725" marB="45725"/>
                </a:tc>
                <a:tc>
                  <a:txBody>
                    <a:bodyPr/>
                    <a:lstStyle/>
                    <a:p>
                      <a:pPr marL="0" marR="0" lvl="0" indent="0" algn="ctr" rtl="0">
                        <a:spcBef>
                          <a:spcPts val="0"/>
                        </a:spcBef>
                        <a:spcAft>
                          <a:spcPts val="0"/>
                        </a:spcAft>
                        <a:buNone/>
                      </a:pPr>
                      <a:endParaRPr sz="1800">
                        <a:latin typeface="Century Schoolbook"/>
                        <a:ea typeface="Century Schoolbook"/>
                        <a:cs typeface="Century Schoolbook"/>
                        <a:sym typeface="Century Schoolbook"/>
                      </a:endParaRPr>
                    </a:p>
                    <a:p>
                      <a:pPr marL="0" marR="0" lvl="0" indent="0" algn="ctr" rtl="0">
                        <a:spcBef>
                          <a:spcPts val="0"/>
                        </a:spcBef>
                        <a:spcAft>
                          <a:spcPts val="0"/>
                        </a:spcAft>
                        <a:buNone/>
                      </a:pPr>
                      <a:endParaRPr sz="1800">
                        <a:latin typeface="Century Schoolbook"/>
                        <a:ea typeface="Century Schoolbook"/>
                        <a:cs typeface="Century Schoolbook"/>
                        <a:sym typeface="Century Schoolbook"/>
                      </a:endParaRPr>
                    </a:p>
                  </a:txBody>
                  <a:tcPr marL="91450" marR="91450" marT="45725" marB="45725"/>
                </a:tc>
                <a:tc>
                  <a:txBody>
                    <a:bodyPr/>
                    <a:lstStyle/>
                    <a:p>
                      <a:pPr marL="0" marR="0" lvl="0" indent="0" algn="ctr" rtl="0">
                        <a:spcBef>
                          <a:spcPts val="0"/>
                        </a:spcBef>
                        <a:spcAft>
                          <a:spcPts val="0"/>
                        </a:spcAft>
                        <a:buNone/>
                      </a:pPr>
                      <a:r>
                        <a:rPr lang="en-US" sz="1800" dirty="0">
                          <a:latin typeface="Century Schoolbook"/>
                          <a:ea typeface="Century Schoolbook"/>
                          <a:cs typeface="Century Schoolbook"/>
                          <a:sym typeface="Century Schoolbook"/>
                        </a:rPr>
                        <a:t>Studied </a:t>
                      </a:r>
                      <a:r>
                        <a:rPr lang="en-US" sz="1800" dirty="0" smtClean="0">
                          <a:latin typeface="Century Schoolbook"/>
                          <a:ea typeface="Century Schoolbook"/>
                          <a:cs typeface="Century Schoolbook"/>
                          <a:sym typeface="Century Schoolbook"/>
                        </a:rPr>
                        <a:t>previous</a:t>
                      </a:r>
                      <a:r>
                        <a:rPr lang="en-US" sz="1800" baseline="0" dirty="0" smtClean="0">
                          <a:latin typeface="Century Schoolbook"/>
                          <a:ea typeface="Century Schoolbook"/>
                          <a:cs typeface="Century Schoolbook"/>
                          <a:sym typeface="Century Schoolbook"/>
                        </a:rPr>
                        <a:t> work </a:t>
                      </a:r>
                      <a:r>
                        <a:rPr lang="en-US" sz="1800" dirty="0" smtClean="0">
                          <a:latin typeface="Century Schoolbook"/>
                          <a:ea typeface="Century Schoolbook"/>
                          <a:cs typeface="Century Schoolbook"/>
                          <a:sym typeface="Century Schoolbook"/>
                        </a:rPr>
                        <a:t>.</a:t>
                      </a:r>
                      <a:endParaRPr sz="1800" dirty="0">
                        <a:latin typeface="Century Schoolbook"/>
                        <a:ea typeface="Century Schoolbook"/>
                        <a:cs typeface="Century Schoolbook"/>
                        <a:sym typeface="Century Schoolbook"/>
                      </a:endParaRPr>
                    </a:p>
                  </a:txBody>
                  <a:tcPr marL="91450" marR="91450" marT="45725" marB="45725"/>
                </a:tc>
              </a:tr>
              <a:tr h="432350">
                <a:tc>
                  <a:txBody>
                    <a:bodyPr/>
                    <a:lstStyle/>
                    <a:p>
                      <a:pPr marL="342900" marR="0" lvl="0" indent="-342900" algn="ctr" rtl="0">
                        <a:spcBef>
                          <a:spcPts val="0"/>
                        </a:spcBef>
                        <a:spcAft>
                          <a:spcPts val="0"/>
                        </a:spcAft>
                        <a:buClr>
                          <a:schemeClr val="dk1"/>
                        </a:buClr>
                        <a:buSzPts val="1800"/>
                        <a:buFont typeface="Calibri"/>
                        <a:buNone/>
                      </a:pPr>
                      <a:r>
                        <a:rPr lang="en-US" sz="1800">
                          <a:latin typeface="Century Schoolbook"/>
                          <a:ea typeface="Century Schoolbook"/>
                          <a:cs typeface="Century Schoolbook"/>
                          <a:sym typeface="Century Schoolbook"/>
                        </a:rPr>
                        <a:t>4</a:t>
                      </a:r>
                      <a:endParaRPr/>
                    </a:p>
                  </a:txBody>
                  <a:tcPr marL="91450" marR="91450" marT="45725" marB="45725"/>
                </a:tc>
                <a:tc>
                  <a:txBody>
                    <a:bodyPr/>
                    <a:lstStyle/>
                    <a:p>
                      <a:pPr marL="0" marR="0" lvl="0" indent="0" algn="ctr" rtl="0">
                        <a:spcBef>
                          <a:spcPts val="0"/>
                        </a:spcBef>
                        <a:spcAft>
                          <a:spcPts val="0"/>
                        </a:spcAft>
                        <a:buNone/>
                      </a:pPr>
                      <a:endParaRPr sz="1800">
                        <a:latin typeface="Century Schoolbook"/>
                        <a:ea typeface="Century Schoolbook"/>
                        <a:cs typeface="Century Schoolbook"/>
                        <a:sym typeface="Century Schoolbook"/>
                      </a:endParaRPr>
                    </a:p>
                    <a:p>
                      <a:pPr marL="0" marR="0" lvl="0" indent="0" algn="ctr" rtl="0">
                        <a:spcBef>
                          <a:spcPts val="0"/>
                        </a:spcBef>
                        <a:spcAft>
                          <a:spcPts val="0"/>
                        </a:spcAft>
                        <a:buNone/>
                      </a:pPr>
                      <a:endParaRPr sz="1800">
                        <a:latin typeface="Century Schoolbook"/>
                        <a:ea typeface="Century Schoolbook"/>
                        <a:cs typeface="Century Schoolbook"/>
                        <a:sym typeface="Century Schoolbook"/>
                      </a:endParaRPr>
                    </a:p>
                  </a:txBody>
                  <a:tcPr marL="91450" marR="91450" marT="45725" marB="45725"/>
                </a:tc>
                <a:tc>
                  <a:txBody>
                    <a:bodyPr/>
                    <a:lstStyle/>
                    <a:p>
                      <a:pPr marL="0" marR="0" lvl="0" indent="0" algn="ctr" rtl="0">
                        <a:spcBef>
                          <a:spcPts val="0"/>
                        </a:spcBef>
                        <a:spcAft>
                          <a:spcPts val="0"/>
                        </a:spcAft>
                        <a:buNone/>
                      </a:pPr>
                      <a:r>
                        <a:rPr lang="en-US" sz="1800" dirty="0">
                          <a:latin typeface="Century Schoolbook"/>
                          <a:ea typeface="Century Schoolbook"/>
                          <a:cs typeface="Century Schoolbook"/>
                          <a:sym typeface="Century Schoolbook"/>
                        </a:rPr>
                        <a:t>Discussion on new innovative things in project.</a:t>
                      </a:r>
                      <a:endParaRPr sz="1800" dirty="0">
                        <a:latin typeface="Century Schoolbook"/>
                        <a:ea typeface="Century Schoolbook"/>
                        <a:cs typeface="Century Schoolbook"/>
                        <a:sym typeface="Century Schoolbook"/>
                      </a:endParaRPr>
                    </a:p>
                  </a:txBody>
                  <a:tcPr marL="91450" marR="91450" marT="45725" marB="45725"/>
                </a:tc>
              </a:tr>
              <a:tr h="432350">
                <a:tc>
                  <a:txBody>
                    <a:bodyPr/>
                    <a:lstStyle/>
                    <a:p>
                      <a:pPr marL="342900" marR="0" lvl="0" indent="-342900" algn="ctr" rtl="0">
                        <a:spcBef>
                          <a:spcPts val="0"/>
                        </a:spcBef>
                        <a:spcAft>
                          <a:spcPts val="0"/>
                        </a:spcAft>
                        <a:buClr>
                          <a:schemeClr val="dk1"/>
                        </a:buClr>
                        <a:buSzPts val="1800"/>
                        <a:buFont typeface="Calibri"/>
                        <a:buNone/>
                      </a:pPr>
                      <a:r>
                        <a:rPr lang="en-US" sz="1800">
                          <a:latin typeface="Century Schoolbook"/>
                          <a:ea typeface="Century Schoolbook"/>
                          <a:cs typeface="Century Schoolbook"/>
                          <a:sym typeface="Century Schoolbook"/>
                        </a:rPr>
                        <a:t>5</a:t>
                      </a:r>
                      <a:endParaRPr/>
                    </a:p>
                  </a:txBody>
                  <a:tcPr marL="91450" marR="91450" marT="45725" marB="45725"/>
                </a:tc>
                <a:tc>
                  <a:txBody>
                    <a:bodyPr/>
                    <a:lstStyle/>
                    <a:p>
                      <a:pPr marL="0" marR="0" lvl="0" indent="0" algn="ctr" rtl="0">
                        <a:spcBef>
                          <a:spcPts val="0"/>
                        </a:spcBef>
                        <a:spcAft>
                          <a:spcPts val="0"/>
                        </a:spcAft>
                        <a:buNone/>
                      </a:pPr>
                      <a:endParaRPr sz="1800">
                        <a:latin typeface="Century Schoolbook"/>
                        <a:ea typeface="Century Schoolbook"/>
                        <a:cs typeface="Century Schoolbook"/>
                        <a:sym typeface="Century Schoolbook"/>
                      </a:endParaRPr>
                    </a:p>
                    <a:p>
                      <a:pPr marL="0" marR="0" lvl="0" indent="0" algn="ctr" rtl="0">
                        <a:spcBef>
                          <a:spcPts val="0"/>
                        </a:spcBef>
                        <a:spcAft>
                          <a:spcPts val="0"/>
                        </a:spcAft>
                        <a:buNone/>
                      </a:pPr>
                      <a:endParaRPr sz="1800">
                        <a:latin typeface="Century Schoolbook"/>
                        <a:ea typeface="Century Schoolbook"/>
                        <a:cs typeface="Century Schoolbook"/>
                        <a:sym typeface="Century Schoolbook"/>
                      </a:endParaRPr>
                    </a:p>
                  </a:txBody>
                  <a:tcPr marL="91450" marR="91450" marT="45725" marB="45725"/>
                </a:tc>
                <a:tc>
                  <a:txBody>
                    <a:bodyPr/>
                    <a:lstStyle/>
                    <a:p>
                      <a:pPr marL="0" marR="0" lvl="0" indent="0" algn="ctr" rtl="0">
                        <a:spcBef>
                          <a:spcPts val="0"/>
                        </a:spcBef>
                        <a:spcAft>
                          <a:spcPts val="0"/>
                        </a:spcAft>
                        <a:buNone/>
                      </a:pPr>
                      <a:r>
                        <a:rPr lang="en-US" sz="1800">
                          <a:latin typeface="Century Schoolbook"/>
                          <a:ea typeface="Century Schoolbook"/>
                          <a:cs typeface="Century Schoolbook"/>
                          <a:sym typeface="Century Schoolbook"/>
                        </a:rPr>
                        <a:t>Compared other project with our project.</a:t>
                      </a:r>
                      <a:endParaRPr/>
                    </a:p>
                  </a:txBody>
                  <a:tcPr marL="91450" marR="91450" marT="45725" marB="45725"/>
                </a:tc>
              </a:tr>
              <a:tr h="432350">
                <a:tc>
                  <a:txBody>
                    <a:bodyPr/>
                    <a:lstStyle/>
                    <a:p>
                      <a:pPr marL="342900" marR="0" lvl="0" indent="-342900" algn="ctr" rtl="0">
                        <a:spcBef>
                          <a:spcPts val="0"/>
                        </a:spcBef>
                        <a:spcAft>
                          <a:spcPts val="0"/>
                        </a:spcAft>
                        <a:buClr>
                          <a:schemeClr val="dk1"/>
                        </a:buClr>
                        <a:buSzPts val="1800"/>
                        <a:buFont typeface="Calibri"/>
                        <a:buNone/>
                      </a:pPr>
                      <a:r>
                        <a:rPr lang="en-US" sz="1800">
                          <a:latin typeface="Century Schoolbook"/>
                          <a:ea typeface="Century Schoolbook"/>
                          <a:cs typeface="Century Schoolbook"/>
                          <a:sym typeface="Century Schoolbook"/>
                        </a:rPr>
                        <a:t>6</a:t>
                      </a:r>
                      <a:endParaRPr/>
                    </a:p>
                  </a:txBody>
                  <a:tcPr marL="91450" marR="91450" marT="45725" marB="45725"/>
                </a:tc>
                <a:tc>
                  <a:txBody>
                    <a:bodyPr/>
                    <a:lstStyle/>
                    <a:p>
                      <a:pPr marL="0" marR="0" lvl="0" indent="0" algn="ctr" rtl="0">
                        <a:spcBef>
                          <a:spcPts val="0"/>
                        </a:spcBef>
                        <a:spcAft>
                          <a:spcPts val="0"/>
                        </a:spcAft>
                        <a:buNone/>
                      </a:pPr>
                      <a:endParaRPr sz="1800">
                        <a:latin typeface="Century Schoolbook"/>
                        <a:ea typeface="Century Schoolbook"/>
                        <a:cs typeface="Century Schoolbook"/>
                        <a:sym typeface="Century Schoolbook"/>
                      </a:endParaRPr>
                    </a:p>
                    <a:p>
                      <a:pPr marL="0" marR="0" lvl="0" indent="0" algn="ctr" rtl="0">
                        <a:spcBef>
                          <a:spcPts val="0"/>
                        </a:spcBef>
                        <a:spcAft>
                          <a:spcPts val="0"/>
                        </a:spcAft>
                        <a:buNone/>
                      </a:pPr>
                      <a:endParaRPr sz="1800">
                        <a:latin typeface="Century Schoolbook"/>
                        <a:ea typeface="Century Schoolbook"/>
                        <a:cs typeface="Century Schoolbook"/>
                        <a:sym typeface="Century Schoolbook"/>
                      </a:endParaRPr>
                    </a:p>
                  </a:txBody>
                  <a:tcPr marL="91450" marR="91450" marT="45725" marB="45725"/>
                </a:tc>
                <a:tc>
                  <a:txBody>
                    <a:bodyPr/>
                    <a:lstStyle/>
                    <a:p>
                      <a:pPr marL="0" marR="0" lvl="0" indent="0" algn="ctr" rtl="0">
                        <a:spcBef>
                          <a:spcPts val="0"/>
                        </a:spcBef>
                        <a:spcAft>
                          <a:spcPts val="0"/>
                        </a:spcAft>
                        <a:buNone/>
                      </a:pPr>
                      <a:r>
                        <a:rPr lang="en-US" sz="1800" dirty="0">
                          <a:latin typeface="Century Schoolbook"/>
                          <a:ea typeface="Century Schoolbook"/>
                          <a:cs typeface="Century Schoolbook"/>
                          <a:sym typeface="Century Schoolbook"/>
                        </a:rPr>
                        <a:t>Selected a project.</a:t>
                      </a:r>
                      <a:endParaRPr dirty="0"/>
                    </a:p>
                  </a:txBody>
                  <a:tcPr marL="91450" marR="91450" marT="45725" marB="45725"/>
                </a:tc>
              </a:tr>
            </a:tbl>
          </a:graphicData>
        </a:graphic>
      </p:graphicFrame>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ctrTitle"/>
          </p:nvPr>
        </p:nvSpPr>
        <p:spPr>
          <a:xfrm>
            <a:off x="0" y="0"/>
            <a:ext cx="9144000" cy="914400"/>
          </a:xfrm>
          <a:prstGeom prst="rect">
            <a:avLst/>
          </a:prstGeom>
          <a:gradFill>
            <a:gsLst>
              <a:gs pos="0">
                <a:srgbClr val="8CB3E3"/>
              </a:gs>
              <a:gs pos="50000">
                <a:srgbClr val="BFCFEC"/>
              </a:gs>
              <a:gs pos="100000">
                <a:srgbClr val="E0E8F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a:latin typeface="Bookman Old Style"/>
                <a:ea typeface="Bookman Old Style"/>
                <a:cs typeface="Bookman Old Style"/>
                <a:sym typeface="Bookman Old Style"/>
              </a:rPr>
              <a:t>Methodology (Tentitavive Flow of Project)</a:t>
            </a:r>
            <a:endParaRPr sz="2400" b="1" baseline="-25000">
              <a:latin typeface="Bookman Old Style"/>
              <a:ea typeface="Bookman Old Style"/>
              <a:cs typeface="Bookman Old Style"/>
              <a:sym typeface="Bookman Old Style"/>
            </a:endParaRPr>
          </a:p>
        </p:txBody>
      </p:sp>
      <p:pic>
        <p:nvPicPr>
          <p:cNvPr id="147" name="Google Shape;147;p8" descr="computer | History, Networking, Operating Systems, &amp; Facts ..."/>
          <p:cNvPicPr preferRelativeResize="0"/>
          <p:nvPr/>
        </p:nvPicPr>
        <p:blipFill rotWithShape="1">
          <a:blip r:embed="rId3">
            <a:alphaModFix/>
          </a:blip>
          <a:srcRect/>
          <a:stretch/>
        </p:blipFill>
        <p:spPr>
          <a:xfrm>
            <a:off x="152400" y="3200400"/>
            <a:ext cx="1000125" cy="685800"/>
          </a:xfrm>
          <a:prstGeom prst="rect">
            <a:avLst/>
          </a:prstGeom>
          <a:noFill/>
          <a:ln>
            <a:noFill/>
          </a:ln>
        </p:spPr>
      </p:pic>
      <p:cxnSp>
        <p:nvCxnSpPr>
          <p:cNvPr id="148" name="Google Shape;148;p8"/>
          <p:cNvCxnSpPr/>
          <p:nvPr/>
        </p:nvCxnSpPr>
        <p:spPr>
          <a:xfrm>
            <a:off x="1295400" y="2819400"/>
            <a:ext cx="1524000" cy="0"/>
          </a:xfrm>
          <a:prstGeom prst="straightConnector1">
            <a:avLst/>
          </a:prstGeom>
          <a:noFill/>
          <a:ln w="9525" cap="flat" cmpd="sng">
            <a:solidFill>
              <a:schemeClr val="dk1"/>
            </a:solidFill>
            <a:prstDash val="solid"/>
            <a:round/>
            <a:headEnd type="none" w="sm" len="sm"/>
            <a:tailEnd type="stealth" w="med" len="med"/>
          </a:ln>
        </p:spPr>
      </p:cxnSp>
      <p:cxnSp>
        <p:nvCxnSpPr>
          <p:cNvPr id="149" name="Google Shape;149;p8"/>
          <p:cNvCxnSpPr/>
          <p:nvPr/>
        </p:nvCxnSpPr>
        <p:spPr>
          <a:xfrm>
            <a:off x="1295400" y="3352800"/>
            <a:ext cx="1524000" cy="0"/>
          </a:xfrm>
          <a:prstGeom prst="straightConnector1">
            <a:avLst/>
          </a:prstGeom>
          <a:noFill/>
          <a:ln w="9525" cap="flat" cmpd="sng">
            <a:solidFill>
              <a:schemeClr val="dk1"/>
            </a:solidFill>
            <a:prstDash val="solid"/>
            <a:round/>
            <a:headEnd type="none" w="sm" len="sm"/>
            <a:tailEnd type="stealth" w="med" len="med"/>
          </a:ln>
        </p:spPr>
      </p:cxnSp>
      <p:sp>
        <p:nvSpPr>
          <p:cNvPr id="150" name="Google Shape;150;p8"/>
          <p:cNvSpPr txBox="1"/>
          <p:nvPr/>
        </p:nvSpPr>
        <p:spPr>
          <a:xfrm>
            <a:off x="1676400" y="2428868"/>
            <a:ext cx="762000" cy="36933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Insert</a:t>
            </a:r>
            <a:endParaRPr sz="1800">
              <a:solidFill>
                <a:schemeClr val="dk1"/>
              </a:solidFill>
              <a:latin typeface="Arial"/>
              <a:ea typeface="Arial"/>
              <a:cs typeface="Arial"/>
              <a:sym typeface="Arial"/>
            </a:endParaRPr>
          </a:p>
        </p:txBody>
      </p:sp>
      <p:sp>
        <p:nvSpPr>
          <p:cNvPr id="151" name="Google Shape;151;p8"/>
          <p:cNvSpPr txBox="1"/>
          <p:nvPr/>
        </p:nvSpPr>
        <p:spPr>
          <a:xfrm>
            <a:off x="1371600" y="3500438"/>
            <a:ext cx="1143000" cy="36933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Patient Id</a:t>
            </a:r>
            <a:endParaRPr sz="1800">
              <a:solidFill>
                <a:schemeClr val="dk1"/>
              </a:solidFill>
              <a:latin typeface="Arial"/>
              <a:ea typeface="Arial"/>
              <a:cs typeface="Arial"/>
              <a:sym typeface="Arial"/>
            </a:endParaRPr>
          </a:p>
        </p:txBody>
      </p:sp>
      <p:sp>
        <p:nvSpPr>
          <p:cNvPr id="152" name="Google Shape;152;p8"/>
          <p:cNvSpPr txBox="1"/>
          <p:nvPr/>
        </p:nvSpPr>
        <p:spPr>
          <a:xfrm>
            <a:off x="2819400" y="3200400"/>
            <a:ext cx="1295400" cy="59944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Details Of Patients</a:t>
            </a:r>
            <a:endParaRPr sz="1800">
              <a:solidFill>
                <a:schemeClr val="dk1"/>
              </a:solidFill>
              <a:latin typeface="Arial"/>
              <a:ea typeface="Arial"/>
              <a:cs typeface="Arial"/>
              <a:sym typeface="Arial"/>
            </a:endParaRPr>
          </a:p>
        </p:txBody>
      </p:sp>
      <p:sp>
        <p:nvSpPr>
          <p:cNvPr id="153" name="Google Shape;153;p8"/>
          <p:cNvSpPr txBox="1"/>
          <p:nvPr/>
        </p:nvSpPr>
        <p:spPr>
          <a:xfrm>
            <a:off x="2819400" y="2514600"/>
            <a:ext cx="1428750" cy="36933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Registration</a:t>
            </a:r>
            <a:endParaRPr sz="1800" dirty="0">
              <a:solidFill>
                <a:schemeClr val="dk1"/>
              </a:solidFill>
              <a:latin typeface="Arial"/>
              <a:ea typeface="Arial"/>
              <a:cs typeface="Arial"/>
              <a:sym typeface="Arial"/>
            </a:endParaRPr>
          </a:p>
        </p:txBody>
      </p:sp>
      <p:sp>
        <p:nvSpPr>
          <p:cNvPr id="154" name="Google Shape;154;p8"/>
          <p:cNvSpPr txBox="1"/>
          <p:nvPr/>
        </p:nvSpPr>
        <p:spPr>
          <a:xfrm>
            <a:off x="4059382" y="1098872"/>
            <a:ext cx="1350818" cy="92328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Received </a:t>
            </a:r>
            <a:r>
              <a:rPr lang="en-US" sz="1800" dirty="0" smtClean="0">
                <a:solidFill>
                  <a:schemeClr val="dk1"/>
                </a:solidFill>
              </a:rPr>
              <a:t>patient Id</a:t>
            </a:r>
          </a:p>
          <a:p>
            <a:pPr marL="0" marR="0" lvl="0" indent="0" algn="l" rtl="0">
              <a:spcBef>
                <a:spcPts val="0"/>
              </a:spcBef>
              <a:spcAft>
                <a:spcPts val="0"/>
              </a:spcAft>
              <a:buNone/>
            </a:pPr>
            <a:r>
              <a:rPr lang="en-IN" sz="1800" dirty="0" smtClean="0">
                <a:solidFill>
                  <a:schemeClr val="dk1"/>
                </a:solidFill>
              </a:rPr>
              <a:t>&amp; doctor Id</a:t>
            </a:r>
            <a:endParaRPr sz="1800" dirty="0">
              <a:solidFill>
                <a:schemeClr val="dk1"/>
              </a:solidFill>
              <a:latin typeface="Arial"/>
              <a:ea typeface="Arial"/>
              <a:cs typeface="Arial"/>
              <a:sym typeface="Arial"/>
            </a:endParaRPr>
          </a:p>
        </p:txBody>
      </p:sp>
      <p:sp>
        <p:nvSpPr>
          <p:cNvPr id="155" name="Google Shape;155;p8"/>
          <p:cNvSpPr txBox="1"/>
          <p:nvPr/>
        </p:nvSpPr>
        <p:spPr>
          <a:xfrm>
            <a:off x="5010150" y="3352800"/>
            <a:ext cx="1371600" cy="36933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Check up</a:t>
            </a:r>
            <a:endParaRPr sz="1800">
              <a:solidFill>
                <a:schemeClr val="dk1"/>
              </a:solidFill>
              <a:latin typeface="Arial"/>
              <a:ea typeface="Arial"/>
              <a:cs typeface="Arial"/>
              <a:sym typeface="Arial"/>
            </a:endParaRPr>
          </a:p>
        </p:txBody>
      </p:sp>
      <p:cxnSp>
        <p:nvCxnSpPr>
          <p:cNvPr id="156" name="Google Shape;156;p8"/>
          <p:cNvCxnSpPr>
            <a:stCxn id="155" idx="0"/>
            <a:endCxn id="157" idx="1"/>
          </p:cNvCxnSpPr>
          <p:nvPr/>
        </p:nvCxnSpPr>
        <p:spPr>
          <a:xfrm rot="5400000" flipH="1" flipV="1">
            <a:off x="5874008" y="2216408"/>
            <a:ext cx="958334" cy="1314450"/>
          </a:xfrm>
          <a:prstGeom prst="bentConnector2">
            <a:avLst/>
          </a:prstGeom>
          <a:noFill/>
          <a:ln w="9525" cap="flat" cmpd="sng">
            <a:solidFill>
              <a:schemeClr val="dk1"/>
            </a:solidFill>
            <a:prstDash val="solid"/>
            <a:round/>
            <a:headEnd type="none" w="sm" len="sm"/>
            <a:tailEnd type="stealth" w="med" len="med"/>
          </a:ln>
        </p:spPr>
      </p:cxnSp>
      <p:sp>
        <p:nvSpPr>
          <p:cNvPr id="157" name="Google Shape;157;p8"/>
          <p:cNvSpPr txBox="1"/>
          <p:nvPr/>
        </p:nvSpPr>
        <p:spPr>
          <a:xfrm>
            <a:off x="7010400" y="2209800"/>
            <a:ext cx="1295400" cy="36933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Feedback</a:t>
            </a:r>
            <a:endParaRPr sz="1800">
              <a:solidFill>
                <a:schemeClr val="dk1"/>
              </a:solidFill>
              <a:latin typeface="Arial"/>
              <a:ea typeface="Arial"/>
              <a:cs typeface="Arial"/>
              <a:sym typeface="Arial"/>
            </a:endParaRPr>
          </a:p>
        </p:txBody>
      </p:sp>
      <p:sp>
        <p:nvSpPr>
          <p:cNvPr id="158" name="Google Shape;158;p8"/>
          <p:cNvSpPr txBox="1"/>
          <p:nvPr/>
        </p:nvSpPr>
        <p:spPr>
          <a:xfrm>
            <a:off x="5715000" y="2057400"/>
            <a:ext cx="1295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Auto SMS</a:t>
            </a:r>
            <a:endParaRPr sz="1800">
              <a:solidFill>
                <a:schemeClr val="dk1"/>
              </a:solidFill>
              <a:latin typeface="Arial"/>
              <a:ea typeface="Arial"/>
              <a:cs typeface="Arial"/>
              <a:sym typeface="Arial"/>
            </a:endParaRPr>
          </a:p>
        </p:txBody>
      </p:sp>
      <p:cxnSp>
        <p:nvCxnSpPr>
          <p:cNvPr id="159" name="Google Shape;159;p8"/>
          <p:cNvCxnSpPr>
            <a:stCxn id="153" idx="0"/>
            <a:endCxn id="154" idx="1"/>
          </p:cNvCxnSpPr>
          <p:nvPr/>
        </p:nvCxnSpPr>
        <p:spPr>
          <a:xfrm rot="5400000" flipH="1" flipV="1">
            <a:off x="3319537" y="1774756"/>
            <a:ext cx="954083" cy="525607"/>
          </a:xfrm>
          <a:prstGeom prst="bentConnector2">
            <a:avLst/>
          </a:prstGeom>
          <a:noFill/>
          <a:ln w="9525" cap="flat" cmpd="sng">
            <a:solidFill>
              <a:schemeClr val="dk1"/>
            </a:solidFill>
            <a:prstDash val="solid"/>
            <a:round/>
            <a:headEnd type="none" w="sm" len="sm"/>
            <a:tailEnd type="stealth" w="med" len="med"/>
          </a:ln>
        </p:spPr>
      </p:cxnSp>
      <p:sp>
        <p:nvSpPr>
          <p:cNvPr id="160" name="Google Shape;160;p8"/>
          <p:cNvSpPr txBox="1"/>
          <p:nvPr/>
        </p:nvSpPr>
        <p:spPr>
          <a:xfrm>
            <a:off x="5010150" y="4225800"/>
            <a:ext cx="1619250" cy="64629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Update Prescription</a:t>
            </a:r>
            <a:endParaRPr/>
          </a:p>
        </p:txBody>
      </p:sp>
      <p:sp>
        <p:nvSpPr>
          <p:cNvPr id="161" name="Google Shape;161;p8"/>
          <p:cNvSpPr txBox="1"/>
          <p:nvPr/>
        </p:nvSpPr>
        <p:spPr>
          <a:xfrm>
            <a:off x="7010400" y="3200400"/>
            <a:ext cx="1524000" cy="59944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Remainder Of Medicines</a:t>
            </a:r>
            <a:endParaRPr sz="1800">
              <a:solidFill>
                <a:schemeClr val="dk1"/>
              </a:solidFill>
              <a:latin typeface="Arial"/>
              <a:ea typeface="Arial"/>
              <a:cs typeface="Arial"/>
              <a:sym typeface="Arial"/>
            </a:endParaRPr>
          </a:p>
        </p:txBody>
      </p:sp>
      <p:cxnSp>
        <p:nvCxnSpPr>
          <p:cNvPr id="162" name="Google Shape;162;p8"/>
          <p:cNvCxnSpPr>
            <a:stCxn id="155" idx="3"/>
          </p:cNvCxnSpPr>
          <p:nvPr/>
        </p:nvCxnSpPr>
        <p:spPr>
          <a:xfrm>
            <a:off x="6381750" y="3537466"/>
            <a:ext cx="685800" cy="0"/>
          </a:xfrm>
          <a:prstGeom prst="straightConnector1">
            <a:avLst/>
          </a:prstGeom>
          <a:noFill/>
          <a:ln w="9525" cap="flat" cmpd="sng">
            <a:solidFill>
              <a:schemeClr val="dk1"/>
            </a:solidFill>
            <a:prstDash val="solid"/>
            <a:round/>
            <a:headEnd type="none" w="sm" len="sm"/>
            <a:tailEnd type="stealth" w="med" len="med"/>
          </a:ln>
        </p:spPr>
      </p:cxnSp>
      <p:cxnSp>
        <p:nvCxnSpPr>
          <p:cNvPr id="163" name="Google Shape;163;p8"/>
          <p:cNvCxnSpPr/>
          <p:nvPr/>
        </p:nvCxnSpPr>
        <p:spPr>
          <a:xfrm rot="5400000">
            <a:off x="6057900" y="3695700"/>
            <a:ext cx="762000" cy="381000"/>
          </a:xfrm>
          <a:prstGeom prst="bentConnector3">
            <a:avLst>
              <a:gd name="adj1" fmla="val 50000"/>
            </a:avLst>
          </a:prstGeom>
          <a:noFill/>
          <a:ln w="9525" cap="flat" cmpd="sng">
            <a:solidFill>
              <a:schemeClr val="dk1"/>
            </a:solidFill>
            <a:prstDash val="solid"/>
            <a:round/>
            <a:headEnd type="none" w="sm" len="sm"/>
            <a:tailEnd type="stealth" w="med" len="med"/>
          </a:ln>
        </p:spPr>
      </p:cxnSp>
      <p:sp>
        <p:nvSpPr>
          <p:cNvPr id="164" name="Google Shape;164;p8"/>
          <p:cNvSpPr txBox="1"/>
          <p:nvPr/>
        </p:nvSpPr>
        <p:spPr>
          <a:xfrm>
            <a:off x="7010400" y="5638800"/>
            <a:ext cx="1295400" cy="85343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Analysis Of Top Doctors</a:t>
            </a:r>
            <a:endParaRPr sz="1800">
              <a:solidFill>
                <a:schemeClr val="dk1"/>
              </a:solidFill>
              <a:latin typeface="Arial"/>
              <a:ea typeface="Arial"/>
              <a:cs typeface="Arial"/>
              <a:sym typeface="Arial"/>
            </a:endParaRPr>
          </a:p>
        </p:txBody>
      </p:sp>
      <p:sp>
        <p:nvSpPr>
          <p:cNvPr id="165" name="Google Shape;165;p8"/>
          <p:cNvSpPr txBox="1"/>
          <p:nvPr/>
        </p:nvSpPr>
        <p:spPr>
          <a:xfrm>
            <a:off x="7239000" y="4114800"/>
            <a:ext cx="1219200" cy="59944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Feedback Received</a:t>
            </a:r>
            <a:endParaRPr sz="1800">
              <a:solidFill>
                <a:schemeClr val="dk1"/>
              </a:solidFill>
              <a:latin typeface="Arial"/>
              <a:ea typeface="Arial"/>
              <a:cs typeface="Arial"/>
              <a:sym typeface="Arial"/>
            </a:endParaRPr>
          </a:p>
        </p:txBody>
      </p:sp>
      <p:sp>
        <p:nvSpPr>
          <p:cNvPr id="166" name="Google Shape;166;p8"/>
          <p:cNvSpPr txBox="1"/>
          <p:nvPr/>
        </p:nvSpPr>
        <p:spPr>
          <a:xfrm>
            <a:off x="4953000" y="5181600"/>
            <a:ext cx="1676400" cy="36933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Update Data</a:t>
            </a:r>
            <a:endParaRPr sz="1800" dirty="0">
              <a:solidFill>
                <a:schemeClr val="dk1"/>
              </a:solidFill>
              <a:latin typeface="Arial"/>
              <a:ea typeface="Arial"/>
              <a:cs typeface="Arial"/>
              <a:sym typeface="Arial"/>
            </a:endParaRPr>
          </a:p>
        </p:txBody>
      </p:sp>
      <p:sp>
        <p:nvSpPr>
          <p:cNvPr id="167" name="Google Shape;167;p8"/>
          <p:cNvSpPr/>
          <p:nvPr/>
        </p:nvSpPr>
        <p:spPr>
          <a:xfrm>
            <a:off x="6324600" y="3124200"/>
            <a:ext cx="74295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Auto </a:t>
            </a:r>
            <a:endParaRPr sz="1800">
              <a:solidFill>
                <a:schemeClr val="dk1"/>
              </a:solidFill>
              <a:latin typeface="Arial"/>
              <a:ea typeface="Arial"/>
              <a:cs typeface="Arial"/>
              <a:sym typeface="Arial"/>
            </a:endParaRPr>
          </a:p>
        </p:txBody>
      </p:sp>
      <p:cxnSp>
        <p:nvCxnSpPr>
          <p:cNvPr id="168" name="Google Shape;168;p8"/>
          <p:cNvCxnSpPr>
            <a:stCxn id="152" idx="3"/>
            <a:endCxn id="155" idx="1"/>
          </p:cNvCxnSpPr>
          <p:nvPr/>
        </p:nvCxnSpPr>
        <p:spPr>
          <a:xfrm>
            <a:off x="4114800" y="3500120"/>
            <a:ext cx="895350" cy="37346"/>
          </a:xfrm>
          <a:prstGeom prst="straightConnector1">
            <a:avLst/>
          </a:prstGeom>
          <a:noFill/>
          <a:ln w="9525" cap="flat" cmpd="sng">
            <a:solidFill>
              <a:schemeClr val="dk1"/>
            </a:solidFill>
            <a:prstDash val="solid"/>
            <a:round/>
            <a:headEnd type="stealth" w="med" len="med"/>
            <a:tailEnd type="stealth" w="med" len="med"/>
          </a:ln>
        </p:spPr>
      </p:cxnSp>
      <p:cxnSp>
        <p:nvCxnSpPr>
          <p:cNvPr id="169" name="Google Shape;169;p8"/>
          <p:cNvCxnSpPr>
            <a:stCxn id="152" idx="1"/>
            <a:endCxn id="166" idx="2"/>
          </p:cNvCxnSpPr>
          <p:nvPr/>
        </p:nvCxnSpPr>
        <p:spPr>
          <a:xfrm rot="10800000" flipH="1" flipV="1">
            <a:off x="2819400" y="3500120"/>
            <a:ext cx="2971800" cy="2050812"/>
          </a:xfrm>
          <a:prstGeom prst="bentConnector4">
            <a:avLst>
              <a:gd name="adj1" fmla="val -7692"/>
              <a:gd name="adj2" fmla="val 111147"/>
            </a:avLst>
          </a:prstGeom>
          <a:noFill/>
          <a:ln w="9525" cap="flat" cmpd="sng">
            <a:solidFill>
              <a:schemeClr val="dk1"/>
            </a:solidFill>
            <a:prstDash val="solid"/>
            <a:round/>
            <a:headEnd type="stealth" w="med" len="med"/>
            <a:tailEnd type="stealth" w="med" len="med"/>
          </a:ln>
        </p:spPr>
      </p:cxnSp>
      <p:cxnSp>
        <p:nvCxnSpPr>
          <p:cNvPr id="170" name="Google Shape;170;p8"/>
          <p:cNvCxnSpPr>
            <a:endCxn id="160" idx="1"/>
          </p:cNvCxnSpPr>
          <p:nvPr/>
        </p:nvCxnSpPr>
        <p:spPr>
          <a:xfrm>
            <a:off x="4095750" y="3669020"/>
            <a:ext cx="914400" cy="879925"/>
          </a:xfrm>
          <a:prstGeom prst="bentConnector3">
            <a:avLst>
              <a:gd name="adj1" fmla="val 50000"/>
            </a:avLst>
          </a:prstGeom>
          <a:noFill/>
          <a:ln w="9525" cap="flat" cmpd="sng">
            <a:solidFill>
              <a:schemeClr val="dk1"/>
            </a:solidFill>
            <a:prstDash val="solid"/>
            <a:round/>
            <a:headEnd type="none" w="sm" len="sm"/>
            <a:tailEnd type="stealth" w="med" len="med"/>
          </a:ln>
        </p:spPr>
      </p:cxnSp>
      <p:pic>
        <p:nvPicPr>
          <p:cNvPr id="171" name="Google Shape;171;p8" descr="physical-therapy-nurse-health-home-care-service-clip-art-patient-care.jpg"/>
          <p:cNvPicPr preferRelativeResize="0"/>
          <p:nvPr/>
        </p:nvPicPr>
        <p:blipFill rotWithShape="1">
          <a:blip r:embed="rId4">
            <a:alphaModFix/>
          </a:blip>
          <a:srcRect/>
          <a:stretch/>
        </p:blipFill>
        <p:spPr>
          <a:xfrm>
            <a:off x="7277315" y="1089660"/>
            <a:ext cx="716280" cy="716280"/>
          </a:xfrm>
          <a:prstGeom prst="rect">
            <a:avLst/>
          </a:prstGeom>
          <a:noFill/>
          <a:ln>
            <a:noFill/>
          </a:ln>
        </p:spPr>
      </p:pic>
      <p:cxnSp>
        <p:nvCxnSpPr>
          <p:cNvPr id="172" name="Google Shape;172;p8"/>
          <p:cNvCxnSpPr>
            <a:endCxn id="171" idx="2"/>
          </p:cNvCxnSpPr>
          <p:nvPr/>
        </p:nvCxnSpPr>
        <p:spPr>
          <a:xfrm flipH="1" flipV="1">
            <a:off x="7635455" y="1805940"/>
            <a:ext cx="42776" cy="432443"/>
          </a:xfrm>
          <a:prstGeom prst="straightConnector1">
            <a:avLst/>
          </a:prstGeom>
          <a:noFill/>
          <a:ln w="9525" cap="flat" cmpd="sng">
            <a:solidFill>
              <a:schemeClr val="dk1"/>
            </a:solidFill>
            <a:prstDash val="solid"/>
            <a:round/>
            <a:headEnd type="none" w="sm" len="sm"/>
            <a:tailEnd type="stealth" w="med" len="med"/>
          </a:ln>
        </p:spPr>
      </p:cxnSp>
      <p:cxnSp>
        <p:nvCxnSpPr>
          <p:cNvPr id="173" name="Google Shape;173;p8"/>
          <p:cNvCxnSpPr/>
          <p:nvPr/>
        </p:nvCxnSpPr>
        <p:spPr>
          <a:xfrm rot="16200000" flipH="1">
            <a:off x="7260090" y="2648677"/>
            <a:ext cx="2955600" cy="737933"/>
          </a:xfrm>
          <a:prstGeom prst="bentConnector3">
            <a:avLst>
              <a:gd name="adj1" fmla="val 50000"/>
            </a:avLst>
          </a:prstGeom>
          <a:noFill/>
          <a:ln w="9525" cap="flat" cmpd="sng">
            <a:solidFill>
              <a:schemeClr val="dk1"/>
            </a:solidFill>
            <a:prstDash val="solid"/>
            <a:round/>
            <a:headEnd type="none" w="sm" len="sm"/>
            <a:tailEnd type="stealth" w="med" len="med"/>
          </a:ln>
        </p:spPr>
      </p:cxnSp>
      <p:cxnSp>
        <p:nvCxnSpPr>
          <p:cNvPr id="174" name="Google Shape;174;p8"/>
          <p:cNvCxnSpPr>
            <a:endCxn id="160" idx="0"/>
          </p:cNvCxnSpPr>
          <p:nvPr/>
        </p:nvCxnSpPr>
        <p:spPr>
          <a:xfrm>
            <a:off x="5819775" y="3685104"/>
            <a:ext cx="0" cy="540696"/>
          </a:xfrm>
          <a:prstGeom prst="straightConnector1">
            <a:avLst/>
          </a:prstGeom>
          <a:noFill/>
          <a:ln w="9525" cap="flat" cmpd="sng">
            <a:solidFill>
              <a:schemeClr val="dk1"/>
            </a:solidFill>
            <a:prstDash val="solid"/>
            <a:round/>
            <a:headEnd type="stealth" w="med" len="med"/>
            <a:tailEnd type="stealth" w="med" len="med"/>
          </a:ln>
        </p:spPr>
      </p:cxnSp>
      <p:cxnSp>
        <p:nvCxnSpPr>
          <p:cNvPr id="175" name="Google Shape;175;p8"/>
          <p:cNvCxnSpPr>
            <a:stCxn id="165" idx="2"/>
          </p:cNvCxnSpPr>
          <p:nvPr/>
        </p:nvCxnSpPr>
        <p:spPr>
          <a:xfrm>
            <a:off x="7848600" y="4714240"/>
            <a:ext cx="0" cy="840000"/>
          </a:xfrm>
          <a:prstGeom prst="straightConnector1">
            <a:avLst/>
          </a:prstGeom>
          <a:noFill/>
          <a:ln w="9525" cap="flat" cmpd="sng">
            <a:solidFill>
              <a:schemeClr val="dk1"/>
            </a:solidFill>
            <a:prstDash val="solid"/>
            <a:round/>
            <a:headEnd type="none" w="sm" len="sm"/>
            <a:tailEnd type="stealth" w="med" len="med"/>
          </a:ln>
        </p:spPr>
      </p:cxnSp>
      <p:cxnSp>
        <p:nvCxnSpPr>
          <p:cNvPr id="177" name="Google Shape;177;p8"/>
          <p:cNvCxnSpPr/>
          <p:nvPr/>
        </p:nvCxnSpPr>
        <p:spPr>
          <a:xfrm>
            <a:off x="7908259" y="1398980"/>
            <a:ext cx="460664" cy="4646303"/>
          </a:xfrm>
          <a:prstGeom prst="bentConnector3">
            <a:avLst>
              <a:gd name="adj1" fmla="val 149624"/>
            </a:avLst>
          </a:prstGeom>
          <a:noFill/>
          <a:ln w="9525" cap="flat" cmpd="sng">
            <a:solidFill>
              <a:schemeClr val="dk1"/>
            </a:solidFill>
            <a:prstDash val="solid"/>
            <a:round/>
            <a:headEnd type="none" w="sm" len="sm"/>
            <a:tailEnd type="stealth" w="med" len="med"/>
          </a:ln>
        </p:spPr>
      </p:cxnSp>
      <p:cxnSp>
        <p:nvCxnSpPr>
          <p:cNvPr id="178" name="Google Shape;178;p8"/>
          <p:cNvCxnSpPr>
            <a:stCxn id="152" idx="2"/>
            <a:endCxn id="164" idx="1"/>
          </p:cNvCxnSpPr>
          <p:nvPr/>
        </p:nvCxnSpPr>
        <p:spPr>
          <a:xfrm rot="-5400000" flipH="1">
            <a:off x="4105950" y="3160990"/>
            <a:ext cx="2265600" cy="3543300"/>
          </a:xfrm>
          <a:prstGeom prst="bentConnector2">
            <a:avLst/>
          </a:prstGeom>
          <a:noFill/>
          <a:ln w="9525" cap="flat" cmpd="sng">
            <a:solidFill>
              <a:schemeClr val="dk1"/>
            </a:solidFill>
            <a:prstDash val="solid"/>
            <a:round/>
            <a:headEnd type="none" w="sm" len="sm"/>
            <a:tailEnd type="stealth" w="med" len="med"/>
          </a:ln>
        </p:spPr>
      </p:cxnSp>
      <p:sp>
        <p:nvSpPr>
          <p:cNvPr id="179" name="Google Shape;179;p8"/>
          <p:cNvSpPr txBox="1"/>
          <p:nvPr/>
        </p:nvSpPr>
        <p:spPr>
          <a:xfrm>
            <a:off x="4648200" y="5943600"/>
            <a:ext cx="76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View</a:t>
            </a:r>
            <a:endParaRPr sz="1800">
              <a:solidFill>
                <a:schemeClr val="dk1"/>
              </a:solidFill>
              <a:latin typeface="Arial"/>
              <a:ea typeface="Arial"/>
              <a:cs typeface="Arial"/>
              <a:sym typeface="Arial"/>
            </a:endParaRPr>
          </a:p>
        </p:txBody>
      </p:sp>
      <p:pic>
        <p:nvPicPr>
          <p:cNvPr id="180" name="Google Shape;180;p8" descr="physician-medicine-clip-art-homeopathy-patient-png-favpng-9t7ixTdfAWLxajvtcqMDwzj5c.jpg"/>
          <p:cNvPicPr preferRelativeResize="0"/>
          <p:nvPr/>
        </p:nvPicPr>
        <p:blipFill rotWithShape="1">
          <a:blip r:embed="rId5">
            <a:alphaModFix/>
          </a:blip>
          <a:srcRect/>
          <a:stretch/>
        </p:blipFill>
        <p:spPr>
          <a:xfrm>
            <a:off x="609600" y="1828800"/>
            <a:ext cx="598415" cy="795454"/>
          </a:xfrm>
          <a:prstGeom prst="rect">
            <a:avLst/>
          </a:prstGeom>
          <a:noFill/>
          <a:ln>
            <a:noFill/>
          </a:ln>
        </p:spPr>
      </p:pic>
      <p:sp>
        <p:nvSpPr>
          <p:cNvPr id="181" name="Google Shape;181;p8"/>
          <p:cNvSpPr txBox="1"/>
          <p:nvPr/>
        </p:nvSpPr>
        <p:spPr>
          <a:xfrm rot="10800000" flipH="1">
            <a:off x="685800" y="2667000"/>
            <a:ext cx="304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cxnSp>
        <p:nvCxnSpPr>
          <p:cNvPr id="5" name="Straight Arrow Connector 4"/>
          <p:cNvCxnSpPr/>
          <p:nvPr/>
        </p:nvCxnSpPr>
        <p:spPr>
          <a:xfrm flipH="1">
            <a:off x="7848601" y="1539842"/>
            <a:ext cx="6095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8458200" y="4525520"/>
            <a:ext cx="5855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8305800" y="6266628"/>
            <a:ext cx="801057" cy="369332"/>
          </a:xfrm>
          <a:prstGeom prst="rect">
            <a:avLst/>
          </a:prstGeom>
        </p:spPr>
        <p:txBody>
          <a:bodyPr wrap="square">
            <a:spAutoFit/>
          </a:bodyPr>
          <a:lstStyle/>
          <a:p>
            <a:r>
              <a:rPr lang="en-US" sz="1800" dirty="0"/>
              <a:t>view</a:t>
            </a:r>
            <a:endParaRPr lang="en-US" dirty="0"/>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a:spLocks noGrp="1"/>
          </p:cNvSpPr>
          <p:nvPr>
            <p:ph type="ctrTitle"/>
          </p:nvPr>
        </p:nvSpPr>
        <p:spPr>
          <a:xfrm>
            <a:off x="0" y="0"/>
            <a:ext cx="9144000" cy="914400"/>
          </a:xfrm>
          <a:prstGeom prst="rect">
            <a:avLst/>
          </a:prstGeom>
          <a:gradFill>
            <a:gsLst>
              <a:gs pos="0">
                <a:srgbClr val="8CB3E3"/>
              </a:gs>
              <a:gs pos="50000">
                <a:srgbClr val="BFCFEC"/>
              </a:gs>
              <a:gs pos="100000">
                <a:srgbClr val="E0E8F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baseline="-25000">
                <a:latin typeface="Bookman Old Style"/>
                <a:ea typeface="Bookman Old Style"/>
                <a:cs typeface="Bookman Old Style"/>
                <a:sym typeface="Bookman Old Style"/>
              </a:rPr>
              <a:t>Project Status.</a:t>
            </a:r>
            <a:endParaRPr sz="3600" b="1" baseline="-25000">
              <a:latin typeface="Bookman Old Style"/>
              <a:ea typeface="Bookman Old Style"/>
              <a:cs typeface="Bookman Old Style"/>
              <a:sym typeface="Bookman Old Style"/>
            </a:endParaRPr>
          </a:p>
        </p:txBody>
      </p:sp>
      <p:sp>
        <p:nvSpPr>
          <p:cNvPr id="188" name="Google Shape;188;p9"/>
          <p:cNvSpPr txBox="1">
            <a:spLocks noGrp="1"/>
          </p:cNvSpPr>
          <p:nvPr>
            <p:ph type="subTitle" idx="4294967295"/>
          </p:nvPr>
        </p:nvSpPr>
        <p:spPr>
          <a:xfrm>
            <a:off x="381000" y="1143000"/>
            <a:ext cx="8458200" cy="7543800"/>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2000"/>
              <a:buFont typeface="Arial"/>
              <a:buChar char="•"/>
            </a:pPr>
            <a:r>
              <a:rPr lang="en-US" sz="2000" b="0" i="0" u="none" strike="noStrike" cap="none" dirty="0">
                <a:solidFill>
                  <a:schemeClr val="dk1"/>
                </a:solidFill>
                <a:latin typeface="Century Schoolbook"/>
                <a:ea typeface="Century Schoolbook"/>
                <a:cs typeface="Century Schoolbook"/>
                <a:sym typeface="Century Schoolbook"/>
              </a:rPr>
              <a:t> To start working on our project we have to created the </a:t>
            </a:r>
            <a:r>
              <a:rPr lang="en-US" sz="2000" dirty="0" smtClean="0">
                <a:latin typeface="Century Schoolbook"/>
                <a:ea typeface="Century Schoolbook"/>
                <a:cs typeface="Century Schoolbook"/>
                <a:sym typeface="Century Schoolbook"/>
              </a:rPr>
              <a:t>outlining </a:t>
            </a:r>
            <a:r>
              <a:rPr lang="en-US" sz="2000" b="0" i="0" u="none" strike="noStrike" cap="none" dirty="0" smtClean="0">
                <a:solidFill>
                  <a:schemeClr val="dk1"/>
                </a:solidFill>
                <a:latin typeface="Century Schoolbook"/>
                <a:ea typeface="Century Schoolbook"/>
                <a:cs typeface="Century Schoolbook"/>
                <a:sym typeface="Century Schoolbook"/>
              </a:rPr>
              <a:t> </a:t>
            </a:r>
            <a:r>
              <a:rPr lang="en-US" sz="2000" b="0" i="0" u="none" strike="noStrike" cap="none" dirty="0">
                <a:solidFill>
                  <a:schemeClr val="dk1"/>
                </a:solidFill>
                <a:latin typeface="Century Schoolbook"/>
                <a:ea typeface="Century Schoolbook"/>
                <a:cs typeface="Century Schoolbook"/>
                <a:sym typeface="Century Schoolbook"/>
              </a:rPr>
              <a:t>which will contain the various option which are required for our project &amp; this one is our phase-1.</a:t>
            </a:r>
            <a:endParaRPr sz="2000" b="0" i="0" u="none" strike="noStrike" cap="none" dirty="0">
              <a:solidFill>
                <a:schemeClr val="dk1"/>
              </a:solidFill>
              <a:latin typeface="Century Schoolbook"/>
              <a:ea typeface="Century Schoolbook"/>
              <a:cs typeface="Century Schoolbook"/>
              <a:sym typeface="Century Schoolbook"/>
            </a:endParaRPr>
          </a:p>
          <a:p>
            <a:pPr marL="0" marR="0" lvl="0" indent="0" algn="just" rtl="0">
              <a:spcBef>
                <a:spcPts val="400"/>
              </a:spcBef>
              <a:spcAft>
                <a:spcPts val="0"/>
              </a:spcAft>
              <a:buClr>
                <a:schemeClr val="dk1"/>
              </a:buClr>
              <a:buSzPts val="2000"/>
              <a:buFont typeface="Arial"/>
              <a:buNone/>
            </a:pPr>
            <a:endParaRPr sz="2000" b="0" i="0" u="none" strike="noStrike" cap="none" dirty="0">
              <a:solidFill>
                <a:schemeClr val="dk1"/>
              </a:solidFill>
              <a:latin typeface="Century Schoolbook"/>
              <a:ea typeface="Century Schoolbook"/>
              <a:cs typeface="Century Schoolbook"/>
              <a:sym typeface="Century Schoolbook"/>
            </a:endParaRPr>
          </a:p>
          <a:p>
            <a:pPr marL="342900" marR="0" lvl="0" indent="-342900" algn="just" rtl="0">
              <a:spcBef>
                <a:spcPts val="400"/>
              </a:spcBef>
              <a:spcAft>
                <a:spcPts val="0"/>
              </a:spcAft>
              <a:buClr>
                <a:schemeClr val="dk1"/>
              </a:buClr>
              <a:buSzPts val="2000"/>
              <a:buFont typeface="Arial"/>
              <a:buChar char="•"/>
            </a:pPr>
            <a:r>
              <a:rPr lang="en-US" sz="2000" b="0" i="0" u="none" strike="noStrike" cap="none" dirty="0">
                <a:solidFill>
                  <a:schemeClr val="dk1"/>
                </a:solidFill>
                <a:latin typeface="Century Schoolbook"/>
                <a:ea typeface="Century Schoolbook"/>
                <a:cs typeface="Century Schoolbook"/>
                <a:sym typeface="Century Schoolbook"/>
              </a:rPr>
              <a:t>The </a:t>
            </a:r>
            <a:r>
              <a:rPr lang="en-US" sz="2000" dirty="0" smtClean="0">
                <a:latin typeface="Century Schoolbook"/>
                <a:ea typeface="Century Schoolbook"/>
                <a:cs typeface="Century Schoolbook"/>
                <a:sym typeface="Century Schoolbook"/>
              </a:rPr>
              <a:t>outlining</a:t>
            </a:r>
            <a:r>
              <a:rPr lang="en-US" sz="2000" b="0" i="0" u="none" strike="noStrike" cap="none" dirty="0" smtClean="0">
                <a:solidFill>
                  <a:schemeClr val="dk1"/>
                </a:solidFill>
                <a:latin typeface="Century Schoolbook"/>
                <a:ea typeface="Century Schoolbook"/>
                <a:cs typeface="Century Schoolbook"/>
                <a:sym typeface="Century Schoolbook"/>
              </a:rPr>
              <a:t> </a:t>
            </a:r>
            <a:r>
              <a:rPr lang="en-US" sz="2000" b="0" i="0" u="none" strike="noStrike" cap="none" dirty="0">
                <a:solidFill>
                  <a:schemeClr val="dk1"/>
                </a:solidFill>
                <a:latin typeface="Century Schoolbook"/>
                <a:ea typeface="Century Schoolbook"/>
                <a:cs typeface="Century Schoolbook"/>
                <a:sym typeface="Century Schoolbook"/>
              </a:rPr>
              <a:t>of project which we had created is based on </a:t>
            </a:r>
            <a:r>
              <a:rPr lang="en-US" sz="2000" dirty="0" smtClean="0">
                <a:latin typeface="Century Schoolbook"/>
                <a:ea typeface="Century Schoolbook"/>
                <a:cs typeface="Century Schoolbook"/>
                <a:sym typeface="Century Schoolbook"/>
              </a:rPr>
              <a:t>core jav</a:t>
            </a:r>
            <a:r>
              <a:rPr lang="en-US" sz="2000" dirty="0">
                <a:latin typeface="Century Schoolbook"/>
                <a:ea typeface="Century Schoolbook"/>
                <a:cs typeface="Century Schoolbook"/>
                <a:sym typeface="Century Schoolbook"/>
              </a:rPr>
              <a:t>a</a:t>
            </a:r>
            <a:r>
              <a:rPr lang="en-US" sz="2000" b="0" i="0" u="none" strike="noStrike" cap="none" dirty="0" smtClean="0">
                <a:solidFill>
                  <a:schemeClr val="dk1"/>
                </a:solidFill>
                <a:latin typeface="Century Schoolbook"/>
                <a:ea typeface="Century Schoolbook"/>
                <a:cs typeface="Century Schoolbook"/>
                <a:sym typeface="Century Schoolbook"/>
              </a:rPr>
              <a:t>, </a:t>
            </a:r>
            <a:r>
              <a:rPr lang="en-US" sz="2000" b="0" i="0" u="none" strike="noStrike" cap="none" dirty="0">
                <a:solidFill>
                  <a:schemeClr val="dk1"/>
                </a:solidFill>
                <a:latin typeface="Century Schoolbook"/>
                <a:ea typeface="Century Schoolbook"/>
                <a:cs typeface="Century Schoolbook"/>
                <a:sym typeface="Century Schoolbook"/>
              </a:rPr>
              <a:t>in which we’re using </a:t>
            </a:r>
            <a:r>
              <a:rPr lang="en-US" sz="2000" b="0" i="0" u="none" strike="noStrike" cap="none" dirty="0" smtClean="0">
                <a:solidFill>
                  <a:schemeClr val="dk1"/>
                </a:solidFill>
                <a:latin typeface="Century Schoolbook"/>
                <a:ea typeface="Century Schoolbook"/>
                <a:cs typeface="Century Schoolbook"/>
                <a:sym typeface="Century Schoolbook"/>
              </a:rPr>
              <a:t>the core JAVA </a:t>
            </a:r>
            <a:r>
              <a:rPr lang="en-US" sz="2000" b="0" i="0" u="none" strike="noStrike" cap="none" dirty="0">
                <a:solidFill>
                  <a:schemeClr val="dk1"/>
                </a:solidFill>
                <a:latin typeface="Century Schoolbook"/>
                <a:ea typeface="Century Schoolbook"/>
                <a:cs typeface="Century Schoolbook"/>
                <a:sym typeface="Century Schoolbook"/>
              </a:rPr>
              <a:t>concept and </a:t>
            </a:r>
            <a:r>
              <a:rPr lang="en-US" sz="2000" dirty="0" smtClean="0">
                <a:latin typeface="Century Schoolbook"/>
                <a:ea typeface="Century Schoolbook"/>
                <a:cs typeface="Century Schoolbook"/>
                <a:sym typeface="Century Schoolbook"/>
              </a:rPr>
              <a:t>Hibernate</a:t>
            </a:r>
            <a:r>
              <a:rPr lang="en-US" sz="2000" b="0" i="0" u="none" strike="noStrike" cap="none" dirty="0" smtClean="0">
                <a:solidFill>
                  <a:schemeClr val="dk1"/>
                </a:solidFill>
                <a:latin typeface="Century Schoolbook"/>
                <a:ea typeface="Century Schoolbook"/>
                <a:cs typeface="Century Schoolbook"/>
                <a:sym typeface="Century Schoolbook"/>
              </a:rPr>
              <a:t>(Database </a:t>
            </a:r>
            <a:r>
              <a:rPr lang="en-US" sz="2000" b="0" i="0" u="none" strike="noStrike" cap="none" dirty="0">
                <a:solidFill>
                  <a:schemeClr val="dk1"/>
                </a:solidFill>
                <a:latin typeface="Century Schoolbook"/>
                <a:ea typeface="Century Schoolbook"/>
                <a:cs typeface="Century Schoolbook"/>
                <a:sym typeface="Century Schoolbook"/>
              </a:rPr>
              <a:t>connectivity) concept.</a:t>
            </a:r>
            <a:endParaRPr sz="2000" b="0" i="0" u="none" strike="noStrike" cap="none" dirty="0">
              <a:solidFill>
                <a:schemeClr val="dk1"/>
              </a:solidFill>
              <a:latin typeface="Century Schoolbook"/>
              <a:ea typeface="Century Schoolbook"/>
              <a:cs typeface="Century Schoolbook"/>
              <a:sym typeface="Century Schoolbook"/>
            </a:endParaRPr>
          </a:p>
          <a:p>
            <a:pPr marL="342900" marR="0" lvl="0" indent="-215900" algn="just" rtl="0">
              <a:spcBef>
                <a:spcPts val="400"/>
              </a:spcBef>
              <a:spcAft>
                <a:spcPts val="0"/>
              </a:spcAft>
              <a:buClr>
                <a:schemeClr val="dk1"/>
              </a:buClr>
              <a:buSzPts val="2000"/>
              <a:buFont typeface="Arial"/>
              <a:buNone/>
            </a:pPr>
            <a:endParaRPr sz="2000" b="0" i="0" u="none" strike="noStrike" cap="none" dirty="0">
              <a:solidFill>
                <a:schemeClr val="dk1"/>
              </a:solidFill>
              <a:latin typeface="Century Schoolbook"/>
              <a:ea typeface="Century Schoolbook"/>
              <a:cs typeface="Century Schoolbook"/>
              <a:sym typeface="Century Schoolbook"/>
            </a:endParaRPr>
          </a:p>
          <a:p>
            <a:pPr marL="342900" marR="0" lvl="0" indent="-342900" algn="just" rtl="0">
              <a:spcBef>
                <a:spcPts val="400"/>
              </a:spcBef>
              <a:spcAft>
                <a:spcPts val="0"/>
              </a:spcAft>
              <a:buClr>
                <a:schemeClr val="dk1"/>
              </a:buClr>
              <a:buSzPts val="2000"/>
              <a:buFont typeface="Arial"/>
              <a:buChar char="•"/>
            </a:pPr>
            <a:r>
              <a:rPr lang="en-US" sz="2000" b="0" i="0" u="none" strike="noStrike" cap="none" dirty="0">
                <a:solidFill>
                  <a:schemeClr val="dk1"/>
                </a:solidFill>
                <a:latin typeface="Century Schoolbook"/>
                <a:ea typeface="Century Schoolbook"/>
                <a:cs typeface="Century Schoolbook"/>
                <a:sym typeface="Century Schoolbook"/>
              </a:rPr>
              <a:t>First up all our </a:t>
            </a:r>
            <a:r>
              <a:rPr lang="en-US" sz="2000" b="0" i="0" u="none" strike="noStrike" cap="none" dirty="0" smtClean="0">
                <a:solidFill>
                  <a:schemeClr val="dk1"/>
                </a:solidFill>
                <a:latin typeface="Century Schoolbook"/>
                <a:ea typeface="Century Schoolbook"/>
                <a:cs typeface="Century Schoolbook"/>
                <a:sym typeface="Century Schoolbook"/>
              </a:rPr>
              <a:t>project contain Console </a:t>
            </a:r>
            <a:r>
              <a:rPr lang="en-US" sz="2000" b="0" i="0" u="none" strike="noStrike" cap="none" dirty="0">
                <a:solidFill>
                  <a:schemeClr val="dk1"/>
                </a:solidFill>
                <a:latin typeface="Century Schoolbook"/>
                <a:ea typeface="Century Schoolbook"/>
                <a:cs typeface="Century Schoolbook"/>
                <a:sym typeface="Century Schoolbook"/>
              </a:rPr>
              <a:t>in which we have given multiple option  with different feature by which, the doctor  can select option for what he/she is looking for.</a:t>
            </a:r>
            <a:endParaRPr sz="2000" b="0" i="0" u="none" strike="noStrike" cap="none" dirty="0">
              <a:solidFill>
                <a:schemeClr val="dk1"/>
              </a:solidFill>
              <a:latin typeface="Century Schoolbook"/>
              <a:ea typeface="Century Schoolbook"/>
              <a:cs typeface="Century Schoolbook"/>
              <a:sym typeface="Century Schoolbook"/>
            </a:endParaRP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5"/>
          <p:cNvSpPr txBox="1">
            <a:spLocks noGrp="1"/>
          </p:cNvSpPr>
          <p:nvPr>
            <p:ph type="ctrTitle"/>
          </p:nvPr>
        </p:nvSpPr>
        <p:spPr>
          <a:xfrm>
            <a:off x="0" y="0"/>
            <a:ext cx="9144000" cy="914400"/>
          </a:xfrm>
          <a:prstGeom prst="rect">
            <a:avLst/>
          </a:prstGeom>
          <a:gradFill>
            <a:gsLst>
              <a:gs pos="0">
                <a:srgbClr val="8CB3E3"/>
              </a:gs>
              <a:gs pos="50000">
                <a:srgbClr val="BFCFEC"/>
              </a:gs>
              <a:gs pos="100000">
                <a:srgbClr val="E0E8F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cap="none" dirty="0" smtClean="0">
                <a:latin typeface="Bookman Old Style"/>
                <a:ea typeface="Bookman Old Style"/>
                <a:cs typeface="Bookman Old Style"/>
                <a:sym typeface="Bookman Old Style"/>
              </a:rPr>
              <a:t>Project flow</a:t>
            </a:r>
            <a:r>
              <a:rPr lang="en-US" sz="2400" b="1" cap="none" dirty="0">
                <a:latin typeface="Bookman Old Style"/>
                <a:ea typeface="Bookman Old Style"/>
                <a:cs typeface="Bookman Old Style"/>
                <a:sym typeface="Bookman Old Style"/>
              </a:rPr>
              <a:t/>
            </a:r>
            <a:br>
              <a:rPr lang="en-US" sz="2400" b="1" cap="none" dirty="0">
                <a:latin typeface="Bookman Old Style"/>
                <a:ea typeface="Bookman Old Style"/>
                <a:cs typeface="Bookman Old Style"/>
                <a:sym typeface="Bookman Old Style"/>
              </a:rPr>
            </a:br>
            <a:endParaRPr sz="2400" baseline="-25000" dirty="0">
              <a:latin typeface="Bookman Old Style"/>
              <a:ea typeface="Bookman Old Style"/>
              <a:cs typeface="Bookman Old Style"/>
              <a:sym typeface="Bookman Old Style"/>
            </a:endParaRPr>
          </a:p>
        </p:txBody>
      </p:sp>
      <p:sp>
        <p:nvSpPr>
          <p:cNvPr id="235" name="Google Shape;235;p15"/>
          <p:cNvSpPr txBox="1">
            <a:spLocks noGrp="1"/>
          </p:cNvSpPr>
          <p:nvPr>
            <p:ph type="subTitle" idx="4294967295"/>
          </p:nvPr>
        </p:nvSpPr>
        <p:spPr>
          <a:xfrm>
            <a:off x="381000" y="540327"/>
            <a:ext cx="8458200" cy="706581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1800"/>
              <a:buNone/>
            </a:pPr>
            <a:r>
              <a:rPr lang="en-US" sz="1800" dirty="0">
                <a:latin typeface="Century Schoolbook"/>
                <a:ea typeface="Century Schoolbook"/>
                <a:cs typeface="Century Schoolbook"/>
                <a:sym typeface="Century Schoolbook"/>
              </a:rPr>
              <a:t> </a:t>
            </a:r>
            <a:r>
              <a:rPr lang="en-US" sz="1800" dirty="0" smtClean="0">
                <a:latin typeface="Century Schoolbook"/>
                <a:ea typeface="Century Schoolbook"/>
                <a:cs typeface="Century Schoolbook"/>
                <a:sym typeface="Century Schoolbook"/>
              </a:rPr>
              <a:t>  </a:t>
            </a:r>
          </a:p>
          <a:p>
            <a:pPr marL="0" marR="0" lvl="0" indent="0" algn="just" rtl="0">
              <a:spcBef>
                <a:spcPts val="0"/>
              </a:spcBef>
              <a:spcAft>
                <a:spcPts val="0"/>
              </a:spcAft>
              <a:buClr>
                <a:schemeClr val="dk1"/>
              </a:buClr>
              <a:buSzPts val="1800"/>
              <a:buNone/>
            </a:pPr>
            <a:endParaRPr lang="en-US" sz="1800" b="0" i="0" u="none" strike="noStrike" cap="none" dirty="0">
              <a:solidFill>
                <a:schemeClr val="dk1"/>
              </a:solidFill>
              <a:latin typeface="Century Schoolbook"/>
              <a:ea typeface="Century Schoolbook"/>
              <a:cs typeface="Century Schoolbook"/>
              <a:sym typeface="Century Schoolbook"/>
            </a:endParaRPr>
          </a:p>
          <a:p>
            <a:pPr marL="285750" indent="-285750" algn="just">
              <a:spcBef>
                <a:spcPts val="0"/>
              </a:spcBef>
              <a:buSzPts val="1800"/>
            </a:pPr>
            <a:r>
              <a:rPr lang="en-IN" sz="1800" dirty="0" smtClean="0">
                <a:latin typeface="Century Schoolbook"/>
                <a:ea typeface="Century Schoolbook"/>
                <a:cs typeface="Century Schoolbook"/>
                <a:sym typeface="Century Schoolbook"/>
              </a:rPr>
              <a:t>Console </a:t>
            </a:r>
            <a:r>
              <a:rPr lang="en-IN" sz="1800" b="0" i="0" u="none" strike="noStrike" cap="none" dirty="0" smtClean="0">
                <a:solidFill>
                  <a:schemeClr val="dk1"/>
                </a:solidFill>
                <a:latin typeface="Century Schoolbook"/>
                <a:ea typeface="Century Schoolbook"/>
                <a:cs typeface="Century Schoolbook"/>
                <a:sym typeface="Century Schoolbook"/>
              </a:rPr>
              <a:t>will contain 4 options as follow.</a:t>
            </a:r>
          </a:p>
          <a:p>
            <a:pPr marL="0" marR="0" lvl="0" indent="0" algn="just" rtl="0">
              <a:spcBef>
                <a:spcPts val="0"/>
              </a:spcBef>
              <a:spcAft>
                <a:spcPts val="0"/>
              </a:spcAft>
              <a:buClr>
                <a:schemeClr val="dk1"/>
              </a:buClr>
              <a:buSzPts val="1800"/>
              <a:buNone/>
            </a:pPr>
            <a:r>
              <a:rPr lang="en-IN" sz="1800" b="0" i="0" u="none" strike="noStrike" cap="none" dirty="0" smtClean="0">
                <a:solidFill>
                  <a:schemeClr val="dk1"/>
                </a:solidFill>
                <a:latin typeface="Century Schoolbook"/>
                <a:ea typeface="Century Schoolbook"/>
                <a:cs typeface="Century Schoolbook"/>
                <a:sym typeface="Century Schoolbook"/>
              </a:rPr>
              <a:t>      1. </a:t>
            </a:r>
            <a:r>
              <a:rPr lang="en-IN" sz="1800" dirty="0">
                <a:latin typeface="Century Schoolbook"/>
                <a:ea typeface="Century Schoolbook"/>
                <a:cs typeface="Century Schoolbook"/>
                <a:sym typeface="Century Schoolbook"/>
              </a:rPr>
              <a:t>T</a:t>
            </a:r>
            <a:r>
              <a:rPr lang="en-IN" sz="1800" b="0" i="0" u="none" strike="noStrike" cap="none" dirty="0" smtClean="0">
                <a:solidFill>
                  <a:schemeClr val="dk1"/>
                </a:solidFill>
                <a:latin typeface="Century Schoolbook"/>
                <a:ea typeface="Century Schoolbook"/>
                <a:cs typeface="Century Schoolbook"/>
                <a:sym typeface="Century Schoolbook"/>
              </a:rPr>
              <a:t>o </a:t>
            </a:r>
            <a:r>
              <a:rPr lang="en-IN" sz="1800" dirty="0" smtClean="0">
                <a:latin typeface="Century Schoolbook"/>
                <a:ea typeface="Century Schoolbook"/>
                <a:cs typeface="Century Schoolbook"/>
                <a:sym typeface="Century Schoolbook"/>
              </a:rPr>
              <a:t>new registration</a:t>
            </a:r>
            <a:r>
              <a:rPr lang="en-IN" sz="1800" b="0" i="0" u="none" strike="noStrike" cap="none" dirty="0" smtClean="0">
                <a:solidFill>
                  <a:schemeClr val="dk1"/>
                </a:solidFill>
                <a:latin typeface="Century Schoolbook"/>
                <a:ea typeface="Century Schoolbook"/>
                <a:cs typeface="Century Schoolbook"/>
                <a:sym typeface="Century Schoolbook"/>
              </a:rPr>
              <a:t> (by entering Name, Email</a:t>
            </a:r>
            <a:r>
              <a:rPr lang="en-IN" sz="1800" dirty="0" smtClean="0">
                <a:latin typeface="Century Schoolbook"/>
                <a:ea typeface="Century Schoolbook"/>
                <a:cs typeface="Century Schoolbook"/>
                <a:sym typeface="Century Schoolbook"/>
              </a:rPr>
              <a:t>, Contact </a:t>
            </a:r>
            <a:r>
              <a:rPr lang="en-IN" sz="1800" dirty="0" err="1" smtClean="0">
                <a:latin typeface="Century Schoolbook"/>
                <a:ea typeface="Century Schoolbook"/>
                <a:cs typeface="Century Schoolbook"/>
                <a:sym typeface="Century Schoolbook"/>
              </a:rPr>
              <a:t>No,etc</a:t>
            </a:r>
            <a:r>
              <a:rPr lang="en-IN" sz="1800" dirty="0" smtClean="0">
                <a:latin typeface="Century Schoolbook"/>
                <a:ea typeface="Century Schoolbook"/>
                <a:cs typeface="Century Schoolbook"/>
                <a:sym typeface="Century Schoolbook"/>
              </a:rPr>
              <a:t>..)</a:t>
            </a:r>
          </a:p>
          <a:p>
            <a:pPr marL="0" lvl="0" indent="0" algn="just">
              <a:spcBef>
                <a:spcPts val="0"/>
              </a:spcBef>
              <a:buSzPts val="1800"/>
              <a:buNone/>
            </a:pPr>
            <a:r>
              <a:rPr lang="en-IN" sz="1800" dirty="0">
                <a:latin typeface="Century Schoolbook"/>
                <a:ea typeface="Century Schoolbook"/>
                <a:cs typeface="Century Schoolbook"/>
                <a:sym typeface="Century Schoolbook"/>
              </a:rPr>
              <a:t> </a:t>
            </a:r>
            <a:r>
              <a:rPr lang="en-IN" sz="1800" dirty="0" smtClean="0">
                <a:latin typeface="Century Schoolbook"/>
                <a:ea typeface="Century Schoolbook"/>
                <a:cs typeface="Century Schoolbook"/>
                <a:sym typeface="Century Schoolbook"/>
              </a:rPr>
              <a:t>         1.1. </a:t>
            </a:r>
            <a:r>
              <a:rPr lang="en-IN" sz="1800" dirty="0">
                <a:latin typeface="Century Schoolbook"/>
                <a:ea typeface="Century Schoolbook"/>
                <a:cs typeface="Century Schoolbook"/>
                <a:sym typeface="Century Schoolbook"/>
              </a:rPr>
              <a:t>To register  patient.</a:t>
            </a:r>
          </a:p>
          <a:p>
            <a:pPr marL="0" lvl="0" indent="0" algn="just">
              <a:spcBef>
                <a:spcPts val="0"/>
              </a:spcBef>
              <a:buSzPts val="1800"/>
              <a:buNone/>
            </a:pPr>
            <a:r>
              <a:rPr lang="en-IN" sz="1800" dirty="0">
                <a:latin typeface="Century Schoolbook"/>
                <a:ea typeface="Century Schoolbook"/>
                <a:cs typeface="Century Schoolbook"/>
                <a:sym typeface="Century Schoolbook"/>
              </a:rPr>
              <a:t>          1</a:t>
            </a:r>
            <a:r>
              <a:rPr lang="en-IN" sz="1800" dirty="0" smtClean="0">
                <a:latin typeface="Century Schoolbook"/>
                <a:ea typeface="Century Schoolbook"/>
                <a:cs typeface="Century Schoolbook"/>
                <a:sym typeface="Century Schoolbook"/>
              </a:rPr>
              <a:t>.2 To </a:t>
            </a:r>
            <a:r>
              <a:rPr lang="en-IN" sz="1800" dirty="0">
                <a:latin typeface="Century Schoolbook"/>
                <a:ea typeface="Century Schoolbook"/>
                <a:cs typeface="Century Schoolbook"/>
                <a:sym typeface="Century Schoolbook"/>
              </a:rPr>
              <a:t>register the Doctor </a:t>
            </a:r>
            <a:r>
              <a:rPr lang="en-IN" sz="1800" dirty="0" smtClean="0">
                <a:latin typeface="Century Schoolbook"/>
                <a:ea typeface="Century Schoolbook"/>
                <a:cs typeface="Century Schoolbook"/>
                <a:sym typeface="Century Schoolbook"/>
              </a:rPr>
              <a:t>.</a:t>
            </a:r>
          </a:p>
          <a:p>
            <a:pPr marL="0" indent="0" algn="just">
              <a:spcBef>
                <a:spcPts val="0"/>
              </a:spcBef>
              <a:buSzPts val="1800"/>
              <a:buNone/>
            </a:pPr>
            <a:r>
              <a:rPr lang="en-IN" sz="1800" dirty="0" smtClean="0">
                <a:latin typeface="Century Schoolbook"/>
                <a:ea typeface="Century Schoolbook"/>
                <a:cs typeface="Century Schoolbook"/>
                <a:sym typeface="Century Schoolbook"/>
              </a:rPr>
              <a:t>      2. </a:t>
            </a:r>
            <a:r>
              <a:rPr lang="en-IN" sz="1800" dirty="0">
                <a:latin typeface="Century Schoolbook"/>
                <a:ea typeface="Century Schoolbook"/>
                <a:cs typeface="Century Schoolbook"/>
                <a:sym typeface="Century Schoolbook"/>
              </a:rPr>
              <a:t>To search the existing patient </a:t>
            </a:r>
            <a:r>
              <a:rPr lang="en-IN" sz="1800" dirty="0" smtClean="0">
                <a:latin typeface="Century Schoolbook"/>
                <a:ea typeface="Century Schoolbook"/>
                <a:cs typeface="Century Schoolbook"/>
                <a:sym typeface="Century Schoolbook"/>
              </a:rPr>
              <a:t>.(</a:t>
            </a:r>
            <a:r>
              <a:rPr lang="en-IN" sz="1800" dirty="0">
                <a:latin typeface="Century Schoolbook"/>
                <a:ea typeface="Century Schoolbook"/>
                <a:cs typeface="Century Schoolbook"/>
                <a:sym typeface="Century Schoolbook"/>
              </a:rPr>
              <a:t>by using patient Id</a:t>
            </a:r>
            <a:r>
              <a:rPr lang="en-IN" sz="1800" dirty="0" smtClean="0">
                <a:latin typeface="Century Schoolbook"/>
                <a:ea typeface="Century Schoolbook"/>
                <a:cs typeface="Century Schoolbook"/>
                <a:sym typeface="Century Schoolbook"/>
              </a:rPr>
              <a:t>)</a:t>
            </a:r>
          </a:p>
          <a:p>
            <a:pPr marL="0" marR="0" lvl="0" indent="0" algn="just" rtl="0">
              <a:spcBef>
                <a:spcPts val="0"/>
              </a:spcBef>
              <a:spcAft>
                <a:spcPts val="0"/>
              </a:spcAft>
              <a:buClr>
                <a:schemeClr val="dk1"/>
              </a:buClr>
              <a:buSzPts val="1800"/>
              <a:buNone/>
            </a:pPr>
            <a:r>
              <a:rPr lang="en-IN" sz="1800" dirty="0" smtClean="0">
                <a:latin typeface="Century Schoolbook"/>
                <a:ea typeface="Century Schoolbook"/>
                <a:cs typeface="Century Schoolbook"/>
                <a:sym typeface="Century Schoolbook"/>
              </a:rPr>
              <a:t>      3. for update the prescription.(by doctor by entering patient Id)</a:t>
            </a:r>
          </a:p>
          <a:p>
            <a:pPr marL="0" marR="0" lvl="0" indent="0" algn="just" rtl="0">
              <a:spcBef>
                <a:spcPts val="0"/>
              </a:spcBef>
              <a:spcAft>
                <a:spcPts val="0"/>
              </a:spcAft>
              <a:buClr>
                <a:schemeClr val="dk1"/>
              </a:buClr>
              <a:buSzPts val="1800"/>
              <a:buNone/>
            </a:pPr>
            <a:r>
              <a:rPr lang="en-IN" sz="1800" dirty="0">
                <a:latin typeface="Century Schoolbook"/>
                <a:ea typeface="Century Schoolbook"/>
                <a:cs typeface="Century Schoolbook"/>
                <a:sym typeface="Century Schoolbook"/>
              </a:rPr>
              <a:t> </a:t>
            </a:r>
            <a:r>
              <a:rPr lang="en-IN" sz="1800" dirty="0" smtClean="0">
                <a:latin typeface="Century Schoolbook"/>
                <a:ea typeface="Century Schoolbook"/>
                <a:cs typeface="Century Schoolbook"/>
                <a:sym typeface="Century Schoolbook"/>
              </a:rPr>
              <a:t>     4. To close .(exit from the program)</a:t>
            </a:r>
          </a:p>
          <a:p>
            <a:pPr marL="0" marR="0" lvl="0" indent="0" algn="just" rtl="0">
              <a:spcBef>
                <a:spcPts val="0"/>
              </a:spcBef>
              <a:spcAft>
                <a:spcPts val="0"/>
              </a:spcAft>
              <a:buClr>
                <a:schemeClr val="dk1"/>
              </a:buClr>
              <a:buSzPts val="1800"/>
              <a:buNone/>
            </a:pPr>
            <a:endParaRPr lang="en-IN" sz="1800" dirty="0" smtClean="0">
              <a:latin typeface="Century Schoolbook"/>
              <a:ea typeface="Century Schoolbook"/>
              <a:cs typeface="Century Schoolbook"/>
              <a:sym typeface="Century Schoolbook"/>
            </a:endParaRPr>
          </a:p>
          <a:p>
            <a:pPr marL="285750" indent="-285750" algn="just">
              <a:spcBef>
                <a:spcPts val="0"/>
              </a:spcBef>
              <a:buSzPts val="1800"/>
            </a:pPr>
            <a:r>
              <a:rPr lang="en-GB" sz="1800" dirty="0">
                <a:latin typeface="Century Schoolbook"/>
                <a:ea typeface="Century Schoolbook"/>
                <a:cs typeface="Century Schoolbook"/>
                <a:sym typeface="Century Schoolbook"/>
              </a:rPr>
              <a:t>If we give input as 1  process of  registration is initiated and will ask for the various </a:t>
            </a:r>
            <a:r>
              <a:rPr lang="en-GB" sz="1800" dirty="0" smtClean="0">
                <a:latin typeface="Century Schoolbook"/>
                <a:ea typeface="Century Schoolbook"/>
                <a:cs typeface="Century Schoolbook"/>
                <a:sym typeface="Century Schoolbook"/>
              </a:rPr>
              <a:t>information.(including </a:t>
            </a:r>
            <a:r>
              <a:rPr lang="en-GB" sz="1800" dirty="0">
                <a:latin typeface="Century Schoolbook"/>
                <a:ea typeface="Century Schoolbook"/>
                <a:cs typeface="Century Schoolbook"/>
                <a:sym typeface="Century Schoolbook"/>
              </a:rPr>
              <a:t>the history of patient before registration) </a:t>
            </a:r>
            <a:endParaRPr lang="en-GB" sz="1800" dirty="0" smtClean="0">
              <a:latin typeface="Century Schoolbook"/>
              <a:ea typeface="Century Schoolbook"/>
              <a:cs typeface="Century Schoolbook"/>
              <a:sym typeface="Century Schoolbook"/>
            </a:endParaRPr>
          </a:p>
          <a:p>
            <a:pPr marL="285750" indent="-285750" algn="just">
              <a:spcBef>
                <a:spcPts val="0"/>
              </a:spcBef>
              <a:buSzPts val="1800"/>
            </a:pPr>
            <a:r>
              <a:rPr lang="en-GB" sz="1800" dirty="0" smtClean="0">
                <a:latin typeface="Century Schoolbook"/>
                <a:ea typeface="Century Schoolbook"/>
                <a:cs typeface="Century Schoolbook"/>
                <a:sym typeface="Century Schoolbook"/>
              </a:rPr>
              <a:t>Enter 1 for patient registration and 2 for Doctor registration.</a:t>
            </a:r>
            <a:endParaRPr lang="en-GB" sz="1800" dirty="0">
              <a:latin typeface="Century Schoolbook"/>
              <a:ea typeface="Century Schoolbook"/>
              <a:cs typeface="Century Schoolbook"/>
              <a:sym typeface="Century Schoolbook"/>
            </a:endParaRPr>
          </a:p>
          <a:p>
            <a:pPr marL="0" marR="0" lvl="0" indent="0" algn="just" rtl="0">
              <a:spcBef>
                <a:spcPts val="0"/>
              </a:spcBef>
              <a:spcAft>
                <a:spcPts val="0"/>
              </a:spcAft>
              <a:buClr>
                <a:schemeClr val="dk1"/>
              </a:buClr>
              <a:buSzPts val="1800"/>
              <a:buNone/>
            </a:pPr>
            <a:endParaRPr lang="en-US" sz="1800" dirty="0">
              <a:latin typeface="Century Schoolbook"/>
              <a:ea typeface="Century Schoolbook"/>
              <a:cs typeface="Century Schoolbook"/>
              <a:sym typeface="Century Schoolbook"/>
            </a:endParaRPr>
          </a:p>
          <a:p>
            <a:pPr marL="342900" marR="0" lvl="0" indent="-342900" algn="just" rtl="0">
              <a:spcBef>
                <a:spcPts val="0"/>
              </a:spcBef>
              <a:spcAft>
                <a:spcPts val="0"/>
              </a:spcAft>
              <a:buClr>
                <a:schemeClr val="dk1"/>
              </a:buClr>
              <a:buSzPts val="1800"/>
              <a:buFont typeface="Arial"/>
              <a:buChar char="•"/>
            </a:pPr>
            <a:r>
              <a:rPr lang="en-US" sz="1800" b="0" i="0" u="none" strike="noStrike" cap="none" dirty="0" smtClean="0">
                <a:solidFill>
                  <a:schemeClr val="dk1"/>
                </a:solidFill>
                <a:latin typeface="Century Schoolbook"/>
                <a:ea typeface="Century Schoolbook"/>
                <a:cs typeface="Century Schoolbook"/>
                <a:sym typeface="Century Schoolbook"/>
              </a:rPr>
              <a:t>If </a:t>
            </a:r>
            <a:r>
              <a:rPr lang="en-US" sz="1800" b="0" i="0" u="none" strike="noStrike" cap="none" dirty="0">
                <a:solidFill>
                  <a:schemeClr val="dk1"/>
                </a:solidFill>
                <a:latin typeface="Century Schoolbook"/>
                <a:ea typeface="Century Schoolbook"/>
                <a:cs typeface="Century Schoolbook"/>
                <a:sym typeface="Century Schoolbook"/>
              </a:rPr>
              <a:t>we </a:t>
            </a:r>
            <a:r>
              <a:rPr lang="en-US" sz="1800" dirty="0" smtClean="0">
                <a:latin typeface="Century Schoolbook"/>
                <a:ea typeface="Century Schoolbook"/>
                <a:cs typeface="Century Schoolbook"/>
                <a:sym typeface="Century Schoolbook"/>
              </a:rPr>
              <a:t>give input </a:t>
            </a:r>
            <a:r>
              <a:rPr lang="en-US" sz="1800" b="0" i="0" u="none" strike="noStrike" cap="none" dirty="0" smtClean="0">
                <a:solidFill>
                  <a:schemeClr val="dk1"/>
                </a:solidFill>
                <a:latin typeface="Century Schoolbook"/>
                <a:ea typeface="Century Schoolbook"/>
                <a:cs typeface="Century Schoolbook"/>
                <a:sym typeface="Century Schoolbook"/>
              </a:rPr>
              <a:t> as </a:t>
            </a:r>
            <a:r>
              <a:rPr lang="en-US" sz="1800" dirty="0">
                <a:latin typeface="Century Schoolbook"/>
                <a:ea typeface="Century Schoolbook"/>
                <a:cs typeface="Century Schoolbook"/>
                <a:sym typeface="Century Schoolbook"/>
              </a:rPr>
              <a:t>2</a:t>
            </a:r>
            <a:r>
              <a:rPr lang="en-US" sz="1800" b="0" i="0" u="none" strike="noStrike" cap="none" dirty="0" smtClean="0">
                <a:solidFill>
                  <a:schemeClr val="dk1"/>
                </a:solidFill>
                <a:latin typeface="Century Schoolbook"/>
                <a:ea typeface="Century Schoolbook"/>
                <a:cs typeface="Century Schoolbook"/>
                <a:sym typeface="Century Schoolbook"/>
              </a:rPr>
              <a:t>  </a:t>
            </a:r>
            <a:r>
              <a:rPr lang="en-US" sz="1800" b="0" i="0" u="none" strike="noStrike" cap="none" dirty="0">
                <a:solidFill>
                  <a:schemeClr val="dk1"/>
                </a:solidFill>
                <a:latin typeface="Century Schoolbook"/>
                <a:ea typeface="Century Schoolbook"/>
                <a:cs typeface="Century Schoolbook"/>
                <a:sym typeface="Century Schoolbook"/>
              </a:rPr>
              <a:t>it will show </a:t>
            </a:r>
            <a:r>
              <a:rPr lang="en-US" sz="1800" dirty="0">
                <a:latin typeface="Century Schoolbook"/>
                <a:ea typeface="Century Schoolbook"/>
                <a:cs typeface="Century Schoolbook"/>
                <a:sym typeface="Century Schoolbook"/>
              </a:rPr>
              <a:t> </a:t>
            </a:r>
            <a:r>
              <a:rPr lang="en-US" sz="1800" dirty="0" smtClean="0">
                <a:latin typeface="Century Schoolbook"/>
                <a:ea typeface="Century Schoolbook"/>
                <a:cs typeface="Century Schoolbook"/>
                <a:sym typeface="Century Schoolbook"/>
              </a:rPr>
              <a:t>all information about the patient history from the database using hibernate concept </a:t>
            </a:r>
            <a:r>
              <a:rPr lang="en-US" sz="1800" b="0" i="0" u="none" strike="noStrike" cap="none" dirty="0" smtClean="0">
                <a:solidFill>
                  <a:schemeClr val="dk1"/>
                </a:solidFill>
                <a:latin typeface="Century Schoolbook"/>
                <a:ea typeface="Century Schoolbook"/>
                <a:cs typeface="Century Schoolbook"/>
                <a:sym typeface="Century Schoolbook"/>
              </a:rPr>
              <a:t>.</a:t>
            </a:r>
          </a:p>
          <a:p>
            <a:pPr marL="342900" indent="-342900" algn="just">
              <a:spcBef>
                <a:spcPts val="0"/>
              </a:spcBef>
              <a:buSzPts val="1800"/>
            </a:pPr>
            <a:endParaRPr lang="en-GB" sz="1800" dirty="0" smtClean="0">
              <a:latin typeface="Century Schoolbook"/>
              <a:ea typeface="Century Schoolbook"/>
              <a:cs typeface="Century Schoolbook"/>
              <a:sym typeface="Century Schoolbook"/>
            </a:endParaRPr>
          </a:p>
          <a:p>
            <a:pPr marL="342900" indent="-342900" algn="just">
              <a:spcBef>
                <a:spcPts val="0"/>
              </a:spcBef>
              <a:buSzPts val="1800"/>
            </a:pPr>
            <a:r>
              <a:rPr lang="en-GB" sz="1800" dirty="0" smtClean="0">
                <a:latin typeface="Century Schoolbook"/>
                <a:ea typeface="Century Schoolbook"/>
                <a:cs typeface="Century Schoolbook"/>
                <a:sym typeface="Century Schoolbook"/>
              </a:rPr>
              <a:t>And this information is  stored at the database under the patient Id.  (patient Id is use  as a primary key )</a:t>
            </a:r>
          </a:p>
          <a:p>
            <a:pPr marL="0" indent="0" algn="just">
              <a:spcBef>
                <a:spcPts val="0"/>
              </a:spcBef>
              <a:buSzPts val="1800"/>
              <a:buNone/>
            </a:pPr>
            <a:endParaRPr lang="en-GB" sz="1800" dirty="0" smtClean="0">
              <a:latin typeface="Century Schoolbook"/>
              <a:ea typeface="Century Schoolbook"/>
              <a:cs typeface="Century Schoolbook"/>
              <a:sym typeface="Century Schoolbook"/>
            </a:endParaRPr>
          </a:p>
          <a:p>
            <a:pPr marL="342900" indent="-342900" algn="just">
              <a:spcBef>
                <a:spcPts val="0"/>
              </a:spcBef>
              <a:buSzPts val="1800"/>
            </a:pPr>
            <a:r>
              <a:rPr lang="en-GB" sz="1800" dirty="0" smtClean="0">
                <a:latin typeface="Century Schoolbook"/>
                <a:ea typeface="Century Schoolbook"/>
                <a:cs typeface="Century Schoolbook"/>
                <a:sym typeface="Century Schoolbook"/>
              </a:rPr>
              <a:t>Input </a:t>
            </a:r>
            <a:r>
              <a:rPr lang="en-GB" sz="1800" dirty="0">
                <a:latin typeface="Century Schoolbook"/>
                <a:ea typeface="Century Schoolbook"/>
                <a:cs typeface="Century Schoolbook"/>
                <a:sym typeface="Century Schoolbook"/>
              </a:rPr>
              <a:t>4</a:t>
            </a:r>
            <a:r>
              <a:rPr lang="en-GB" sz="1800" dirty="0" smtClean="0">
                <a:latin typeface="Century Schoolbook"/>
                <a:ea typeface="Century Schoolbook"/>
                <a:cs typeface="Century Schoolbook"/>
                <a:sym typeface="Century Schoolbook"/>
              </a:rPr>
              <a:t> is given when we have to exit from the program.</a:t>
            </a:r>
            <a:endParaRPr lang="en-GB" sz="1800" dirty="0">
              <a:latin typeface="Century Schoolbook"/>
              <a:ea typeface="Century Schoolbook"/>
              <a:cs typeface="Century Schoolbook"/>
              <a:sym typeface="Century Schoolbook"/>
            </a:endParaRPr>
          </a:p>
          <a:p>
            <a:pPr marL="0" marR="0" lvl="0" indent="0" algn="just" rtl="0">
              <a:spcBef>
                <a:spcPts val="0"/>
              </a:spcBef>
              <a:spcAft>
                <a:spcPts val="0"/>
              </a:spcAft>
              <a:buClr>
                <a:schemeClr val="dk1"/>
              </a:buClr>
              <a:buSzPts val="1800"/>
              <a:buNone/>
            </a:pPr>
            <a:r>
              <a:rPr lang="en-US" sz="1800" b="0" i="0" u="none" strike="noStrike" cap="none" dirty="0" smtClean="0">
                <a:solidFill>
                  <a:schemeClr val="dk1"/>
                </a:solidFill>
                <a:latin typeface="Century Schoolbook"/>
                <a:ea typeface="Century Schoolbook"/>
                <a:cs typeface="Century Schoolbook"/>
                <a:sym typeface="Century Schoolbook"/>
              </a:rPr>
              <a:t> </a:t>
            </a:r>
            <a:endParaRPr sz="1800" b="0" i="0" u="none" strike="noStrike" cap="none" dirty="0">
              <a:solidFill>
                <a:schemeClr val="dk1"/>
              </a:solidFill>
              <a:latin typeface="Century Schoolbook"/>
              <a:ea typeface="Century Schoolbook"/>
              <a:cs typeface="Century Schoolbook"/>
              <a:sym typeface="Century Schoolbook"/>
            </a:endParaRPr>
          </a:p>
          <a:p>
            <a:pPr marL="342900" marR="0" lvl="0" indent="-342900" algn="just" rtl="0">
              <a:spcBef>
                <a:spcPts val="360"/>
              </a:spcBef>
              <a:spcAft>
                <a:spcPts val="0"/>
              </a:spcAft>
              <a:buClr>
                <a:schemeClr val="dk1"/>
              </a:buClr>
              <a:buSzPts val="1800"/>
              <a:buFont typeface="Arial"/>
              <a:buNone/>
            </a:pPr>
            <a:endParaRPr sz="1800" b="0" i="0" u="none" strike="noStrike" cap="none" dirty="0">
              <a:solidFill>
                <a:schemeClr val="dk1"/>
              </a:solidFill>
              <a:latin typeface="Century Schoolbook"/>
              <a:ea typeface="Century Schoolbook"/>
              <a:cs typeface="Century Schoolbook"/>
              <a:sym typeface="Century Schoolbook"/>
            </a:endParaRPr>
          </a:p>
        </p:txBody>
      </p:sp>
    </p:spTree>
  </p:cSld>
  <p:clrMapOvr>
    <a:masterClrMapping/>
  </p:clrMapOvr>
  <p:transition>
    <p:push/>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TotalTime>
  <Words>1008</Words>
  <Application>Microsoft Office PowerPoint</Application>
  <PresentationFormat>On-screen Show (4:3)</PresentationFormat>
  <Paragraphs>178</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Bookman Old Style</vt:lpstr>
      <vt:lpstr>Arial</vt:lpstr>
      <vt:lpstr>Century Schoolbook</vt:lpstr>
      <vt:lpstr>Noto Sans Symbols</vt:lpstr>
      <vt:lpstr>Calibri</vt:lpstr>
      <vt:lpstr>Office Theme</vt:lpstr>
      <vt:lpstr>Patients Information Maintaining &amp; Analyzing </vt:lpstr>
      <vt:lpstr>Outlines</vt:lpstr>
      <vt:lpstr>PowerPoint Presentation</vt:lpstr>
      <vt:lpstr>Objective &amp; Scope</vt:lpstr>
      <vt:lpstr>Literature Survey(1)</vt:lpstr>
      <vt:lpstr>Plan of Action</vt:lpstr>
      <vt:lpstr>Methodology (Tentitavive Flow of Project)</vt:lpstr>
      <vt:lpstr>Project Status.</vt:lpstr>
      <vt:lpstr>Project flow </vt:lpstr>
      <vt:lpstr>Project flow </vt:lpstr>
      <vt:lpstr> FUTURE WORK .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Patients Information Maintaining &amp; Analyzing</dc:title>
  <dc:creator>S.D.Kamble</dc:creator>
  <cp:lastModifiedBy>Admin</cp:lastModifiedBy>
  <cp:revision>12</cp:revision>
  <dcterms:created xsi:type="dcterms:W3CDTF">2011-07-12T22:14:42Z</dcterms:created>
  <dcterms:modified xsi:type="dcterms:W3CDTF">2022-03-30T17:06:30Z</dcterms:modified>
</cp:coreProperties>
</file>