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  <p:sldMasterId id="2147483932" r:id="rId6"/>
    <p:sldMasterId id="2147483945" r:id="rId7"/>
  </p:sldMasterIdLst>
  <p:notesMasterIdLst>
    <p:notesMasterId r:id="rId11"/>
  </p:notesMasterIdLst>
  <p:handoutMasterIdLst>
    <p:handoutMasterId r:id="rId12"/>
  </p:handoutMasterIdLst>
  <p:sldIdLst>
    <p:sldId id="256" r:id="rId8"/>
    <p:sldId id="257" r:id="rId9"/>
    <p:sldId id="258" r:id="rId10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commentAuthors" Target="commentAuthor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572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6/26/2024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806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25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0406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8981684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26/06/2024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686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26/06/2024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59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26/06/2024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8918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26/06/2024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6697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26/06/2024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912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26/06/2024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26/06/2024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2187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26/06/2024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3096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26/06/2024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4635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CBD1D9E-D27F-4554-BE6E-550908FE1FBE}" type="datetime1">
              <a:rPr lang="en-GB" smtClean="0"/>
              <a:pPr/>
              <a:t>26/06/2024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4299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26/06/2024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177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26/06/2024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4176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26/06/2024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68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239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789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10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6/26/2024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518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345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685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945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2.jp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26/06/2024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1700FA47-0D2A-AB13-2A38-69E02A7C9998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8113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  <p:sldLayoutId id="214748394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EE64CBF-350F-B95A-36B1-4740079DE5BE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D76688-5B53-731D-52B4-1CCC9FB0030C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A8AC0DF-0933-C08F-BA69-E5C7C272614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pic>
        <p:nvPicPr>
          <p:cNvPr id="13" name="Picture 12" descr="Shape, rectangle&#10;&#10;Description automatically generated">
            <a:extLst>
              <a:ext uri="{FF2B5EF4-FFF2-40B4-BE49-F238E27FC236}">
                <a16:creationId xmlns:a16="http://schemas.microsoft.com/office/drawing/2014/main" id="{5DA78E58-B527-B330-3870-41B50532CAAB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12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  <p:sldLayoutId id="214748395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4657"/>
            <a:ext cx="9144000" cy="870483"/>
          </a:xfrm>
        </p:spPr>
        <p:txBody>
          <a:bodyPr>
            <a:normAutofit/>
          </a:bodyPr>
          <a:lstStyle/>
          <a:p>
            <a:r>
              <a:rPr lang="en-US" sz="2400" b="1" dirty="0"/>
              <a:t>Web scraping to gain company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5109953"/>
            <a:ext cx="9144000" cy="2516124"/>
          </a:xfrm>
        </p:spPr>
        <p:txBody>
          <a:bodyPr/>
          <a:lstStyle/>
          <a:p>
            <a:r>
              <a:rPr lang="en-GB" sz="1600" dirty="0"/>
              <a:t>26/06/2024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27687"/>
            <a:ext cx="12134334" cy="902043"/>
          </a:xfrm>
        </p:spPr>
        <p:txBody>
          <a:bodyPr/>
          <a:lstStyle/>
          <a:p>
            <a:r>
              <a:rPr lang="en-GB" dirty="0"/>
              <a:t>INSIGHTS FROM CUSTOMER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" y="1087395"/>
            <a:ext cx="12134334" cy="5642919"/>
          </a:xfrm>
        </p:spPr>
        <p:txBody>
          <a:bodyPr/>
          <a:lstStyle/>
          <a:p>
            <a:r>
              <a:rPr lang="en-GB" sz="2000" dirty="0">
                <a:latin typeface="+mn-lt"/>
              </a:rPr>
              <a:t>From cleaning 1000 reviews given by the customers, we obtained 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Positive Reviews - 463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Negative Reviews - 429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Neutral Reviews – 108 </a:t>
            </a: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DDE0543-AA5D-EB6A-5E4E-27902D54B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995" y="1153297"/>
            <a:ext cx="4258962" cy="4794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853DD-2A1E-D2E8-5834-3C30C2B2B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054442"/>
          </a:xfrm>
        </p:spPr>
        <p:txBody>
          <a:bodyPr/>
          <a:lstStyle/>
          <a:p>
            <a:r>
              <a:rPr lang="en-US" dirty="0" err="1"/>
              <a:t>Wordclouds</a:t>
            </a:r>
            <a:r>
              <a:rPr lang="en-US" dirty="0"/>
              <a:t> for keywords used in 4 topics </a:t>
            </a: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CEF4CEA-B56E-1C1D-0D0D-09784EAD23D9}"/>
              </a:ext>
            </a:extLst>
          </p:cNvPr>
          <p:cNvPicPr>
            <a:picLocks noGrp="1" noChangeAspect="1" noChangeArrowheads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054443"/>
            <a:ext cx="3477265" cy="254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80F070E-E8AB-7C4E-DAE1-3FB5D6FC1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176" y="1037968"/>
            <a:ext cx="3477265" cy="254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064FDDE1-1C6C-A0A1-4035-145B9E1BB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811" y="1021489"/>
            <a:ext cx="3668476" cy="268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03027593-5624-EAC0-025C-669242D8B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176" y="3706956"/>
            <a:ext cx="3772929" cy="2761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4933883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4.xml><?xml version="1.0" encoding="utf-8"?>
<a:theme xmlns:a="http://schemas.openxmlformats.org/drawingml/2006/main" name="1_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</TotalTime>
  <Words>41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Gill Sans MT</vt:lpstr>
      <vt:lpstr>Mylius Modern</vt:lpstr>
      <vt:lpstr>Section Heading</vt:lpstr>
      <vt:lpstr>Slide Body - Curious Blue (ABBA)</vt:lpstr>
      <vt:lpstr>Gallery</vt:lpstr>
      <vt:lpstr>1_Gallery</vt:lpstr>
      <vt:lpstr>PowerPoint Presentation</vt:lpstr>
      <vt:lpstr>INSIGHTS FROM CUSTOMER REVIEWS</vt:lpstr>
      <vt:lpstr>Wordclouds for keywords used in 4 topics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Mayank Rajagopal</cp:lastModifiedBy>
  <cp:revision>10</cp:revision>
  <cp:lastPrinted>2022-06-09T07:44:13Z</cp:lastPrinted>
  <dcterms:created xsi:type="dcterms:W3CDTF">2022-02-22T07:39:05Z</dcterms:created>
  <dcterms:modified xsi:type="dcterms:W3CDTF">2024-06-26T13:14:31Z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