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4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9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9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0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5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325A0B-4378-28B4-48F7-10B5584CE2D7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6267C-49B1-4C34-0952-11AD81EF1DED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7D3EABA-A491-B6FE-18FD-677464922988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3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4F4E04F1-2170-6522-3976-92DAE1621E2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26/06/2022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1054443"/>
            <a:ext cx="12192000" cy="5618205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have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792205-AEA4-B003-83C1-33E62CF4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16" y="1664044"/>
            <a:ext cx="6798513" cy="38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69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 MT</vt:lpstr>
      <vt:lpstr>Mylius Modern</vt:lpstr>
      <vt:lpstr>Section Heading</vt:lpstr>
      <vt:lpstr>Slide Body - Curious Blue (ABBA)</vt:lpstr>
      <vt:lpstr>Gallery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Mayank Rajagopal</cp:lastModifiedBy>
  <cp:revision>15</cp:revision>
  <cp:lastPrinted>2022-06-09T07:44:13Z</cp:lastPrinted>
  <dcterms:created xsi:type="dcterms:W3CDTF">2022-02-22T07:39:05Z</dcterms:created>
  <dcterms:modified xsi:type="dcterms:W3CDTF">2024-06-26T14:03:19Z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