
<file path=[Content_Types].xml><?xml version="1.0" encoding="utf-8"?>
<Types xmlns="http://schemas.openxmlformats.org/package/2006/content-types">
  <Default Extension="xml" ContentType="application/xml"/>
  <Default Extension="mov" ContentType="video/quicktime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6"/>
    <p:restoredTop sz="94715"/>
  </p:normalViewPr>
  <p:slideViewPr>
    <p:cSldViewPr snapToGrid="0" snapToObjects="1">
      <p:cViewPr varScale="1">
        <p:scale>
          <a:sx n="108" d="100"/>
          <a:sy n="108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AiD-LExys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ANDROID APP TO AID DYSLEXIC KIDS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9" y="1905000"/>
            <a:ext cx="10574647" cy="3925784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600696" y="3503221"/>
            <a:ext cx="4049486" cy="4750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3515096" y="4037610"/>
            <a:ext cx="5795159" cy="3325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8051470" y="4940135"/>
            <a:ext cx="2956956" cy="35626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0"/>
            <a:ext cx="5434460" cy="6858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4049486" y="5581403"/>
            <a:ext cx="3871356" cy="5462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4049485" y="4975761"/>
            <a:ext cx="4239491" cy="5343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7" y="2196935"/>
            <a:ext cx="10924308" cy="1952666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5153891" y="2291938"/>
            <a:ext cx="6424551" cy="4393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1128156" y="2719449"/>
            <a:ext cx="950026" cy="35626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38" y="1674421"/>
            <a:ext cx="10058400" cy="2453079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3800104" y="3170712"/>
            <a:ext cx="5593278" cy="41563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0"/>
            <a:ext cx="833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9" y="2030681"/>
            <a:ext cx="10940066" cy="2453244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199408" y="2280062"/>
            <a:ext cx="1401288" cy="3087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374577" y="2826327"/>
            <a:ext cx="4096987" cy="1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99408" y="3135086"/>
            <a:ext cx="1028403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199408" y="3431969"/>
            <a:ext cx="5557652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dddddddd">
            <a:hlinkClick r:id="" action="ppaction://media"/>
            <a:hlinkHover r:id="" action="ppaction://ole?verb=0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0062" y="0"/>
            <a:ext cx="7350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0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49</TotalTime>
  <Words>10</Words>
  <Application>Microsoft Macintosh PowerPoint</Application>
  <PresentationFormat>Widescreen</PresentationFormat>
  <Paragraphs>3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Impact</vt:lpstr>
      <vt:lpstr>Arial</vt:lpstr>
      <vt:lpstr>Badge</vt:lpstr>
      <vt:lpstr>AiD-LExys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AiD-LExys</dc:title>
  <dc:creator>Microsoft Office User</dc:creator>
  <cp:lastModifiedBy>Microsoft Office User</cp:lastModifiedBy>
  <cp:revision>4</cp:revision>
  <dcterms:created xsi:type="dcterms:W3CDTF">2018-03-18T07:40:57Z</dcterms:created>
  <dcterms:modified xsi:type="dcterms:W3CDTF">2018-03-18T08:30:52Z</dcterms:modified>
</cp:coreProperties>
</file>