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5278-1C04-63C0-8312-846B93A0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850D-E659-1C6A-78E9-84FD3F38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4793-FF28-77A4-AE84-A9777166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93C0-2355-A8AF-8EB6-CDD04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1790-2B0A-3E15-7B59-88819923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CA03-3FD5-68EC-4646-40BA1829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C40B-85C9-9C56-D6B2-706CD554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5233-B83E-A939-F8CA-3D965EDA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EE0C-A04A-A50B-0840-5A753D24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E08B-B726-AA8C-D0A9-5CA29B6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663D4-CCB5-CC47-942F-BBCDD1234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8653E-CE45-29C8-6886-7C7E41E9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95C7-A85E-DD14-8546-35358B7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251C-3EC2-4EEA-F7E2-ECEA162D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87FD-4059-A7A5-42DC-95B8B757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56E1-CBB8-87AD-6E13-61F0FBE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331-EBB7-9C2A-7F72-97BA606C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0E41-FCEE-1926-81D8-2FB968B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3DB4-6453-4B5A-B00F-2F3F9B50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F138-9E61-C7E8-3C48-DF59D3FF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FAB8-76A3-D8BD-EDAF-A59B6D8C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E819-1CDA-A88D-D3C1-037D1CF7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C444-882C-3EA1-5EEA-5D08D70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5D83-2A01-3FC5-59B5-16F4992E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D4A5-79BB-7140-9BAE-F7774BEE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0B5-ED56-5307-5797-CF99E4C7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1BFC-DA97-8DC6-1912-DE6E8A3E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E107-E2A2-0418-CE32-9A813D53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23B9F-870C-21D9-DB7C-262E6A4B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3D87-3B83-7C17-B2C8-65C7F093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C678-FDF7-0CB9-7B6E-3D11E983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019D-C8A2-343C-AD1C-4BAC00F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9BF5A-F221-FEE2-D94D-052F3DBB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6777-FF52-67FD-1B65-F059F3E6D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E551B-5770-8CB7-C8FF-7368B242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D6E0B-38D4-E6D8-CC2A-559A1249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E86E5-FEB6-4E90-D4CC-C1E9BE46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600DC-DB5D-5335-98B5-954EFEFC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C5EE-AB77-C59C-1E4C-1FFDCF92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2986-F170-BB35-F98A-10ED3D2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B2E1F-86F8-F23A-D576-D61A9F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B0A3E-D2FC-B878-BE42-762BC8CD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10051-11FC-AC8F-E337-28F7C3F4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68E4-BD79-EB23-B924-A94F0340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72C7C-C4FA-C99E-FF53-503F9E3E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DD39-A3D4-8323-F965-C848FEBC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BF27-8534-C94B-177C-813803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296D-74ED-C346-DA8B-20697AA2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DA76-46B8-7DF5-7969-9F3958D9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D244-7906-6D6B-3532-7C60C3FF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B799C-C3A1-6D6E-F66A-FDCDE4B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82EE-BEB1-6169-6211-56180EDF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BA3-CDC8-F360-09ED-38ECE93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DDD2-57C7-429E-366A-4E5392DD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B928-EA32-3C14-17B8-07B8CE462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53B4-48B5-56B1-F2AE-BD3E78A5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D746-EBB8-D802-3F0C-1190CBF8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B8A5-8049-5EBD-38C8-B534C35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B1161-2E78-E905-D621-D85F390B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4BAA-8799-FFF4-794C-2ED6EC72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D09C-F32E-F3D5-E17E-6B41966C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E02E-1414-4063-ABB2-ACAAAEE604C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55B-8343-B78B-EF36-AE65249F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1514-553D-CECA-653E-E93F3408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D38-993A-46D2-BD07-6299C025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616-802C-864C-07FD-51D8D848C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4F031-B38C-1C9D-7ABE-D8B5471E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6B65-C1E8-C556-988F-79C33BB6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BCA8-8072-D542-2EE4-F79D21E4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initializes local git repository (on local system)</a:t>
            </a:r>
            <a:endParaRPr lang="en-US" dirty="0"/>
          </a:p>
          <a:p>
            <a:r>
              <a:rPr lang="en-US" dirty="0"/>
              <a:t>add &lt;file&gt;</a:t>
            </a:r>
            <a:r>
              <a:rPr lang="en-US" dirty="0">
                <a:sym typeface="Wingdings" panose="05000000000000000000" pitchFamily="2" charset="2"/>
              </a:rPr>
              <a:t> Add the files specified to the staging area.</a:t>
            </a:r>
          </a:p>
          <a:p>
            <a:r>
              <a:rPr lang="en-US" dirty="0">
                <a:sym typeface="Wingdings" panose="05000000000000000000" pitchFamily="2" charset="2"/>
              </a:rPr>
              <a:t>status  check the status of the files present in the staging area.</a:t>
            </a:r>
          </a:p>
          <a:p>
            <a:r>
              <a:rPr lang="en-US" dirty="0">
                <a:sym typeface="Wingdings" panose="05000000000000000000" pitchFamily="2" charset="2"/>
              </a:rPr>
              <a:t>commit  save your files in git</a:t>
            </a:r>
          </a:p>
          <a:p>
            <a:r>
              <a:rPr lang="en-US" dirty="0">
                <a:sym typeface="Wingdings" panose="05000000000000000000" pitchFamily="2" charset="2"/>
              </a:rPr>
              <a:t>--------------------------------------------------------------------------------------------------</a:t>
            </a:r>
          </a:p>
          <a:p>
            <a:r>
              <a:rPr lang="en-US" dirty="0">
                <a:sym typeface="Wingdings" panose="05000000000000000000" pitchFamily="2" charset="2"/>
              </a:rPr>
              <a:t>push  upload git commits to remote repo like GitHub</a:t>
            </a:r>
          </a:p>
          <a:p>
            <a:r>
              <a:rPr lang="en-US" dirty="0">
                <a:sym typeface="Wingdings" panose="05000000000000000000" pitchFamily="2" charset="2"/>
              </a:rPr>
              <a:t>pull  download changes from the remote repo to your local machine</a:t>
            </a:r>
          </a:p>
          <a:p>
            <a:r>
              <a:rPr lang="en-US" dirty="0"/>
              <a:t>clone -&gt; bringing a repo from some hosting website (like GitHub) into our local machine.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71CF-CBBA-97AA-7CF1-EBC6AB1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2" y="262095"/>
            <a:ext cx="10515600" cy="356092"/>
          </a:xfrm>
        </p:spPr>
        <p:txBody>
          <a:bodyPr>
            <a:noAutofit/>
          </a:bodyPr>
          <a:lstStyle/>
          <a:p>
            <a:r>
              <a:rPr lang="en-US" sz="3200" dirty="0"/>
              <a:t>Version Checking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4DF2E-AD95-335C-7BE7-263AA888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2" y="871416"/>
            <a:ext cx="8928292" cy="2557583"/>
          </a:xfrm>
        </p:spPr>
      </p:pic>
    </p:spTree>
    <p:extLst>
      <p:ext uri="{BB962C8B-B14F-4D97-AF65-F5344CB8AC3E}">
        <p14:creationId xmlns:p14="http://schemas.microsoft.com/office/powerpoint/2010/main" val="36586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4E23-4717-78E2-9C47-E19D327C8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771" y="4329384"/>
                <a:ext cx="11602791" cy="4351338"/>
              </a:xfrm>
            </p:spPr>
            <p:txBody>
              <a:bodyPr/>
              <a:lstStyle/>
              <a:p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</m:t>
                    </m:r>
                  </m:oMath>
                </a14:m>
                <a:r>
                  <a:rPr lang="en-US" dirty="0"/>
                  <a:t> command to create a </a:t>
                </a:r>
                <a:r>
                  <a:rPr 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.git</a:t>
                </a:r>
                <a:r>
                  <a:rPr lang="en-US" dirty="0"/>
                  <a:t> folder inside the current working directory.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24E23-4717-78E2-9C47-E19D327C8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71" y="4329384"/>
                <a:ext cx="11602791" cy="4351338"/>
              </a:xfrm>
              <a:blipFill>
                <a:blip r:embed="rId2"/>
                <a:stretch>
                  <a:fillRect l="-94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042E2EA-3CC4-EB43-1AF5-BADB28C6AEF4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Creating .git folder on local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33D0C-D47E-F375-F753-E0E0852A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2" y="868101"/>
            <a:ext cx="7829282" cy="295245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AF0ED-3624-B59F-F2A5-215C8117267E}"/>
              </a:ext>
            </a:extLst>
          </p:cNvPr>
          <p:cNvSpPr/>
          <p:nvPr/>
        </p:nvSpPr>
        <p:spPr>
          <a:xfrm>
            <a:off x="1081825" y="2859110"/>
            <a:ext cx="811369" cy="35609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C9AA76-A3EC-D4F6-3EC2-E8FC19EA2842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Configuring .git folder with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6C2EB-4B8E-D644-A9E0-A13B3CC4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" y="943047"/>
            <a:ext cx="8534895" cy="1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FC678-B8DC-D3F7-7A36-01FCFC4703A2}"/>
              </a:ext>
            </a:extLst>
          </p:cNvPr>
          <p:cNvSpPr txBox="1">
            <a:spLocks/>
          </p:cNvSpPr>
          <p:nvPr/>
        </p:nvSpPr>
        <p:spPr>
          <a:xfrm>
            <a:off x="245772" y="262095"/>
            <a:ext cx="10515600" cy="356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Add files </a:t>
            </a:r>
            <a:r>
              <a:rPr lang="en-US" sz="3200"/>
              <a:t>to 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189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Commands </vt:lpstr>
      <vt:lpstr>Version Checking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2023-01-03T18:01:47Z</dcterms:created>
  <dcterms:modified xsi:type="dcterms:W3CDTF">2023-01-03T18:02:12Z</dcterms:modified>
</cp:coreProperties>
</file>