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5278-1C04-63C0-8312-846B93A0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9850D-E659-1C6A-78E9-84FD3F38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4793-FF28-77A4-AE84-A9777166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93C0-2355-A8AF-8EB6-CDD04B14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1790-2B0A-3E15-7B59-88819923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CA03-3FD5-68EC-4646-40BA1829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C40B-85C9-9C56-D6B2-706CD554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5233-B83E-A939-F8CA-3D965EDA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EE0C-A04A-A50B-0840-5A753D24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E08B-B726-AA8C-D0A9-5CA29B6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663D4-CCB5-CC47-942F-BBCDD1234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8653E-CE45-29C8-6886-7C7E41E91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95C7-A85E-DD14-8546-35358B78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251C-3EC2-4EEA-F7E2-ECEA162D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F87FD-4059-A7A5-42DC-95B8B757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56E1-CBB8-87AD-6E13-61F0FBE3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0331-EBB7-9C2A-7F72-97BA606C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0E41-FCEE-1926-81D8-2FB968B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3DB4-6453-4B5A-B00F-2F3F9B50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F138-9E61-C7E8-3C48-DF59D3FF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FAB8-76A3-D8BD-EDAF-A59B6D8C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5E819-1CDA-A88D-D3C1-037D1CF7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C444-882C-3EA1-5EEA-5D08D70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5D83-2A01-3FC5-59B5-16F4992E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D4A5-79BB-7140-9BAE-F7774BEE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0B5-ED56-5307-5797-CF99E4C7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1BFC-DA97-8DC6-1912-DE6E8A3E3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3E107-E2A2-0418-CE32-9A813D53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23B9F-870C-21D9-DB7C-262E6A4B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03D87-3B83-7C17-B2C8-65C7F093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C678-FDF7-0CB9-7B6E-3D11E983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019D-C8A2-343C-AD1C-4BAC00F1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9BF5A-F221-FEE2-D94D-052F3DBB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16777-FF52-67FD-1B65-F059F3E6D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E551B-5770-8CB7-C8FF-7368B2420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D6E0B-38D4-E6D8-CC2A-559A1249B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E86E5-FEB6-4E90-D4CC-C1E9BE46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600DC-DB5D-5335-98B5-954EFEFC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6C5EE-AB77-C59C-1E4C-1FFDCF92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2986-F170-BB35-F98A-10ED3D2C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B2E1F-86F8-F23A-D576-D61A9F9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B0A3E-D2FC-B878-BE42-762BC8CD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10051-11FC-AC8F-E337-28F7C3F4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068E4-BD79-EB23-B924-A94F0340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72C7C-C4FA-C99E-FF53-503F9E3E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1DD39-A3D4-8323-F965-C848FEBC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BF27-8534-C94B-177C-813803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296D-74ED-C346-DA8B-20697AA2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DA76-46B8-7DF5-7969-9F3958D9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D244-7906-6D6B-3532-7C60C3FF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B799C-C3A1-6D6E-F66A-FDCDE4B3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F82EE-BEB1-6169-6211-56180EDF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BA3-CDC8-F360-09ED-38ECE936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2DDD2-57C7-429E-366A-4E5392DD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B928-EA32-3C14-17B8-07B8CE462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753B4-48B5-56B1-F2AE-BD3E78A5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D746-EBB8-D802-3F0C-1190CBF8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B8A5-8049-5EBD-38C8-B534C352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B1161-2E78-E905-D621-D85F390B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4BAA-8799-FFF4-794C-2ED6EC72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D09C-F32E-F3D5-E17E-6B41966C9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55B-8343-B78B-EF36-AE65249F6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1514-553D-CECA-653E-E93F3408F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616-802C-864C-07FD-51D8D848C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4F031-B38C-1C9D-7ABE-D8B5471E7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CCDE4-3417-266F-8576-6130140A6F51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Merging other branch to master branch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BF51CE-C219-1694-0DAC-7EE099BA40AF}"/>
                  </a:ext>
                </a:extLst>
              </p:cNvPr>
              <p:cNvSpPr txBox="1"/>
              <p:nvPr/>
            </p:nvSpPr>
            <p:spPr>
              <a:xfrm>
                <a:off x="425003" y="824248"/>
                <a:ext cx="1137204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this, you need to be in master branch.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$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𝑏𝑟𝑎𝑛𝑐h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𝑏𝑟𝑎𝑛𝑐h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It will open the text editor to write down the comment for the merge.</a:t>
                </a: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BF51CE-C219-1694-0DAC-7EE099B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3" y="824248"/>
                <a:ext cx="11372045" cy="1754326"/>
              </a:xfrm>
              <a:prstGeom prst="rect">
                <a:avLst/>
              </a:prstGeom>
              <a:blipFill>
                <a:blip r:embed="rId2"/>
                <a:stretch>
                  <a:fillRect l="-483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22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79977B-3CF2-7F99-A5D6-9E7F19599A95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Connecting to a remote git host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AF5E6E-562A-D68C-1952-FA3B840B8817}"/>
                  </a:ext>
                </a:extLst>
              </p:cNvPr>
              <p:cNvSpPr txBox="1"/>
              <p:nvPr/>
            </p:nvSpPr>
            <p:spPr>
              <a:xfrm>
                <a:off x="244699" y="965915"/>
                <a:ext cx="116425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𝑟𝑒𝑚𝑜𝑡𝑒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𝑟𝑒𝑝𝑜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𝑠h𝑜𝑟𝑡𝑐𝑢𝑡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𝑟𝑒𝑝𝑜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𝑢𝑟𝑙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to connect.</a:t>
                </a:r>
              </a:p>
              <a:p>
                <a:endParaRPr lang="en-US" dirty="0"/>
              </a:p>
              <a:p>
                <a:r>
                  <a:rPr lang="en-US" dirty="0"/>
                  <a:t>github_moon44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AF5E6E-562A-D68C-1952-FA3B84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9" y="965915"/>
                <a:ext cx="11642501" cy="923330"/>
              </a:xfrm>
              <a:prstGeom prst="rect">
                <a:avLst/>
              </a:prstGeom>
              <a:blipFill>
                <a:blip r:embed="rId2"/>
                <a:stretch>
                  <a:fillRect l="-41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50924F7-0C8E-E62F-D40C-9E91ECEE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7" y="1889245"/>
            <a:ext cx="10573029" cy="92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718B8-E8E1-F48D-B067-2D2328F72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57" y="3097370"/>
            <a:ext cx="8739068" cy="8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BB5AC3-7B56-F4DD-445F-E6A1977104A1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Push commit files to remote git host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271CA-56D8-A969-EBBA-7A40A233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2" y="850624"/>
            <a:ext cx="9225492" cy="28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2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6B65-C1E8-C556-988F-79C33BB6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BCA8-8072-D542-2EE4-F79D21E4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initializes local git repository (on local system)</a:t>
            </a:r>
            <a:endParaRPr lang="en-US" dirty="0"/>
          </a:p>
          <a:p>
            <a:r>
              <a:rPr lang="en-US" dirty="0"/>
              <a:t>add &lt;file&gt;</a:t>
            </a:r>
            <a:r>
              <a:rPr lang="en-US" dirty="0">
                <a:sym typeface="Wingdings" panose="05000000000000000000" pitchFamily="2" charset="2"/>
              </a:rPr>
              <a:t> Add the files specified to the staging area.</a:t>
            </a:r>
          </a:p>
          <a:p>
            <a:r>
              <a:rPr lang="en-US" dirty="0">
                <a:sym typeface="Wingdings" panose="05000000000000000000" pitchFamily="2" charset="2"/>
              </a:rPr>
              <a:t>status  check the status of the files present in the staging area.</a:t>
            </a:r>
          </a:p>
          <a:p>
            <a:r>
              <a:rPr lang="en-US" dirty="0">
                <a:sym typeface="Wingdings" panose="05000000000000000000" pitchFamily="2" charset="2"/>
              </a:rPr>
              <a:t>commit  save your files in git</a:t>
            </a:r>
          </a:p>
          <a:p>
            <a:r>
              <a:rPr lang="en-US" dirty="0">
                <a:sym typeface="Wingdings" panose="05000000000000000000" pitchFamily="2" charset="2"/>
              </a:rPr>
              <a:t>--------------------------------------------------------------------------------------------------</a:t>
            </a:r>
          </a:p>
          <a:p>
            <a:r>
              <a:rPr lang="en-US" dirty="0">
                <a:sym typeface="Wingdings" panose="05000000000000000000" pitchFamily="2" charset="2"/>
              </a:rPr>
              <a:t>push  upload git commits to remote repo like GitHub</a:t>
            </a:r>
          </a:p>
          <a:p>
            <a:r>
              <a:rPr lang="en-US" dirty="0">
                <a:sym typeface="Wingdings" panose="05000000000000000000" pitchFamily="2" charset="2"/>
              </a:rPr>
              <a:t>pull  download changes from the remote repo to your local machine</a:t>
            </a:r>
          </a:p>
          <a:p>
            <a:r>
              <a:rPr lang="en-US" dirty="0"/>
              <a:t>clone -&gt; bringing a repo from some hosting website (like GitHub) into our local machine.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1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71CF-CBBA-97AA-7CF1-EBC6AB1F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2" y="262095"/>
            <a:ext cx="10515600" cy="356092"/>
          </a:xfrm>
        </p:spPr>
        <p:txBody>
          <a:bodyPr>
            <a:noAutofit/>
          </a:bodyPr>
          <a:lstStyle/>
          <a:p>
            <a:r>
              <a:rPr lang="en-US" sz="3200" dirty="0"/>
              <a:t>Version Checking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4DF2E-AD95-335C-7BE7-263AA888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2" y="871416"/>
            <a:ext cx="8928292" cy="2557583"/>
          </a:xfrm>
        </p:spPr>
      </p:pic>
    </p:spTree>
    <p:extLst>
      <p:ext uri="{BB962C8B-B14F-4D97-AF65-F5344CB8AC3E}">
        <p14:creationId xmlns:p14="http://schemas.microsoft.com/office/powerpoint/2010/main" val="365864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24E23-4717-78E2-9C47-E19D327C8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771" y="4329384"/>
                <a:ext cx="11602791" cy="4351338"/>
              </a:xfrm>
            </p:spPr>
            <p:txBody>
              <a:bodyPr/>
              <a:lstStyle/>
              <a:p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𝑖𝑛𝑖𝑡</m:t>
                    </m:r>
                  </m:oMath>
                </a14:m>
                <a:r>
                  <a:rPr lang="en-US" dirty="0"/>
                  <a:t> command to create a </a:t>
                </a:r>
                <a:r>
                  <a:rPr lang="en-US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.git</a:t>
                </a:r>
                <a:r>
                  <a:rPr lang="en-US" dirty="0"/>
                  <a:t> folder inside the current working directory.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24E23-4717-78E2-9C47-E19D327C8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771" y="4329384"/>
                <a:ext cx="11602791" cy="4351338"/>
              </a:xfrm>
              <a:blipFill>
                <a:blip r:embed="rId2"/>
                <a:stretch>
                  <a:fillRect l="-94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042E2EA-3CC4-EB43-1AF5-BADB28C6AEF4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Creating .git folder on local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33D0C-D47E-F375-F753-E0E0852A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2" y="868101"/>
            <a:ext cx="7829282" cy="295245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AF0ED-3624-B59F-F2A5-215C8117267E}"/>
              </a:ext>
            </a:extLst>
          </p:cNvPr>
          <p:cNvSpPr/>
          <p:nvPr/>
        </p:nvSpPr>
        <p:spPr>
          <a:xfrm>
            <a:off x="1081825" y="2859110"/>
            <a:ext cx="811369" cy="35609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C9AA76-A3EC-D4F6-3EC2-E8FC19EA2842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Configuring .git folder with credentials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6C2EB-4B8E-D644-A9E0-A13B3CC4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" y="943047"/>
            <a:ext cx="8534895" cy="13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FC678-B8DC-D3F7-7A36-01FCFC4703A2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Add files to 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92EC3-0A59-1FFB-D87F-15FCE5F3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" y="748913"/>
            <a:ext cx="7327005" cy="5902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E1C4D-9CB3-0B3B-A1FB-C69A8D1FEA20}"/>
                  </a:ext>
                </a:extLst>
              </p:cNvPr>
              <p:cNvSpPr txBox="1"/>
              <p:nvPr/>
            </p:nvSpPr>
            <p:spPr>
              <a:xfrm>
                <a:off x="7778839" y="748913"/>
                <a:ext cx="416739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𝑓𝑖𝑙𝑒𝑛𝑎𝑚</m:t>
                    </m:r>
                    <m:r>
                      <a:rPr lang="en-US" b="0" i="1" spc="-30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pc="-30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 adds the file to the staging area.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check the status of files in staging area, run the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𝑠𝑡𝑎𝑡𝑢𝑠</m:t>
                    </m:r>
                  </m:oMath>
                </a14:m>
                <a:r>
                  <a:rPr lang="en-US" dirty="0"/>
                  <a:t> command.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remove a file from the staging area,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𝑐𝑎𝑐h𝑒𝑑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b="0" i="1" spc="-150" smtClean="0">
                        <a:latin typeface="Cambria Math" panose="02040503050406030204" pitchFamily="18" charset="0"/>
                      </a:rPr>
                      <m:t>𝑓𝑖𝑙𝑒𝑛𝑎𝑚𝑒</m:t>
                    </m:r>
                    <m:r>
                      <a:rPr lang="en-US" b="0" i="1" spc="-15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this will add all the .</a:t>
                </a:r>
                <a:r>
                  <a:rPr lang="en-US" dirty="0" err="1"/>
                  <a:t>cpp</a:t>
                </a:r>
                <a:r>
                  <a:rPr lang="en-US" dirty="0"/>
                  <a:t> files to the staging area.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This will add all the files to the staging area.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E1C4D-9CB3-0B3B-A1FB-C69A8D1F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839" y="748913"/>
                <a:ext cx="4167390" cy="3970318"/>
              </a:xfrm>
              <a:prstGeom prst="rect">
                <a:avLst/>
              </a:prstGeom>
              <a:blipFill>
                <a:blip r:embed="rId3"/>
                <a:stretch>
                  <a:fillRect l="-877" t="-922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89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E504AE-D244-522D-F8D3-CBA3DC77F93C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Committing file to 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1B947-8D27-BA7C-2E49-51BA8DC8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2" y="796673"/>
            <a:ext cx="8592892" cy="4728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E7E516-55F9-0239-3066-30A41C6B5529}"/>
                  </a:ext>
                </a:extLst>
              </p:cNvPr>
              <p:cNvSpPr txBox="1"/>
              <p:nvPr/>
            </p:nvSpPr>
            <p:spPr>
              <a:xfrm>
                <a:off x="245772" y="5731099"/>
                <a:ext cx="11680065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𝑐𝑜𝑚𝑚𝑖𝑡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𝑐𝑜𝑚𝑚𝑖𝑡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&gt;′</m:t>
                    </m:r>
                  </m:oMath>
                </a14:m>
                <a:r>
                  <a:rPr lang="en-US" dirty="0"/>
                  <a:t> to commit the file to git with the custom message.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E7E516-55F9-0239-3066-30A41C6B5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2" y="5731099"/>
                <a:ext cx="11680065" cy="378180"/>
              </a:xfrm>
              <a:prstGeom prst="rect">
                <a:avLst/>
              </a:prstGeom>
              <a:blipFill>
                <a:blip r:embed="rId3"/>
                <a:stretch>
                  <a:fillRect l="-418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0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8A224B-BAA3-7CF0-AEB4-EE369F90E588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.</a:t>
            </a:r>
            <a:r>
              <a:rPr lang="en-US" sz="3200" dirty="0" err="1"/>
              <a:t>gitignore</a:t>
            </a:r>
            <a:r>
              <a:rPr lang="en-US" sz="3200" dirty="0"/>
              <a:t> 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BE3AF2-2538-84EE-90CD-79087CAB6DAC}"/>
                  </a:ext>
                </a:extLst>
              </p:cNvPr>
              <p:cNvSpPr txBox="1"/>
              <p:nvPr/>
            </p:nvSpPr>
            <p:spPr>
              <a:xfrm>
                <a:off x="7701565" y="862885"/>
                <a:ext cx="41727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the file that will have the list of all the files and folders that we don’t want to include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command.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BE3AF2-2538-84EE-90CD-79087CAB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565" y="862885"/>
                <a:ext cx="4172755" cy="1200329"/>
              </a:xfrm>
              <a:prstGeom prst="rect">
                <a:avLst/>
              </a:prstGeom>
              <a:blipFill>
                <a:blip r:embed="rId2"/>
                <a:stretch>
                  <a:fillRect l="-1168" t="-3061"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32E2966-B296-AA73-B171-9B0502D86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2" y="862885"/>
            <a:ext cx="6992155" cy="5825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E320B-B472-4430-4A34-0B8813DDF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564" y="2502256"/>
            <a:ext cx="4172755" cy="40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3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24BC43-7121-75F8-09E5-95E56170C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1" y="854818"/>
            <a:ext cx="10927309" cy="197853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F5D3C5-C3C6-7CCC-0941-5F0D918CB82B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Creating a new branch (for commit)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99A934-C91B-EEDA-4C7A-FA9FBF5E75A9}"/>
                  </a:ext>
                </a:extLst>
              </p:cNvPr>
              <p:cNvSpPr txBox="1"/>
              <p:nvPr/>
            </p:nvSpPr>
            <p:spPr>
              <a:xfrm>
                <a:off x="245771" y="3193961"/>
                <a:ext cx="115512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create a new branch,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𝑏𝑟𝑎𝑛𝑐h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𝑏𝑟𝑎𝑛𝑐h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Switch to a different branch,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𝑐h𝑒𝑐𝑘𝑜𝑢𝑡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𝑏𝑟𝑎𝑛𝑐h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Once we are switched to a other branch, we can do the same stuff there and commit it to the other branch.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99A934-C91B-EEDA-4C7A-FA9FBF5E7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1" y="3193961"/>
                <a:ext cx="11551277" cy="1477328"/>
              </a:xfrm>
              <a:prstGeom prst="rect">
                <a:avLst/>
              </a:prstGeom>
              <a:blipFill>
                <a:blip r:embed="rId3"/>
                <a:stretch>
                  <a:fillRect l="-422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4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Commands </vt:lpstr>
      <vt:lpstr>Version Checking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2023-01-03T18:01:47Z</dcterms:created>
  <dcterms:modified xsi:type="dcterms:W3CDTF">2023-01-03T19:28:51Z</dcterms:modified>
</cp:coreProperties>
</file>