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D6E0-10C3-7245-4712-450AF18BA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D1C46-EB3C-F519-408C-5839CAC81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E36D-12D4-F30C-1F50-666EEE13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F191-608F-DDDA-B417-0FC7BA4B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A2D7-DE72-FEE4-574D-F95D564C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769F-66B5-AA12-BE46-F07773A6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E82ED-633F-1B5E-DDA3-2C63CE31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9E45-B2A5-95FB-DE3D-C2B015FC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868-BF44-DB15-E5F7-A44EFE5A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59F0-E636-CB56-975A-90B75CF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F7EDC-0E9F-B69A-3014-616641798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F5D80-21FA-2ADB-F195-CB56340A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5424-4D2A-EA81-8C33-DB725A8C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0CFA-6544-B184-529D-F538C6A3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E62F-2179-1764-FFE7-45928BB3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FC2D-8A2E-9076-4CCE-AC740472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FB41-6C6D-9E5B-DB78-9AEAC8F5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7EDE-E6C6-770B-B2FB-44B5B9A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01D7-07AE-D3AA-0389-AF0C44E5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F64E-386E-E714-A1D8-15C7133C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96D3-005F-D78D-9956-F3FA4E06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050DB-D68A-8318-9BAE-A9BAE30A6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7974-61E8-80A5-CF63-33B0FAEF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F107-B26B-188D-2A7B-28EAAF39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63C5-926D-2158-8004-C830F128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8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6597-5E00-D91C-908A-8D06EA09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C85F-7B47-E637-C8AE-E3CCA45AB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B69B7-29A7-41D1-3484-36869354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768D5-FDBC-CCC3-5792-5D88B176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08160-DDB8-8187-42F5-56C03A98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10144-2FA4-21A6-C5CA-5BC8AD40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7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E083-9C0F-55E9-6AB7-00B589EF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98A9-96BE-048B-4DBC-85DE1B76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8C24-F298-7306-8A1C-4903AADC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3E24C-A9A5-9A68-49E9-10FA8103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96E0F-395F-9508-0AB5-A50087DC2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5B5F9-19FB-6F74-B5CD-B6E40A89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82D4-49E7-44A9-9759-DB020940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719B4-AE2A-2230-27AF-C0C104AC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7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C8D1-33CF-3C9A-7FB6-6D232944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D6C60-3012-7B5A-9423-CD56803C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AB63D-CD0C-97CB-4302-3DC9236E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0A73E-1708-F7AF-353D-84E3E992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334EF-ABD3-C96C-A7C5-3F306CEC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C4A42-E936-646C-A933-1898ABF9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EB64-77B2-634A-BA44-BA07CA0C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2740-67CB-5292-FF29-C3A50428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CD1A-898D-AE55-897A-1D8EF833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D917-4191-DC29-2469-09FA1D58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11DD-50FB-2B80-BA1A-0C55763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EF84-ECFA-A0FA-3BB9-ADE72460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61094-3B58-B18D-2DBB-45FDB710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3258-8DCF-1AF9-48F4-EEB4FA3B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7837F-4DE6-49CD-6B7E-413D3DC27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CF3F7-AC4D-A287-A413-5B8689BB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38F1-01A2-FB15-6E8A-5B190B0E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DC30-C0BC-4A24-23FD-8D4E30D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3C0E-1CDC-A1E6-E63F-9665F0BF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53816-6661-F3F6-2631-0E9803C7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3313A-6A1A-26CC-4CA1-D6C85981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3EA5-801C-B481-6460-278C9F35D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359B-176C-4611-82AE-5D25EDBE5CD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8928-C939-7CC2-169B-5B8E84FB0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8446-4F8C-641E-CB18-E6068C84A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EF19-3BCB-4CA2-80C1-4F5EC9725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7CAA4-D79A-133F-2D2A-4BC7282CD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B1E09-8DC1-A5AF-6F2C-8B44D1DD12F6}"/>
              </a:ext>
            </a:extLst>
          </p:cNvPr>
          <p:cNvSpPr txBox="1"/>
          <p:nvPr/>
        </p:nvSpPr>
        <p:spPr>
          <a:xfrm>
            <a:off x="5152102" y="2193015"/>
            <a:ext cx="5968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PROJECT FOR PIZZA SALES DATA</a:t>
            </a:r>
          </a:p>
        </p:txBody>
      </p:sp>
    </p:spTree>
    <p:extLst>
      <p:ext uri="{BB962C8B-B14F-4D97-AF65-F5344CB8AC3E}">
        <p14:creationId xmlns:p14="http://schemas.microsoft.com/office/powerpoint/2010/main" val="204150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F0C7F6-6A11-68F7-76FB-1E2EAD0C7696}"/>
              </a:ext>
            </a:extLst>
          </p:cNvPr>
          <p:cNvSpPr txBox="1"/>
          <p:nvPr/>
        </p:nvSpPr>
        <p:spPr>
          <a:xfrm>
            <a:off x="1683327" y="166255"/>
            <a:ext cx="88842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the necessary tables to find the total quantity of each pizza category ordered.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BBDA6-FE20-B063-598C-AF426806F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t="518" r="2539" b="46603"/>
          <a:stretch/>
        </p:blipFill>
        <p:spPr>
          <a:xfrm>
            <a:off x="1511877" y="718672"/>
            <a:ext cx="9168246" cy="362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3AC18-C900-16BB-21FA-F64952587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70" r="4320" b="3939"/>
          <a:stretch/>
        </p:blipFill>
        <p:spPr>
          <a:xfrm>
            <a:off x="1511877" y="4432573"/>
            <a:ext cx="9168246" cy="23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B10CA-C1E4-7CC4-AC59-B481EC130D49}"/>
              </a:ext>
            </a:extLst>
          </p:cNvPr>
          <p:cNvSpPr txBox="1"/>
          <p:nvPr/>
        </p:nvSpPr>
        <p:spPr>
          <a:xfrm>
            <a:off x="1527464" y="83127"/>
            <a:ext cx="8364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the distribution of orders by hour of the day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3CC4-E19A-6541-3A5B-E6261C9755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59916"/>
          <a:stretch/>
        </p:blipFill>
        <p:spPr>
          <a:xfrm>
            <a:off x="1950381" y="709979"/>
            <a:ext cx="7335274" cy="2348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E3463-F374-7A7E-9091-0823D6981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55"/>
          <a:stretch/>
        </p:blipFill>
        <p:spPr>
          <a:xfrm>
            <a:off x="1950381" y="3429000"/>
            <a:ext cx="7335274" cy="25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0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3796C-7DDB-3E9C-072D-1D25B639472C}"/>
              </a:ext>
            </a:extLst>
          </p:cNvPr>
          <p:cNvSpPr txBox="1"/>
          <p:nvPr/>
        </p:nvSpPr>
        <p:spPr>
          <a:xfrm>
            <a:off x="1527464" y="145473"/>
            <a:ext cx="870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Join relevant tables to find the category-wise distribution of pizzas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CC9ED-B635-E4EA-C19A-A16F5AC43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-1516" r="6261" b="62273"/>
          <a:stretch/>
        </p:blipFill>
        <p:spPr>
          <a:xfrm>
            <a:off x="862444" y="685860"/>
            <a:ext cx="10785765" cy="2691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BB908-0467-5997-5C4B-F5BE6C10B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8" r="8188" b="8788"/>
          <a:stretch/>
        </p:blipFill>
        <p:spPr>
          <a:xfrm>
            <a:off x="862444" y="3719945"/>
            <a:ext cx="10785765" cy="20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88C4B-5447-BF3C-D0EC-972E3C518844}"/>
              </a:ext>
            </a:extLst>
          </p:cNvPr>
          <p:cNvSpPr txBox="1"/>
          <p:nvPr/>
        </p:nvSpPr>
        <p:spPr>
          <a:xfrm>
            <a:off x="1652155" y="241619"/>
            <a:ext cx="940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Group the orders by date and calculate the average number of pizzas ordered per day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D76DD-59F1-C47B-F318-B036B796D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5909" r="1273" b="35909"/>
          <a:stretch/>
        </p:blipFill>
        <p:spPr>
          <a:xfrm>
            <a:off x="1201881" y="789709"/>
            <a:ext cx="9788237" cy="3335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90100-DFE7-2109-2383-6037666F8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t="64546" b="9848"/>
          <a:stretch/>
        </p:blipFill>
        <p:spPr>
          <a:xfrm>
            <a:off x="1104189" y="4457699"/>
            <a:ext cx="9983619" cy="17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6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F292F-9634-E842-69C3-273E7847BE70}"/>
              </a:ext>
            </a:extLst>
          </p:cNvPr>
          <p:cNvSpPr txBox="1"/>
          <p:nvPr/>
        </p:nvSpPr>
        <p:spPr>
          <a:xfrm>
            <a:off x="1672936" y="166255"/>
            <a:ext cx="906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the top 3 most ordered pizza types based on revenue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F7A5C-BC2A-C954-D9C9-519845A58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5" b="36061"/>
          <a:stretch/>
        </p:blipFill>
        <p:spPr>
          <a:xfrm>
            <a:off x="1437260" y="654627"/>
            <a:ext cx="9317479" cy="3730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8FA6C-61B1-EE6E-2AFD-310BA1971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76" b="9545"/>
          <a:stretch/>
        </p:blipFill>
        <p:spPr>
          <a:xfrm>
            <a:off x="1437259" y="4634345"/>
            <a:ext cx="9317479" cy="1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0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F292F-9634-E842-69C3-273E7847BE70}"/>
              </a:ext>
            </a:extLst>
          </p:cNvPr>
          <p:cNvSpPr txBox="1"/>
          <p:nvPr/>
        </p:nvSpPr>
        <p:spPr>
          <a:xfrm>
            <a:off x="1672936" y="166255"/>
            <a:ext cx="906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Calculate the percentage contribution of each pizza type to total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29E0C-956F-094C-2085-1145E7381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5" b="30000"/>
          <a:stretch/>
        </p:blipFill>
        <p:spPr>
          <a:xfrm>
            <a:off x="1321294" y="654627"/>
            <a:ext cx="9549412" cy="4145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7DCB8-C1FF-D160-2BFB-BC74123CC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87" b="6818"/>
          <a:stretch/>
        </p:blipFill>
        <p:spPr>
          <a:xfrm>
            <a:off x="1321294" y="5003162"/>
            <a:ext cx="9549412" cy="150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8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F292F-9634-E842-69C3-273E7847BE70}"/>
              </a:ext>
            </a:extLst>
          </p:cNvPr>
          <p:cNvSpPr txBox="1"/>
          <p:nvPr/>
        </p:nvSpPr>
        <p:spPr>
          <a:xfrm>
            <a:off x="1672936" y="166255"/>
            <a:ext cx="906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Analyze the cumulative revenue generated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0838-9CBE-F2A3-16ED-0224B53D1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 b="54493"/>
          <a:stretch/>
        </p:blipFill>
        <p:spPr>
          <a:xfrm>
            <a:off x="465939" y="914401"/>
            <a:ext cx="11260121" cy="2660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B7A9E-9A5F-23F1-EFE7-19CC61C46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6" b="5068"/>
          <a:stretch/>
        </p:blipFill>
        <p:spPr>
          <a:xfrm>
            <a:off x="465939" y="3922509"/>
            <a:ext cx="11260121" cy="23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2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F292F-9634-E842-69C3-273E7847BE70}"/>
              </a:ext>
            </a:extLst>
          </p:cNvPr>
          <p:cNvSpPr txBox="1"/>
          <p:nvPr/>
        </p:nvSpPr>
        <p:spPr>
          <a:xfrm>
            <a:off x="1527464" y="166255"/>
            <a:ext cx="947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the top 3 most ordered pizza types based on revenue for each pizza category.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520D-4370-BA17-0F4A-F2D4F1E0C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 t="2342" r="6847" b="52694"/>
          <a:stretch/>
        </p:blipFill>
        <p:spPr>
          <a:xfrm>
            <a:off x="594013" y="896245"/>
            <a:ext cx="11003973" cy="2691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9FC39-3C01-EDEA-0196-F6AE7B61C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57423" r="6420" b="4981"/>
          <a:stretch/>
        </p:blipFill>
        <p:spPr>
          <a:xfrm>
            <a:off x="592281" y="3803072"/>
            <a:ext cx="11003973" cy="24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722EC-492A-5BB0-B843-90EBA45BA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F4F3F-1CBE-5052-66D6-355428D665B0}"/>
              </a:ext>
            </a:extLst>
          </p:cNvPr>
          <p:cNvSpPr txBox="1"/>
          <p:nvPr/>
        </p:nvSpPr>
        <p:spPr>
          <a:xfrm>
            <a:off x="6096000" y="2691245"/>
            <a:ext cx="556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04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22B338-91A8-6B4A-8308-4F11C77F1A4B}"/>
              </a:ext>
            </a:extLst>
          </p:cNvPr>
          <p:cNvSpPr txBox="1"/>
          <p:nvPr/>
        </p:nvSpPr>
        <p:spPr>
          <a:xfrm>
            <a:off x="1392382" y="1690062"/>
            <a:ext cx="9195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MAYANK GADIYA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: PIZZA </a:t>
            </a:r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ANALYSIS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LINK: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SQL to perform analytics on pizza sales. performed a variety of tasks, including as totaling sales, obtaining the best-selling items, allocating pizza orders by category, and analyzing cumulative income over time using simple to complex SQL queries.</a:t>
            </a:r>
          </a:p>
        </p:txBody>
      </p:sp>
    </p:spTree>
    <p:extLst>
      <p:ext uri="{BB962C8B-B14F-4D97-AF65-F5344CB8AC3E}">
        <p14:creationId xmlns:p14="http://schemas.microsoft.com/office/powerpoint/2010/main" val="25019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3F439-64A0-76FE-15F4-9D1619737B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1" y="883227"/>
            <a:ext cx="9271818" cy="5309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F6D94-CA57-BC2F-D87F-70BC8CA75ABD}"/>
              </a:ext>
            </a:extLst>
          </p:cNvPr>
          <p:cNvSpPr txBox="1"/>
          <p:nvPr/>
        </p:nvSpPr>
        <p:spPr>
          <a:xfrm>
            <a:off x="5137691" y="295686"/>
            <a:ext cx="437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SCHEMA </a:t>
            </a:r>
          </a:p>
        </p:txBody>
      </p:sp>
    </p:spTree>
    <p:extLst>
      <p:ext uri="{BB962C8B-B14F-4D97-AF65-F5344CB8AC3E}">
        <p14:creationId xmlns:p14="http://schemas.microsoft.com/office/powerpoint/2010/main" val="334648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39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6836C-EDF4-8689-E3A2-A510EFBF1B04}"/>
              </a:ext>
            </a:extLst>
          </p:cNvPr>
          <p:cNvSpPr txBox="1"/>
          <p:nvPr/>
        </p:nvSpPr>
        <p:spPr>
          <a:xfrm>
            <a:off x="1052052" y="1205841"/>
            <a:ext cx="20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E7516-2164-F0F1-515C-061185674D8D}"/>
              </a:ext>
            </a:extLst>
          </p:cNvPr>
          <p:cNvSpPr txBox="1"/>
          <p:nvPr/>
        </p:nvSpPr>
        <p:spPr>
          <a:xfrm>
            <a:off x="4532671" y="1150374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INTERMEDIATE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7B56A-D0A4-9A91-1617-0E6D3B733A8C}"/>
              </a:ext>
            </a:extLst>
          </p:cNvPr>
          <p:cNvSpPr txBox="1"/>
          <p:nvPr/>
        </p:nvSpPr>
        <p:spPr>
          <a:xfrm>
            <a:off x="8170607" y="1150374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ADVANCED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D9C19-77B4-1390-7945-DB1A85E58C79}"/>
              </a:ext>
            </a:extLst>
          </p:cNvPr>
          <p:cNvSpPr txBox="1"/>
          <p:nvPr/>
        </p:nvSpPr>
        <p:spPr>
          <a:xfrm>
            <a:off x="599767" y="1892904"/>
            <a:ext cx="2989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the total number of orders 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total revenue generated from pizza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highest-priced pizza.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most common pizza size ordered.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top 5 most ordered pizza types along with their quantities.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BB4AF-F8D5-5D2C-60C8-97FF0E758245}"/>
              </a:ext>
            </a:extLst>
          </p:cNvPr>
          <p:cNvSpPr txBox="1"/>
          <p:nvPr/>
        </p:nvSpPr>
        <p:spPr>
          <a:xfrm>
            <a:off x="3982065" y="1828800"/>
            <a:ext cx="3333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the necessary tables to find the total quantity of each pizza category ordered.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distribution of orders by hour of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relevant tables to find the category-wise distribution of pizzas.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the orders by date and calculate the average number of pizzas ordered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top 3 most ordered pizza types based on revenue.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E2C96-7255-1252-1095-91EAF42AC908}"/>
              </a:ext>
            </a:extLst>
          </p:cNvPr>
          <p:cNvSpPr txBox="1"/>
          <p:nvPr/>
        </p:nvSpPr>
        <p:spPr>
          <a:xfrm>
            <a:off x="7796980" y="1858685"/>
            <a:ext cx="2989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percentage contribution of each pizza type to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cumulative revenue generated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top 3 most ordered pizza types based on revenue for each pizza category.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59347-A41B-5423-BA32-ABAF46B5AB23}"/>
              </a:ext>
            </a:extLst>
          </p:cNvPr>
          <p:cNvSpPr txBox="1"/>
          <p:nvPr/>
        </p:nvSpPr>
        <p:spPr>
          <a:xfrm>
            <a:off x="2782529" y="285135"/>
            <a:ext cx="623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3526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4E0EC8A0-FF2A-8DCA-105C-FFEE6507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864" y="365125"/>
            <a:ext cx="9957955" cy="871393"/>
          </a:xfrm>
        </p:spPr>
        <p:txBody>
          <a:bodyPr>
            <a:normAutofit/>
          </a:bodyPr>
          <a:lstStyle/>
          <a:p>
            <a:r>
              <a:rPr lang="en-US" sz="2400" dirty="0"/>
              <a:t>Retrieve the total number of orders placed.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7AAAE1-AA2F-AF3C-D1B2-AD39414E2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b="52737"/>
          <a:stretch/>
        </p:blipFill>
        <p:spPr>
          <a:xfrm>
            <a:off x="1361208" y="1007918"/>
            <a:ext cx="9021671" cy="25873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FF9E52-C5C7-FDC2-2F39-4C36A9938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30"/>
          <a:stretch/>
        </p:blipFill>
        <p:spPr>
          <a:xfrm>
            <a:off x="1351919" y="4230807"/>
            <a:ext cx="9030960" cy="16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4E0EC8A0-FF2A-8DCA-105C-FFEE6507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864" y="365125"/>
            <a:ext cx="9957955" cy="87139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Calculate the total revenue generated from pizza sales</a:t>
            </a:r>
            <a:r>
              <a:rPr lang="en-US" sz="3100" dirty="0"/>
              <a:t>.</a:t>
            </a:r>
            <a:br>
              <a:rPr lang="en-US" sz="3100" dirty="0"/>
            </a:br>
            <a:br>
              <a:rPr lang="en-US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86D41-D3DA-BD8B-FFC6-DBB003DFD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b="31461"/>
          <a:stretch/>
        </p:blipFill>
        <p:spPr>
          <a:xfrm>
            <a:off x="961308" y="883228"/>
            <a:ext cx="10269383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43493-AE24-EB3C-84A0-A7B5BADDE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83" b="3790"/>
          <a:stretch/>
        </p:blipFill>
        <p:spPr>
          <a:xfrm>
            <a:off x="961308" y="4830332"/>
            <a:ext cx="10269383" cy="14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4E0EC8A0-FF2A-8DCA-105C-FFEE6507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864" y="365125"/>
            <a:ext cx="9957955" cy="871393"/>
          </a:xfrm>
        </p:spPr>
        <p:txBody>
          <a:bodyPr>
            <a:normAutofit/>
          </a:bodyPr>
          <a:lstStyle/>
          <a:p>
            <a:r>
              <a:rPr lang="en-US" sz="2400" dirty="0"/>
              <a:t>Identify the highest-priced pizza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3830A-1EB7-D2BF-C543-67425BB7B9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" r="5653" b="37918"/>
          <a:stretch/>
        </p:blipFill>
        <p:spPr>
          <a:xfrm>
            <a:off x="554181" y="1080655"/>
            <a:ext cx="11126889" cy="340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629DAF-0424-5BD7-7426-4483EE800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9392" r="5652" b="3790"/>
          <a:stretch/>
        </p:blipFill>
        <p:spPr>
          <a:xfrm>
            <a:off x="554181" y="4925291"/>
            <a:ext cx="11126889" cy="10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4E0EC8A0-FF2A-8DCA-105C-FFEE6507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864" y="365125"/>
            <a:ext cx="9957955" cy="871393"/>
          </a:xfrm>
        </p:spPr>
        <p:txBody>
          <a:bodyPr>
            <a:normAutofit/>
          </a:bodyPr>
          <a:lstStyle/>
          <a:p>
            <a:r>
              <a:rPr lang="en-US" sz="2400" dirty="0"/>
              <a:t>Identify the most common pizza size ordered.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D6C40-40BF-E550-824D-ECE769F9E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3" r="4546" b="48123"/>
          <a:stretch/>
        </p:blipFill>
        <p:spPr>
          <a:xfrm>
            <a:off x="277090" y="1444336"/>
            <a:ext cx="11637819" cy="2296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D10B3-2338-9F68-81FA-2BEEC1EE79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7" r="4546"/>
          <a:stretch/>
        </p:blipFill>
        <p:spPr>
          <a:xfrm>
            <a:off x="277090" y="4242424"/>
            <a:ext cx="11637819" cy="15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A4F33-9111-4B03-4E6B-4205766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4E0EC8A0-FF2A-8DCA-105C-FFEE6507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864" y="365125"/>
            <a:ext cx="9957955" cy="871393"/>
          </a:xfrm>
        </p:spPr>
        <p:txBody>
          <a:bodyPr>
            <a:normAutofit/>
          </a:bodyPr>
          <a:lstStyle/>
          <a:p>
            <a:r>
              <a:rPr lang="en-US" sz="2400" dirty="0"/>
              <a:t>List the top 5 most ordered pizza types along with their quantities.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69A3B-8929-8D48-09B0-24E1ACD5C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1" b="42707"/>
          <a:stretch/>
        </p:blipFill>
        <p:spPr>
          <a:xfrm>
            <a:off x="1578806" y="1255855"/>
            <a:ext cx="8764223" cy="3013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F12FF-1545-89F1-AD4C-2E23ACBE43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07" b="7050"/>
          <a:stretch/>
        </p:blipFill>
        <p:spPr>
          <a:xfrm>
            <a:off x="1578805" y="4571999"/>
            <a:ext cx="8764223" cy="17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0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358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Retrieve the total number of orders placed. </vt:lpstr>
      <vt:lpstr>Calculate the total revenue generated from pizza sales.  </vt:lpstr>
      <vt:lpstr>Identify the highest-priced pizza</vt:lpstr>
      <vt:lpstr>Identify the most common pizza size ordered.</vt:lpstr>
      <vt:lpstr>List the top 5 most ordered pizza types along with their quantities.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Gadiya</dc:creator>
  <cp:lastModifiedBy>Mayank Gadiya</cp:lastModifiedBy>
  <cp:revision>6</cp:revision>
  <dcterms:created xsi:type="dcterms:W3CDTF">2024-04-22T14:46:14Z</dcterms:created>
  <dcterms:modified xsi:type="dcterms:W3CDTF">2024-04-22T16:41:51Z</dcterms:modified>
</cp:coreProperties>
</file>