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3806354" y="3429000"/>
            <a:ext cx="7894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Implementation of Chatbot Using NLP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D3530AF-9771-470E-A9BF-F28AA2275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19" y="868863"/>
            <a:ext cx="1263157" cy="4108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1376A4-65DE-8D40-3832-67C0B349A798}"/>
              </a:ext>
            </a:extLst>
          </p:cNvPr>
          <p:cNvSpPr txBox="1"/>
          <p:nvPr/>
        </p:nvSpPr>
        <p:spPr>
          <a:xfrm>
            <a:off x="9685176" y="6273800"/>
            <a:ext cx="224867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By Mayank Jaiswal</a:t>
            </a: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96FCE2-2930-63F4-F52D-984B81E6D05C}"/>
              </a:ext>
            </a:extLst>
          </p:cNvPr>
          <p:cNvSpPr txBox="1"/>
          <p:nvPr/>
        </p:nvSpPr>
        <p:spPr>
          <a:xfrm>
            <a:off x="304800" y="2233544"/>
            <a:ext cx="5791200" cy="2390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Understand </a:t>
            </a:r>
            <a:r>
              <a:rPr lang="en-US" b="1" dirty="0">
                <a:latin typeface="+mj-lt"/>
              </a:rPr>
              <a:t>intent-based chatbots</a:t>
            </a:r>
            <a:r>
              <a:rPr lang="en-US" dirty="0">
                <a:latin typeface="+mj-lt"/>
              </a:rPr>
              <a:t> and </a:t>
            </a:r>
            <a:r>
              <a:rPr lang="en-US" b="1" dirty="0">
                <a:latin typeface="+mj-lt"/>
              </a:rPr>
              <a:t>NLP techniques</a:t>
            </a:r>
            <a:endParaRPr lang="en-US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Learn how to use </a:t>
            </a:r>
            <a:r>
              <a:rPr lang="en-US" b="1" dirty="0">
                <a:latin typeface="+mj-lt"/>
              </a:rPr>
              <a:t>Logistic Regression</a:t>
            </a:r>
            <a:r>
              <a:rPr lang="en-US" dirty="0">
                <a:latin typeface="+mj-lt"/>
              </a:rPr>
              <a:t> for text classification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Implement a </a:t>
            </a:r>
            <a:r>
              <a:rPr lang="en-US" b="1" dirty="0" err="1">
                <a:latin typeface="+mj-lt"/>
              </a:rPr>
              <a:t>Streamlit</a:t>
            </a:r>
            <a:r>
              <a:rPr lang="en-US" b="1" dirty="0">
                <a:latin typeface="+mj-lt"/>
              </a:rPr>
              <a:t>-based chatbot interface</a:t>
            </a:r>
            <a:endParaRPr lang="en-US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Extract </a:t>
            </a:r>
            <a:r>
              <a:rPr lang="en-US" b="1" dirty="0">
                <a:latin typeface="+mj-lt"/>
              </a:rPr>
              <a:t>intents</a:t>
            </a:r>
            <a:r>
              <a:rPr lang="en-US" dirty="0">
                <a:latin typeface="+mj-lt"/>
              </a:rPr>
              <a:t> and </a:t>
            </a:r>
            <a:r>
              <a:rPr lang="en-US" b="1" dirty="0">
                <a:latin typeface="+mj-lt"/>
              </a:rPr>
              <a:t>entities</a:t>
            </a:r>
            <a:r>
              <a:rPr lang="en-US" dirty="0">
                <a:latin typeface="+mj-lt"/>
              </a:rPr>
              <a:t> from user input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Improve chatbot responses using </a:t>
            </a:r>
            <a:r>
              <a:rPr lang="en-US" b="1" dirty="0">
                <a:latin typeface="+mj-lt"/>
              </a:rPr>
              <a:t>ML techniques</a:t>
            </a:r>
            <a:endParaRPr lang="en-US" dirty="0">
              <a:latin typeface="+mj-lt"/>
            </a:endParaRPr>
          </a:p>
          <a:p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03CDA9-A007-8490-219C-AF2DE9D42585}"/>
              </a:ext>
            </a:extLst>
          </p:cNvPr>
          <p:cNvSpPr txBox="1"/>
          <p:nvPr/>
        </p:nvSpPr>
        <p:spPr>
          <a:xfrm>
            <a:off x="608991" y="4383055"/>
            <a:ext cx="5629469" cy="1241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7268580-8443-45FE-5105-1BF96DAC0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205403"/>
              </p:ext>
            </p:extLst>
          </p:nvPr>
        </p:nvGraphicFramePr>
        <p:xfrm>
          <a:off x="1766415" y="2452314"/>
          <a:ext cx="8659170" cy="4351338"/>
        </p:xfrm>
        <a:graphic>
          <a:graphicData uri="http://schemas.openxmlformats.org/drawingml/2006/table">
            <a:tbl>
              <a:tblPr firstRow="1" firstCol="1">
                <a:tableStyleId>{284E427A-3D55-4303-BF80-6455036E1DE7}</a:tableStyleId>
              </a:tblPr>
              <a:tblGrid>
                <a:gridCol w="4329585">
                  <a:extLst>
                    <a:ext uri="{9D8B030D-6E8A-4147-A177-3AD203B41FA5}">
                      <a16:colId xmlns:a16="http://schemas.microsoft.com/office/drawing/2014/main" val="2031045351"/>
                    </a:ext>
                  </a:extLst>
                </a:gridCol>
                <a:gridCol w="4329585">
                  <a:extLst>
                    <a:ext uri="{9D8B030D-6E8A-4147-A177-3AD203B41FA5}">
                      <a16:colId xmlns:a16="http://schemas.microsoft.com/office/drawing/2014/main" val="3381162250"/>
                    </a:ext>
                  </a:extLst>
                </a:gridCol>
              </a:tblGrid>
              <a:tr h="309608">
                <a:tc>
                  <a:txBody>
                    <a:bodyPr/>
                    <a:lstStyle/>
                    <a:p>
                      <a:r>
                        <a:rPr lang="en-IN" sz="1500" b="1"/>
                        <a:t>Technology</a:t>
                      </a:r>
                      <a:endParaRPr lang="en-IN" sz="1500"/>
                    </a:p>
                  </a:txBody>
                  <a:tcPr marL="75297" marR="75297" marT="37649" marB="37649" anchor="ctr"/>
                </a:tc>
                <a:tc>
                  <a:txBody>
                    <a:bodyPr/>
                    <a:lstStyle/>
                    <a:p>
                      <a:r>
                        <a:rPr lang="en-IN" sz="1500" b="1"/>
                        <a:t>Purpose</a:t>
                      </a:r>
                      <a:endParaRPr lang="en-IN" sz="1500"/>
                    </a:p>
                  </a:txBody>
                  <a:tcPr marL="75297" marR="75297" marT="37649" marB="37649" anchor="ctr"/>
                </a:tc>
                <a:extLst>
                  <a:ext uri="{0D108BD9-81ED-4DB2-BD59-A6C34878D82A}">
                    <a16:rowId xmlns:a16="http://schemas.microsoft.com/office/drawing/2014/main" val="203107146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r>
                        <a:rPr lang="en-US" sz="1500" b="1" dirty="0"/>
                        <a:t>NLTK (Natural Language Toolkit)</a:t>
                      </a:r>
                      <a:r>
                        <a:rPr lang="en-US" sz="1500" dirty="0"/>
                        <a:t> 📝</a:t>
                      </a:r>
                    </a:p>
                  </a:txBody>
                  <a:tcPr marL="75297" marR="75297" marT="37649" marB="37649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Used for text preprocessing like tokenization, stemming, and stopword removal.</a:t>
                      </a:r>
                    </a:p>
                  </a:txBody>
                  <a:tcPr marL="75297" marR="75297" marT="37649" marB="37649" anchor="ctr"/>
                </a:tc>
                <a:extLst>
                  <a:ext uri="{0D108BD9-81ED-4DB2-BD59-A6C34878D82A}">
                    <a16:rowId xmlns:a16="http://schemas.microsoft.com/office/drawing/2014/main" val="2287239654"/>
                  </a:ext>
                </a:extLst>
              </a:tr>
              <a:tr h="778228">
                <a:tc>
                  <a:txBody>
                    <a:bodyPr/>
                    <a:lstStyle/>
                    <a:p>
                      <a:r>
                        <a:rPr lang="en-IN" sz="1500" b="1"/>
                        <a:t>TfidfVectorizer (from Scikit-learn)</a:t>
                      </a:r>
                      <a:r>
                        <a:rPr lang="en-IN" sz="1500"/>
                        <a:t> 📊</a:t>
                      </a:r>
                    </a:p>
                  </a:txBody>
                  <a:tcPr marL="75297" marR="75297" marT="37649" marB="37649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Converts text into numerical format for ML models using TF-IDF (Term Frequency - Inverse Document Frequency).</a:t>
                      </a:r>
                    </a:p>
                  </a:txBody>
                  <a:tcPr marL="75297" marR="75297" marT="37649" marB="37649" anchor="ctr"/>
                </a:tc>
                <a:extLst>
                  <a:ext uri="{0D108BD9-81ED-4DB2-BD59-A6C34878D82A}">
                    <a16:rowId xmlns:a16="http://schemas.microsoft.com/office/drawing/2014/main" val="3949965269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r>
                        <a:rPr lang="en-IN" sz="1500" b="1"/>
                        <a:t>Logistic Regression (from Scikit-learn)</a:t>
                      </a:r>
                      <a:r>
                        <a:rPr lang="en-IN" sz="1500"/>
                        <a:t> ⚙️</a:t>
                      </a:r>
                    </a:p>
                  </a:txBody>
                  <a:tcPr marL="75297" marR="75297" marT="37649" marB="37649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A classification algorithm used to predict the intent of user input.</a:t>
                      </a:r>
                    </a:p>
                  </a:txBody>
                  <a:tcPr marL="75297" marR="75297" marT="37649" marB="37649" anchor="ctr"/>
                </a:tc>
                <a:extLst>
                  <a:ext uri="{0D108BD9-81ED-4DB2-BD59-A6C34878D82A}">
                    <a16:rowId xmlns:a16="http://schemas.microsoft.com/office/drawing/2014/main" val="1260253510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r>
                        <a:rPr lang="en-IN" sz="1500" b="1"/>
                        <a:t>JSON &amp; CSV</a:t>
                      </a:r>
                      <a:r>
                        <a:rPr lang="en-IN" sz="1500"/>
                        <a:t> 📂</a:t>
                      </a:r>
                    </a:p>
                  </a:txBody>
                  <a:tcPr marL="75297" marR="75297" marT="37649" marB="37649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Stores chatbot training data (intents, entities, and responses).</a:t>
                      </a:r>
                    </a:p>
                  </a:txBody>
                  <a:tcPr marL="75297" marR="75297" marT="37649" marB="37649" anchor="ctr"/>
                </a:tc>
                <a:extLst>
                  <a:ext uri="{0D108BD9-81ED-4DB2-BD59-A6C34878D82A}">
                    <a16:rowId xmlns:a16="http://schemas.microsoft.com/office/drawing/2014/main" val="3041883023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r>
                        <a:rPr lang="en-IN" sz="1500" b="1"/>
                        <a:t>Streamlit</a:t>
                      </a:r>
                      <a:r>
                        <a:rPr lang="en-IN" sz="1500"/>
                        <a:t> 🌐</a:t>
                      </a:r>
                    </a:p>
                  </a:txBody>
                  <a:tcPr marL="75297" marR="75297" marT="37649" marB="37649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A Python framework used to create a simple, interactive chatbot interface.</a:t>
                      </a:r>
                    </a:p>
                  </a:txBody>
                  <a:tcPr marL="75297" marR="75297" marT="37649" marB="37649" anchor="ctr"/>
                </a:tc>
                <a:extLst>
                  <a:ext uri="{0D108BD9-81ED-4DB2-BD59-A6C34878D82A}">
                    <a16:rowId xmlns:a16="http://schemas.microsoft.com/office/drawing/2014/main" val="2268602757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r>
                        <a:rPr lang="en-IN" sz="1500" b="1"/>
                        <a:t>Random Module</a:t>
                      </a:r>
                      <a:r>
                        <a:rPr lang="en-IN" sz="1500"/>
                        <a:t> 🎲</a:t>
                      </a:r>
                    </a:p>
                  </a:txBody>
                  <a:tcPr marL="75297" marR="75297" marT="37649" marB="37649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Helps in selecting randomized responses for a more human-like interaction.</a:t>
                      </a:r>
                    </a:p>
                  </a:txBody>
                  <a:tcPr marL="75297" marR="75297" marT="37649" marB="37649" anchor="ctr"/>
                </a:tc>
                <a:extLst>
                  <a:ext uri="{0D108BD9-81ED-4DB2-BD59-A6C34878D82A}">
                    <a16:rowId xmlns:a16="http://schemas.microsoft.com/office/drawing/2014/main" val="2027964522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r>
                        <a:rPr lang="en-IN" sz="1500" b="1"/>
                        <a:t>OS &amp; Datetime</a:t>
                      </a:r>
                      <a:r>
                        <a:rPr lang="en-IN" sz="1500"/>
                        <a:t> 🖥</a:t>
                      </a:r>
                    </a:p>
                  </a:txBody>
                  <a:tcPr marL="75297" marR="75297" marT="37649" marB="37649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Handles file operations and time-based functions.</a:t>
                      </a:r>
                    </a:p>
                  </a:txBody>
                  <a:tcPr marL="75297" marR="75297" marT="37649" marB="37649" anchor="ctr"/>
                </a:tc>
                <a:extLst>
                  <a:ext uri="{0D108BD9-81ED-4DB2-BD59-A6C34878D82A}">
                    <a16:rowId xmlns:a16="http://schemas.microsoft.com/office/drawing/2014/main" val="4045583451"/>
                  </a:ext>
                </a:extLst>
              </a:tr>
            </a:tbl>
          </a:graphicData>
        </a:graphic>
      </p:graphicFrame>
      <p:sp>
        <p:nvSpPr>
          <p:cNvPr id="8" name="Rectangle 4">
            <a:extLst>
              <a:ext uri="{FF2B5EF4-FFF2-40B4-BE49-F238E27FC236}">
                <a16:creationId xmlns:a16="http://schemas.microsoft.com/office/drawing/2014/main" id="{EE61D521-081B-51FC-DEF3-BF96D4D60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36335"/>
            <a:ext cx="989245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chatbot is built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Natural Language Processing (NLP)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(ML)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the help of various Python libraries.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Below is a breakdown of the key tools and technologies used:</a:t>
            </a:r>
            <a:endParaRPr kumimoji="0" lang="en-US" alt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🛠 Libraries &amp; Technologies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8C528B4-2F03-165B-D97D-987970F44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356" y="1784098"/>
            <a:ext cx="11534868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1️⃣ </a:t>
            </a:r>
            <a:r>
              <a:rPr lang="en-US" sz="1800" b="1" dirty="0"/>
              <a:t>Data Collection &amp; Preparation</a:t>
            </a:r>
            <a:r>
              <a:rPr lang="en-US" sz="1800" dirty="0"/>
              <a:t> – A dataset containing labeled intents, entities, and responses is created and stored in a structured format like JSON or CSV.</a:t>
            </a:r>
          </a:p>
          <a:p>
            <a:r>
              <a:rPr lang="en-US" sz="1800" dirty="0"/>
              <a:t>2️⃣ </a:t>
            </a:r>
            <a:r>
              <a:rPr lang="en-US" sz="1800" b="1" dirty="0"/>
              <a:t>Text Preprocessing</a:t>
            </a:r>
            <a:r>
              <a:rPr lang="en-US" sz="1800" dirty="0"/>
              <a:t> – User input is cleaned by converting text to lowercase, removing </a:t>
            </a:r>
            <a:r>
              <a:rPr lang="en-US" sz="1800" dirty="0" err="1"/>
              <a:t>stopwords</a:t>
            </a:r>
            <a:r>
              <a:rPr lang="en-US" sz="1800" dirty="0"/>
              <a:t>, and applying stemming to extract meaningful words.</a:t>
            </a:r>
          </a:p>
          <a:p>
            <a:r>
              <a:rPr lang="en-US" sz="1800" dirty="0"/>
              <a:t>3️⃣ </a:t>
            </a:r>
            <a:r>
              <a:rPr lang="en-US" sz="1800" b="1" dirty="0"/>
              <a:t>Feature Extraction</a:t>
            </a:r>
            <a:r>
              <a:rPr lang="en-US" sz="1800" dirty="0"/>
              <a:t> – The processed text is converted into numerical format using TF-IDF vectorization to help the machine learning model understand patterns.</a:t>
            </a:r>
          </a:p>
          <a:p>
            <a:r>
              <a:rPr lang="en-US" sz="1800" dirty="0"/>
              <a:t>4️⃣ </a:t>
            </a:r>
            <a:r>
              <a:rPr lang="en-US" sz="1800" b="1" dirty="0"/>
              <a:t>Model Training</a:t>
            </a:r>
            <a:r>
              <a:rPr lang="en-US" sz="1800" dirty="0"/>
              <a:t> – A Logistic Regression model is trained to classify user inputs into predefined intents based on the extracted features.</a:t>
            </a:r>
          </a:p>
          <a:p>
            <a:r>
              <a:rPr lang="en-US" sz="1800" dirty="0"/>
              <a:t>5️⃣ </a:t>
            </a:r>
            <a:r>
              <a:rPr lang="en-US" sz="1800" b="1" dirty="0"/>
              <a:t>Response Generation</a:t>
            </a:r>
            <a:r>
              <a:rPr lang="en-US" sz="1800" dirty="0"/>
              <a:t> – Once an intent is identified, the chatbot selects an appropriate response from a predefined set to maintain natural conversation flow.</a:t>
            </a:r>
          </a:p>
          <a:p>
            <a:r>
              <a:rPr lang="en-US" sz="1800" dirty="0"/>
              <a:t>6️⃣ </a:t>
            </a:r>
            <a:r>
              <a:rPr lang="en-US" sz="1800" b="1" dirty="0"/>
              <a:t>Building the Chatbot Interface</a:t>
            </a:r>
            <a:r>
              <a:rPr lang="en-US" sz="1800" dirty="0"/>
              <a:t> – A simple and interactive web interface is developed using </a:t>
            </a:r>
            <a:r>
              <a:rPr lang="en-US" sz="1800" dirty="0" err="1"/>
              <a:t>Streamlit</a:t>
            </a:r>
            <a:r>
              <a:rPr lang="en-US" sz="1800" dirty="0"/>
              <a:t> to allow users to communicate with the chatbot in real time.</a:t>
            </a:r>
          </a:p>
          <a:p>
            <a:r>
              <a:rPr lang="en-US" sz="1800" dirty="0"/>
              <a:t>7️⃣ </a:t>
            </a:r>
            <a:r>
              <a:rPr lang="en-US" sz="1800" b="1" dirty="0"/>
              <a:t>Testing &amp; Optimization</a:t>
            </a:r>
            <a:r>
              <a:rPr lang="en-US" sz="1800" dirty="0"/>
              <a:t> – The chatbot is tested with different inputs, and improvements are made by refining the dataset and adjusting model parameters.</a:t>
            </a:r>
          </a:p>
          <a:p>
            <a:r>
              <a:rPr lang="en-US" sz="1800" dirty="0"/>
              <a:t>8️⃣ </a:t>
            </a:r>
            <a:r>
              <a:rPr lang="en-US" sz="1800" b="1" dirty="0"/>
              <a:t>Future Enhancements</a:t>
            </a:r>
            <a:r>
              <a:rPr lang="en-US" sz="1800" dirty="0"/>
              <a:t> – Plans for integrating deep learning models, contextual memory, and voice-based interactions to improve chatbot performance and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812B2B-7256-178B-B81F-C84B930FF610}"/>
              </a:ext>
            </a:extLst>
          </p:cNvPr>
          <p:cNvSpPr txBox="1"/>
          <p:nvPr/>
        </p:nvSpPr>
        <p:spPr>
          <a:xfrm>
            <a:off x="304800" y="3538230"/>
            <a:ext cx="5722776" cy="1816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❌ </a:t>
            </a:r>
            <a:r>
              <a:rPr lang="en-US" b="1" dirty="0"/>
              <a:t>Problem: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Traditional rule-based chatbots lack </a:t>
            </a:r>
            <a:r>
              <a:rPr lang="en-US" b="1" dirty="0"/>
              <a:t>flexibility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Need for an </a:t>
            </a:r>
            <a:r>
              <a:rPr lang="en-US" b="1" dirty="0"/>
              <a:t>AI-driven chatbot</a:t>
            </a:r>
            <a:r>
              <a:rPr lang="en-US" dirty="0"/>
              <a:t> to understand </a:t>
            </a:r>
            <a:r>
              <a:rPr lang="en-US" b="1" dirty="0"/>
              <a:t>intents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Improving </a:t>
            </a:r>
            <a:r>
              <a:rPr lang="en-US" b="1" dirty="0"/>
              <a:t>user interaction</a:t>
            </a:r>
            <a:r>
              <a:rPr lang="en-US" dirty="0"/>
              <a:t> with </a:t>
            </a:r>
            <a:r>
              <a:rPr lang="en-US" b="1" dirty="0"/>
              <a:t>NLP techniques</a:t>
            </a:r>
            <a:endParaRPr lang="en-US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D76D26-A5EB-F010-4083-11FD3788607B}"/>
              </a:ext>
            </a:extLst>
          </p:cNvPr>
          <p:cNvSpPr txBox="1"/>
          <p:nvPr/>
        </p:nvSpPr>
        <p:spPr>
          <a:xfrm>
            <a:off x="304800" y="1800809"/>
            <a:ext cx="10733314" cy="1241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Traditional rule-based chatbots struggle to understand natural language and lack flexibility in responding to user queries. There is a need for an AI-powered chatbot that can accurately classify user intents, extract relevant entities, and generate meaningful responses using NLP and Machine Learning techniques.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81E73-A79B-88DE-125C-6CE599DC2DEC}"/>
              </a:ext>
            </a:extLst>
          </p:cNvPr>
          <p:cNvSpPr txBox="1"/>
          <p:nvPr/>
        </p:nvSpPr>
        <p:spPr>
          <a:xfrm>
            <a:off x="304799" y="1782147"/>
            <a:ext cx="952966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To address this issue, we developed an </a:t>
            </a:r>
            <a:r>
              <a:rPr lang="en-IN" sz="2000" b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AI-powered chatbot</a:t>
            </a:r>
            <a:r>
              <a:rPr lang="en-IN" sz="2000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using </a:t>
            </a:r>
            <a:r>
              <a:rPr lang="en-IN" sz="2000" b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Natural Language Processing (NLP) and Logistic Regression</a:t>
            </a:r>
            <a:r>
              <a:rPr lang="en-IN" sz="2000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. The chatbot:</a:t>
            </a:r>
          </a:p>
          <a:p>
            <a:endParaRPr lang="en-IN" sz="2000" dirty="0"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  <a:p>
            <a:r>
              <a:rPr lang="en-IN" sz="2000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✅ </a:t>
            </a:r>
            <a:r>
              <a:rPr lang="en-IN" sz="2000" b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Understands user intents</a:t>
            </a:r>
            <a:r>
              <a:rPr lang="en-IN" sz="2000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by processing text with NLP techniques.</a:t>
            </a:r>
            <a:br>
              <a:rPr lang="en-IN" sz="2000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</a:br>
            <a:r>
              <a:rPr lang="en-IN" sz="2000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✅ </a:t>
            </a:r>
            <a:r>
              <a:rPr lang="en-IN" sz="2000" b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Extracts key entities</a:t>
            </a:r>
            <a:r>
              <a:rPr lang="en-IN" sz="2000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to improve response accuracy.</a:t>
            </a:r>
            <a:br>
              <a:rPr lang="en-IN" sz="2000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</a:br>
            <a:r>
              <a:rPr lang="en-IN" sz="2000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✅ </a:t>
            </a:r>
            <a:r>
              <a:rPr lang="en-IN" sz="2000" b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Uses TF-IDF vectorization</a:t>
            </a:r>
            <a:r>
              <a:rPr lang="en-IN" sz="2000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for better text representation.</a:t>
            </a:r>
            <a:br>
              <a:rPr lang="en-IN" sz="2000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</a:br>
            <a:r>
              <a:rPr lang="en-IN" sz="2000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✅ </a:t>
            </a:r>
            <a:r>
              <a:rPr lang="en-IN" sz="2000" b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Classifies user queries</a:t>
            </a:r>
            <a:r>
              <a:rPr lang="en-IN" sz="2000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using a trained Logistic Regression model.</a:t>
            </a:r>
            <a:br>
              <a:rPr lang="en-IN" sz="2000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</a:br>
            <a:r>
              <a:rPr lang="en-IN" sz="2000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✅ </a:t>
            </a:r>
            <a:r>
              <a:rPr lang="en-IN" sz="2000" b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Provides dynamic responses</a:t>
            </a:r>
            <a:r>
              <a:rPr lang="en-IN" sz="2000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based on predefined intent-based datasets.</a:t>
            </a:r>
            <a:br>
              <a:rPr lang="en-IN" sz="2000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</a:br>
            <a:r>
              <a:rPr lang="en-IN" sz="2000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✅ </a:t>
            </a:r>
            <a:r>
              <a:rPr lang="en-IN" sz="2000" b="1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Features a user-friendly web interface</a:t>
            </a:r>
            <a:r>
              <a:rPr lang="en-IN" sz="2000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built with </a:t>
            </a:r>
            <a:r>
              <a:rPr lang="en-IN" sz="2000" dirty="0" err="1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Streamlit</a:t>
            </a:r>
            <a:r>
              <a:rPr lang="en-IN" sz="2000" dirty="0"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for real-time interaction.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A82A0A-F75C-FEBA-A62D-875AFA6552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1524301"/>
            <a:ext cx="6143219" cy="29577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1CC6D3-276F-0462-3090-D1D1DE771E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440425" y="3799858"/>
            <a:ext cx="6374293" cy="30923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6A15AAB-60DC-3D38-643A-0BAAB01917A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190796" y="935796"/>
            <a:ext cx="6873551" cy="33345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976395-E67B-2D55-8941-564981F56B80}"/>
              </a:ext>
            </a:extLst>
          </p:cNvPr>
          <p:cNvSpPr txBox="1"/>
          <p:nvPr/>
        </p:nvSpPr>
        <p:spPr>
          <a:xfrm>
            <a:off x="304800" y="1714500"/>
            <a:ext cx="8046098" cy="325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Successfully built a chatbot that understands user </a:t>
            </a:r>
            <a:r>
              <a:rPr lang="en-IN" b="1" dirty="0"/>
              <a:t>intents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Integrated </a:t>
            </a:r>
            <a:r>
              <a:rPr lang="en-IN" b="1" dirty="0"/>
              <a:t>NLP techniques</a:t>
            </a:r>
            <a:r>
              <a:rPr lang="en-IN" dirty="0"/>
              <a:t> with </a:t>
            </a:r>
            <a:r>
              <a:rPr lang="en-IN" b="1" dirty="0"/>
              <a:t>Logistic Regression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Deployed using </a:t>
            </a:r>
            <a:r>
              <a:rPr lang="en-IN" b="1" dirty="0" err="1"/>
              <a:t>Streamlit</a:t>
            </a:r>
            <a:r>
              <a:rPr lang="en-IN" dirty="0"/>
              <a:t> for real-time user interaction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🚀 </a:t>
            </a:r>
            <a:r>
              <a:rPr lang="en-IN" b="1" dirty="0"/>
              <a:t>Future Enhancements: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Add </a:t>
            </a:r>
            <a:r>
              <a:rPr lang="en-IN" b="1" dirty="0"/>
              <a:t>deep learning models</a:t>
            </a:r>
            <a:r>
              <a:rPr lang="en-IN" dirty="0"/>
              <a:t> (LSTMs, Transformers) for better accuracy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Use </a:t>
            </a:r>
            <a:r>
              <a:rPr lang="en-IN" b="1" dirty="0"/>
              <a:t>pretrained language models</a:t>
            </a:r>
            <a:r>
              <a:rPr lang="en-IN" dirty="0"/>
              <a:t> (BERT, GPT)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Enhance chatbot’s </a:t>
            </a:r>
            <a:r>
              <a:rPr lang="en-IN" b="1" dirty="0"/>
              <a:t>conversation memory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46</TotalTime>
  <Words>648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Microsoft New Tai Lue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mayankjaiswal1500@gmail.com</cp:lastModifiedBy>
  <cp:revision>5</cp:revision>
  <dcterms:created xsi:type="dcterms:W3CDTF">2024-12-31T09:40:01Z</dcterms:created>
  <dcterms:modified xsi:type="dcterms:W3CDTF">2025-03-12T17:02:05Z</dcterms:modified>
</cp:coreProperties>
</file>