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09" d="100"/>
          <a:sy n="109" d="100"/>
        </p:scale>
        <p:origin x="7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19-04-2025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9540</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mayankjaiswal1500@gmail.com</cp:lastModifiedBy>
  <cp:revision>1411</cp:revision>
  <dcterms:created xsi:type="dcterms:W3CDTF">2022-12-29T08:52:07Z</dcterms:created>
  <dcterms:modified xsi:type="dcterms:W3CDTF">2025-04-19T08:06:17Z</dcterms:modified>
</cp:coreProperties>
</file>