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5" r:id="rId33"/>
    <p:sldId id="306" r:id="rId34"/>
    <p:sldId id="307" r:id="rId35"/>
    <p:sldId id="308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SVT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SVT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SVT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SVT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SVT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1307" y="356870"/>
            <a:ext cx="396138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428038"/>
            <a:ext cx="5556885" cy="384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42680" y="6625928"/>
            <a:ext cx="32194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SVT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71032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1000" y="479551"/>
            <a:ext cx="8305800" cy="613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2160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 smtClean="0">
                <a:latin typeface="Times New Roman"/>
                <a:cs typeface="Times New Roman"/>
              </a:rPr>
              <a:t>        </a:t>
            </a:r>
            <a:r>
              <a:rPr sz="4000" b="1" smtClean="0">
                <a:latin typeface="Times New Roman"/>
                <a:cs typeface="Times New Roman"/>
              </a:rPr>
              <a:t>UNIT</a:t>
            </a:r>
            <a:r>
              <a:rPr sz="4000" b="1" spc="-160" smtClean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VI</a:t>
            </a:r>
            <a:endParaRPr sz="4000">
              <a:latin typeface="Times New Roman"/>
              <a:cs typeface="Times New Roman"/>
            </a:endParaRPr>
          </a:p>
          <a:p>
            <a:pPr marL="1833880">
              <a:lnSpc>
                <a:spcPct val="100000"/>
              </a:lnSpc>
              <a:spcBef>
                <a:spcPts val="5"/>
              </a:spcBef>
            </a:pPr>
            <a:endParaRPr lang="en-IN" sz="5800" b="1" i="1" dirty="0">
              <a:latin typeface="Times New Roman"/>
              <a:cs typeface="Times New Roman"/>
            </a:endParaRPr>
          </a:p>
          <a:p>
            <a:pPr marL="1833880">
              <a:lnSpc>
                <a:spcPct val="100000"/>
              </a:lnSpc>
              <a:spcBef>
                <a:spcPts val="5"/>
              </a:spcBef>
            </a:pPr>
            <a:r>
              <a:rPr sz="6000" b="1" i="1" smtClean="0">
                <a:latin typeface="Times New Roman"/>
                <a:cs typeface="Times New Roman"/>
              </a:rPr>
              <a:t>Input</a:t>
            </a:r>
            <a:r>
              <a:rPr sz="6000" b="1" i="1" spc="-10" smtClean="0">
                <a:latin typeface="Times New Roman"/>
                <a:cs typeface="Times New Roman"/>
              </a:rPr>
              <a:t> </a:t>
            </a:r>
            <a:r>
              <a:rPr sz="6000" b="1" i="1">
                <a:latin typeface="Times New Roman"/>
                <a:cs typeface="Times New Roman"/>
              </a:rPr>
              <a:t>&amp;</a:t>
            </a:r>
            <a:r>
              <a:rPr sz="6000" b="1" i="1" smtClean="0">
                <a:latin typeface="Times New Roman"/>
                <a:cs typeface="Times New Roman"/>
              </a:rPr>
              <a:t>Output</a:t>
            </a:r>
            <a:r>
              <a:rPr lang="en-IN" sz="6000" b="1" i="1" dirty="0" smtClean="0">
                <a:latin typeface="Times New Roman"/>
                <a:cs typeface="Times New Roman"/>
              </a:rPr>
              <a:t>,</a:t>
            </a:r>
          </a:p>
          <a:p>
            <a:pPr marL="1833880">
              <a:lnSpc>
                <a:spcPct val="100000"/>
              </a:lnSpc>
              <a:spcBef>
                <a:spcPts val="5"/>
              </a:spcBef>
            </a:pPr>
            <a:r>
              <a:rPr lang="en-IN" sz="6000" b="1" i="1" dirty="0" smtClean="0">
                <a:latin typeface="Times New Roman"/>
                <a:cs typeface="Times New Roman"/>
              </a:rPr>
              <a:t>  File System</a:t>
            </a:r>
          </a:p>
          <a:p>
            <a:pPr marL="1833880">
              <a:lnSpc>
                <a:spcPct val="100000"/>
              </a:lnSpc>
              <a:spcBef>
                <a:spcPts val="5"/>
              </a:spcBef>
            </a:pPr>
            <a:endParaRPr lang="en-IN" sz="4000" b="1" i="1" dirty="0" smtClean="0">
              <a:latin typeface="Times New Roman"/>
              <a:cs typeface="Times New Roman"/>
            </a:endParaRPr>
          </a:p>
          <a:p>
            <a:pPr marL="1833880">
              <a:lnSpc>
                <a:spcPct val="100000"/>
              </a:lnSpc>
              <a:spcBef>
                <a:spcPts val="5"/>
              </a:spcBef>
            </a:pPr>
            <a:r>
              <a:rPr lang="en-IN" sz="4000" b="1" i="1" dirty="0" smtClean="0">
                <a:latin typeface="Times New Roman"/>
                <a:cs typeface="Times New Roman"/>
              </a:rPr>
              <a:t>Mrs. Payal P. Tayade</a:t>
            </a:r>
          </a:p>
          <a:p>
            <a:pPr marL="1833880">
              <a:lnSpc>
                <a:spcPct val="100000"/>
              </a:lnSpc>
              <a:spcBef>
                <a:spcPts val="5"/>
              </a:spcBef>
            </a:pPr>
            <a:r>
              <a:rPr lang="en-IN" sz="4000" b="1" i="1" dirty="0" smtClean="0">
                <a:latin typeface="Times New Roman"/>
                <a:cs typeface="Times New Roman"/>
              </a:rPr>
              <a:t>SKN SITS, Lonavala.</a:t>
            </a:r>
            <a:endParaRPr lang="en-IN" sz="4000" b="1" i="1" dirty="0">
              <a:latin typeface="Times New Roman"/>
              <a:cs typeface="Times New Roman"/>
            </a:endParaRPr>
          </a:p>
          <a:p>
            <a:pPr marL="1833880">
              <a:lnSpc>
                <a:spcPct val="100000"/>
              </a:lnSpc>
              <a:spcBef>
                <a:spcPts val="5"/>
              </a:spcBef>
            </a:pP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433303"/>
            <a:ext cx="4664075" cy="452501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80"/>
              </a:spcBef>
              <a:buClr>
                <a:srgbClr val="DD8046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Create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20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Find space in file system 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Make entry of new file 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directory</a:t>
            </a:r>
            <a:endParaRPr sz="2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85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Delete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Find directory for named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Release all file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space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dirty="0">
                <a:latin typeface="Times New Roman"/>
                <a:cs typeface="Times New Roman"/>
              </a:rPr>
              <a:t>Erase </a:t>
            </a:r>
            <a:r>
              <a:rPr sz="2000" spc="-5" dirty="0">
                <a:latin typeface="Times New Roman"/>
                <a:cs typeface="Times New Roman"/>
              </a:rPr>
              <a:t>directory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entry</a:t>
            </a:r>
            <a:endParaRPr sz="2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80"/>
              </a:spcBef>
              <a:buClr>
                <a:srgbClr val="DD8046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Open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Fetch address of file into main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Check access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rights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modify open file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File</a:t>
            </a:r>
            <a:r>
              <a:rPr spc="-4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7" name="object 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16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33303"/>
            <a:ext cx="8086725" cy="464693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80"/>
              </a:spcBef>
              <a:buClr>
                <a:srgbClr val="DD8046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Close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20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20" dirty="0">
                <a:latin typeface="Times New Roman"/>
                <a:cs typeface="Times New Roman"/>
              </a:rPr>
              <a:t>Write </a:t>
            </a:r>
            <a:r>
              <a:rPr sz="2000" spc="-5" dirty="0">
                <a:latin typeface="Times New Roman"/>
                <a:cs typeface="Times New Roman"/>
              </a:rPr>
              <a:t>file back 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disk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Remove entry from open file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</a:t>
            </a:r>
            <a:endParaRPr sz="2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65"/>
              </a:spcBef>
              <a:buClr>
                <a:srgbClr val="DD8046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Read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2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Specify name 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Keep read pointer to location in the file where next read is to take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place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dirty="0">
                <a:latin typeface="Times New Roman"/>
                <a:cs typeface="Times New Roman"/>
              </a:rPr>
              <a:t>Update pointer after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reading</a:t>
            </a:r>
            <a:endParaRPr sz="2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70"/>
              </a:spcBef>
              <a:buClr>
                <a:srgbClr val="DD8046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spc="-25" dirty="0">
                <a:latin typeface="Times New Roman"/>
                <a:cs typeface="Times New Roman"/>
              </a:rPr>
              <a:t>Write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2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Specify file name &amp; information to 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written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Keep write pointer to the location in file where next write is to take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place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Update write pointer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File</a:t>
            </a:r>
            <a:r>
              <a:rPr spc="-4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7" name="object 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17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585703"/>
            <a:ext cx="4551045" cy="3657411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80"/>
              </a:spcBef>
              <a:buClr>
                <a:srgbClr val="DD8046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Seek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20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Get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location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Set current file position to given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</a:t>
            </a:r>
            <a:endParaRPr sz="2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70"/>
              </a:spcBef>
              <a:buClr>
                <a:srgbClr val="DD8046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Append</a:t>
            </a:r>
            <a:endParaRPr sz="28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30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Restricted form 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write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Adds data to end of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65"/>
              </a:spcBef>
              <a:buClr>
                <a:srgbClr val="DD8046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Rename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8928"/>
              <a:tabLst>
                <a:tab pos="332105" algn="l"/>
                <a:tab pos="332740" algn="l"/>
              </a:tabLst>
            </a:pP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File</a:t>
            </a:r>
            <a:r>
              <a:rPr spc="-4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7" name="object 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18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39571"/>
            <a:ext cx="7919084" cy="500951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800" dirty="0">
                <a:latin typeface="Times New Roman"/>
                <a:cs typeface="Times New Roman"/>
              </a:rPr>
              <a:t>Information </a:t>
            </a:r>
            <a:r>
              <a:rPr sz="2800" spc="-5" dirty="0">
                <a:latin typeface="Times New Roman"/>
                <a:cs typeface="Times New Roman"/>
              </a:rPr>
              <a:t>associated </a:t>
            </a:r>
            <a:r>
              <a:rPr sz="2800" dirty="0">
                <a:latin typeface="Times New Roman"/>
                <a:cs typeface="Times New Roman"/>
              </a:rPr>
              <a:t>with Open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File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Pointer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Current file-position-pointer to track last read-write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location</a:t>
            </a:r>
            <a:endParaRPr sz="2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85"/>
              </a:spcBef>
              <a:buClr>
                <a:srgbClr val="DD8046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File Open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10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It tracks number of opens &amp;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closes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If last file closed it is set 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85"/>
              </a:spcBef>
              <a:buClr>
                <a:srgbClr val="DD8046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Disk Location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  <a:p>
            <a:pPr marL="789940" marR="5080" lvl="1" indent="-320040">
              <a:lnSpc>
                <a:spcPct val="100000"/>
              </a:lnSpc>
              <a:spcBef>
                <a:spcPts val="715"/>
              </a:spcBef>
              <a:buClr>
                <a:srgbClr val="DD8046"/>
              </a:buClr>
              <a:buSzPct val="60000"/>
              <a:buFont typeface="Wingdings"/>
              <a:buChar char=""/>
              <a:tabLst>
                <a:tab pos="789305" algn="l"/>
                <a:tab pos="789940" algn="l"/>
              </a:tabLst>
            </a:pPr>
            <a:r>
              <a:rPr sz="2000" spc="-5" dirty="0">
                <a:latin typeface="Times New Roman"/>
                <a:cs typeface="Times New Roman"/>
              </a:rPr>
              <a:t>Location of file is kept on main memory instead of reading it each   time 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disk</a:t>
            </a:r>
            <a:endParaRPr sz="20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85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Access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Rights</a:t>
            </a:r>
            <a:endParaRPr sz="2400">
              <a:latin typeface="Times New Roman"/>
              <a:cs typeface="Times New Roman"/>
            </a:endParaRPr>
          </a:p>
          <a:p>
            <a:pPr marL="789940" lvl="1" indent="-32004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000"/>
              <a:buFont typeface="Wingdings"/>
              <a:buChar char=""/>
              <a:tabLst>
                <a:tab pos="789305" algn="l"/>
                <a:tab pos="78994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Process opens files in access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modes</a:t>
            </a:r>
            <a:endParaRPr sz="2000">
              <a:latin typeface="Times New Roman"/>
              <a:cs typeface="Times New Roman"/>
            </a:endParaRPr>
          </a:p>
          <a:p>
            <a:pPr marL="789940" lvl="1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000"/>
              <a:buFont typeface="Wingdings"/>
              <a:buChar char=""/>
              <a:tabLst>
                <a:tab pos="789305" algn="l"/>
                <a:tab pos="789940" algn="l"/>
              </a:tabLst>
            </a:pPr>
            <a:r>
              <a:rPr sz="2000" spc="-5" dirty="0">
                <a:latin typeface="Times New Roman"/>
                <a:cs typeface="Times New Roman"/>
              </a:rPr>
              <a:t>Access-read/write, read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1135" y="356870"/>
            <a:ext cx="23698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Open</a:t>
            </a:r>
            <a:r>
              <a:rPr spc="-60" dirty="0"/>
              <a:t> </a:t>
            </a:r>
            <a:r>
              <a:rPr spc="-5" dirty="0"/>
              <a:t>File</a:t>
            </a:r>
          </a:p>
        </p:txBody>
      </p:sp>
      <p:sp>
        <p:nvSpPr>
          <p:cNvPr id="7" name="object 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3316" y="356870"/>
            <a:ext cx="30511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Storing</a:t>
            </a:r>
            <a:r>
              <a:rPr spc="-55" dirty="0"/>
              <a:t> </a:t>
            </a:r>
            <a:r>
              <a:rPr spc="-5" dirty="0"/>
              <a:t>Files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1387" y="1705864"/>
            <a:ext cx="6122035" cy="3449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Files can be allocated in </a:t>
            </a:r>
            <a:r>
              <a:rPr sz="2200" spc="-5" dirty="0">
                <a:latin typeface="Times New Roman"/>
                <a:cs typeface="Times New Roman"/>
              </a:rPr>
              <a:t>different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ways:</a:t>
            </a:r>
            <a:endParaRPr sz="2200">
              <a:latin typeface="Times New Roman"/>
              <a:cs typeface="Times New Roman"/>
            </a:endParaRPr>
          </a:p>
          <a:p>
            <a:pPr marL="652780" indent="-274320">
              <a:lnSpc>
                <a:spcPct val="100000"/>
              </a:lnSpc>
              <a:spcBef>
                <a:spcPts val="1650"/>
              </a:spcBef>
              <a:buClr>
                <a:srgbClr val="93B6D2"/>
              </a:buClr>
              <a:buSzPct val="70454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200" dirty="0">
                <a:latin typeface="Times New Roman"/>
                <a:cs typeface="Times New Roman"/>
              </a:rPr>
              <a:t>Contiguous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allocation</a:t>
            </a:r>
            <a:endParaRPr sz="22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1470"/>
              </a:spcBef>
              <a:buClr>
                <a:srgbClr val="DD8046"/>
              </a:buClr>
              <a:buSzPct val="73684"/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900" dirty="0">
                <a:latin typeface="Times New Roman"/>
                <a:cs typeface="Times New Roman"/>
              </a:rPr>
              <a:t>All bytes </a:t>
            </a:r>
            <a:r>
              <a:rPr sz="1900" spc="-15" dirty="0">
                <a:latin typeface="Times New Roman"/>
                <a:cs typeface="Times New Roman"/>
              </a:rPr>
              <a:t>together,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order</a:t>
            </a:r>
            <a:endParaRPr sz="1900">
              <a:latin typeface="Times New Roman"/>
              <a:cs typeface="Times New Roman"/>
            </a:endParaRPr>
          </a:p>
          <a:p>
            <a:pPr marL="652780" indent="-274320">
              <a:lnSpc>
                <a:spcPct val="100000"/>
              </a:lnSpc>
              <a:spcBef>
                <a:spcPts val="1585"/>
              </a:spcBef>
              <a:buClr>
                <a:srgbClr val="93B6D2"/>
              </a:buClr>
              <a:buSzPct val="70454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200" dirty="0">
                <a:latin typeface="Times New Roman"/>
                <a:cs typeface="Times New Roman"/>
              </a:rPr>
              <a:t>Linked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Structure</a:t>
            </a:r>
            <a:endParaRPr sz="22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1475"/>
              </a:spcBef>
              <a:buClr>
                <a:srgbClr val="DD8046"/>
              </a:buClr>
              <a:buSzPct val="73684"/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900" dirty="0">
                <a:latin typeface="Times New Roman"/>
                <a:cs typeface="Times New Roman"/>
              </a:rPr>
              <a:t>Each block points to </a:t>
            </a:r>
            <a:r>
              <a:rPr sz="1900" spc="-5" dirty="0">
                <a:latin typeface="Times New Roman"/>
                <a:cs typeface="Times New Roman"/>
              </a:rPr>
              <a:t>the </a:t>
            </a:r>
            <a:r>
              <a:rPr sz="1900" dirty="0">
                <a:latin typeface="Times New Roman"/>
                <a:cs typeface="Times New Roman"/>
              </a:rPr>
              <a:t>next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block</a:t>
            </a:r>
            <a:endParaRPr sz="1900">
              <a:latin typeface="Times New Roman"/>
              <a:cs typeface="Times New Roman"/>
            </a:endParaRPr>
          </a:p>
          <a:p>
            <a:pPr marL="652780" indent="-274320">
              <a:lnSpc>
                <a:spcPct val="100000"/>
              </a:lnSpc>
              <a:spcBef>
                <a:spcPts val="1585"/>
              </a:spcBef>
              <a:buClr>
                <a:srgbClr val="93B6D2"/>
              </a:buClr>
              <a:buSzPct val="70454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200" dirty="0">
                <a:latin typeface="Times New Roman"/>
                <a:cs typeface="Times New Roman"/>
              </a:rPr>
              <a:t>Indexed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Structure</a:t>
            </a:r>
            <a:endParaRPr sz="22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1470"/>
              </a:spcBef>
              <a:buClr>
                <a:srgbClr val="DD8046"/>
              </a:buClr>
              <a:buSzPct val="73684"/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900" dirty="0">
                <a:latin typeface="Times New Roman"/>
                <a:cs typeface="Times New Roman"/>
              </a:rPr>
              <a:t>An index block </a:t>
            </a:r>
            <a:r>
              <a:rPr sz="1900" spc="-5" dirty="0">
                <a:latin typeface="Times New Roman"/>
                <a:cs typeface="Times New Roman"/>
              </a:rPr>
              <a:t>contains </a:t>
            </a:r>
            <a:r>
              <a:rPr sz="1900" dirty="0">
                <a:latin typeface="Times New Roman"/>
                <a:cs typeface="Times New Roman"/>
              </a:rPr>
              <a:t>pointer to many </a:t>
            </a:r>
            <a:r>
              <a:rPr sz="1900">
                <a:latin typeface="Times New Roman"/>
                <a:cs typeface="Times New Roman"/>
              </a:rPr>
              <a:t>other</a:t>
            </a:r>
            <a:r>
              <a:rPr sz="1900" spc="-125">
                <a:latin typeface="Times New Roman"/>
                <a:cs typeface="Times New Roman"/>
              </a:rPr>
              <a:t> </a:t>
            </a:r>
            <a:r>
              <a:rPr sz="1900" smtClean="0">
                <a:latin typeface="Times New Roman"/>
                <a:cs typeface="Times New Roman"/>
              </a:rPr>
              <a:t>blocks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28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28698" y="356870"/>
            <a:ext cx="53187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Contiguous</a:t>
            </a:r>
            <a:r>
              <a:rPr spc="-260" dirty="0"/>
              <a:t> </a:t>
            </a:r>
            <a:r>
              <a:rPr spc="-5" dirty="0"/>
              <a:t>Allocation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4772" y="1534718"/>
            <a:ext cx="8290559" cy="14992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535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Files occupy set of contiguous blocks on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disk</a:t>
            </a:r>
            <a:endParaRPr sz="2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434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Defined by address of first block and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length</a:t>
            </a:r>
            <a:endParaRPr sz="2200">
              <a:latin typeface="Times New Roman"/>
              <a:cs typeface="Times New Roman"/>
            </a:endParaRPr>
          </a:p>
          <a:p>
            <a:pPr marL="332740" marR="5080" indent="-320040">
              <a:lnSpc>
                <a:spcPts val="2380"/>
              </a:lnSpc>
              <a:spcBef>
                <a:spcPts val="725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If file is </a:t>
            </a:r>
            <a:r>
              <a:rPr sz="2200" i="1" dirty="0">
                <a:latin typeface="Times New Roman"/>
                <a:cs typeface="Times New Roman"/>
              </a:rPr>
              <a:t>n </a:t>
            </a:r>
            <a:r>
              <a:rPr sz="2200" dirty="0">
                <a:latin typeface="Times New Roman"/>
                <a:cs typeface="Times New Roman"/>
              </a:rPr>
              <a:t>blocks long and starts at location </a:t>
            </a:r>
            <a:r>
              <a:rPr sz="2200" i="1" dirty="0">
                <a:latin typeface="Times New Roman"/>
                <a:cs typeface="Times New Roman"/>
              </a:rPr>
              <a:t>b </a:t>
            </a:r>
            <a:r>
              <a:rPr sz="2200" dirty="0">
                <a:latin typeface="Times New Roman"/>
                <a:cs typeface="Times New Roman"/>
              </a:rPr>
              <a:t>then it occupies blocks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,  </a:t>
            </a:r>
            <a:r>
              <a:rPr sz="2200" i="1" dirty="0">
                <a:latin typeface="Times New Roman"/>
                <a:cs typeface="Times New Roman"/>
              </a:rPr>
              <a:t>b+1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i="1" dirty="0">
                <a:latin typeface="Times New Roman"/>
                <a:cs typeface="Times New Roman"/>
              </a:rPr>
              <a:t>b+2</a:t>
            </a:r>
            <a:r>
              <a:rPr sz="2200" dirty="0">
                <a:latin typeface="Times New Roman"/>
                <a:cs typeface="Times New Roman"/>
              </a:rPr>
              <a:t>, ……,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b+n-1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228" y="126618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29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91200" y="3674998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39"/>
                </a:moveTo>
                <a:lnTo>
                  <a:pt x="832573" y="370839"/>
                </a:lnTo>
                <a:lnTo>
                  <a:pt x="83257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3811" y="3674998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39"/>
                </a:moveTo>
                <a:lnTo>
                  <a:pt x="832573" y="370839"/>
                </a:lnTo>
                <a:lnTo>
                  <a:pt x="83257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6296" y="3674998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39"/>
                </a:moveTo>
                <a:lnTo>
                  <a:pt x="832573" y="370839"/>
                </a:lnTo>
                <a:lnTo>
                  <a:pt x="83257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1200" y="4045839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39"/>
                </a:moveTo>
                <a:lnTo>
                  <a:pt x="832573" y="370839"/>
                </a:lnTo>
                <a:lnTo>
                  <a:pt x="83257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3811" y="4045839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39"/>
                </a:moveTo>
                <a:lnTo>
                  <a:pt x="832573" y="370839"/>
                </a:lnTo>
                <a:lnTo>
                  <a:pt x="83257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6296" y="4045839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39"/>
                </a:moveTo>
                <a:lnTo>
                  <a:pt x="832573" y="370839"/>
                </a:lnTo>
                <a:lnTo>
                  <a:pt x="83257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200" y="4416678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40"/>
                </a:moveTo>
                <a:lnTo>
                  <a:pt x="832573" y="370840"/>
                </a:lnTo>
                <a:lnTo>
                  <a:pt x="83257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3811" y="4416678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40"/>
                </a:moveTo>
                <a:lnTo>
                  <a:pt x="832573" y="370840"/>
                </a:lnTo>
                <a:lnTo>
                  <a:pt x="83257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6296" y="4416678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40"/>
                </a:moveTo>
                <a:lnTo>
                  <a:pt x="832573" y="370840"/>
                </a:lnTo>
                <a:lnTo>
                  <a:pt x="83257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1200" y="4787519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39"/>
                </a:moveTo>
                <a:lnTo>
                  <a:pt x="832573" y="370839"/>
                </a:lnTo>
                <a:lnTo>
                  <a:pt x="83257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3811" y="4787519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39"/>
                </a:moveTo>
                <a:lnTo>
                  <a:pt x="832573" y="370839"/>
                </a:lnTo>
                <a:lnTo>
                  <a:pt x="83257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6296" y="4787519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39"/>
                </a:moveTo>
                <a:lnTo>
                  <a:pt x="832573" y="370839"/>
                </a:lnTo>
                <a:lnTo>
                  <a:pt x="83257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91200" y="5158359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39"/>
                </a:moveTo>
                <a:lnTo>
                  <a:pt x="832573" y="370839"/>
                </a:lnTo>
                <a:lnTo>
                  <a:pt x="83257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3811" y="5158359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39"/>
                </a:moveTo>
                <a:lnTo>
                  <a:pt x="832573" y="370839"/>
                </a:lnTo>
                <a:lnTo>
                  <a:pt x="83257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56296" y="5158359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39"/>
                </a:moveTo>
                <a:lnTo>
                  <a:pt x="832573" y="370839"/>
                </a:lnTo>
                <a:lnTo>
                  <a:pt x="83257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1200" y="5529198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39"/>
                </a:moveTo>
                <a:lnTo>
                  <a:pt x="832573" y="370839"/>
                </a:lnTo>
                <a:lnTo>
                  <a:pt x="83257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3811" y="5529198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39"/>
                </a:moveTo>
                <a:lnTo>
                  <a:pt x="832573" y="370839"/>
                </a:lnTo>
                <a:lnTo>
                  <a:pt x="83257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6296" y="5529198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20" h="370839">
                <a:moveTo>
                  <a:pt x="0" y="370839"/>
                </a:moveTo>
                <a:lnTo>
                  <a:pt x="832573" y="370839"/>
                </a:lnTo>
                <a:lnTo>
                  <a:pt x="83257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784850" y="3668648"/>
          <a:ext cx="2497454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2485"/>
                <a:gridCol w="832485"/>
                <a:gridCol w="832484"/>
              </a:tblGrid>
              <a:tr h="370205">
                <a:tc>
                  <a:txBody>
                    <a:bodyPr/>
                    <a:lstStyle/>
                    <a:p>
                      <a:pPr marR="2381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File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Start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Length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2597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abc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24384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imp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25463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rprt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synp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xyz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862977" y="3352800"/>
            <a:ext cx="3632835" cy="3151505"/>
          </a:xfrm>
          <a:custGeom>
            <a:avLst/>
            <a:gdLst/>
            <a:ahLst/>
            <a:cxnLst/>
            <a:rect l="l" t="t" r="r" b="b"/>
            <a:pathLst>
              <a:path w="3632835" h="3151504">
                <a:moveTo>
                  <a:pt x="1816468" y="0"/>
                </a:moveTo>
                <a:lnTo>
                  <a:pt x="1745144" y="397"/>
                </a:lnTo>
                <a:lnTo>
                  <a:pt x="1674516" y="1580"/>
                </a:lnTo>
                <a:lnTo>
                  <a:pt x="1604636" y="3534"/>
                </a:lnTo>
                <a:lnTo>
                  <a:pt x="1535552" y="6244"/>
                </a:lnTo>
                <a:lnTo>
                  <a:pt x="1467317" y="9695"/>
                </a:lnTo>
                <a:lnTo>
                  <a:pt x="1399979" y="13874"/>
                </a:lnTo>
                <a:lnTo>
                  <a:pt x="1333591" y="18765"/>
                </a:lnTo>
                <a:lnTo>
                  <a:pt x="1268201" y="24354"/>
                </a:lnTo>
                <a:lnTo>
                  <a:pt x="1203862" y="30626"/>
                </a:lnTo>
                <a:lnTo>
                  <a:pt x="1140622" y="37566"/>
                </a:lnTo>
                <a:lnTo>
                  <a:pt x="1078534" y="45160"/>
                </a:lnTo>
                <a:lnTo>
                  <a:pt x="1017646" y="53394"/>
                </a:lnTo>
                <a:lnTo>
                  <a:pt x="958010" y="62253"/>
                </a:lnTo>
                <a:lnTo>
                  <a:pt x="899677" y="71722"/>
                </a:lnTo>
                <a:lnTo>
                  <a:pt x="842696" y="81786"/>
                </a:lnTo>
                <a:lnTo>
                  <a:pt x="787118" y="92431"/>
                </a:lnTo>
                <a:lnTo>
                  <a:pt x="732994" y="103643"/>
                </a:lnTo>
                <a:lnTo>
                  <a:pt x="680374" y="115406"/>
                </a:lnTo>
                <a:lnTo>
                  <a:pt x="629309" y="127706"/>
                </a:lnTo>
                <a:lnTo>
                  <a:pt x="579848" y="140529"/>
                </a:lnTo>
                <a:lnTo>
                  <a:pt x="532044" y="153860"/>
                </a:lnTo>
                <a:lnTo>
                  <a:pt x="485945" y="167684"/>
                </a:lnTo>
                <a:lnTo>
                  <a:pt x="441603" y="181987"/>
                </a:lnTo>
                <a:lnTo>
                  <a:pt x="399068" y="196754"/>
                </a:lnTo>
                <a:lnTo>
                  <a:pt x="358391" y="211970"/>
                </a:lnTo>
                <a:lnTo>
                  <a:pt x="319621" y="227622"/>
                </a:lnTo>
                <a:lnTo>
                  <a:pt x="282810" y="243693"/>
                </a:lnTo>
                <a:lnTo>
                  <a:pt x="248008" y="260171"/>
                </a:lnTo>
                <a:lnTo>
                  <a:pt x="184634" y="294284"/>
                </a:lnTo>
                <a:lnTo>
                  <a:pt x="129900" y="329845"/>
                </a:lnTo>
                <a:lnTo>
                  <a:pt x="84213" y="366736"/>
                </a:lnTo>
                <a:lnTo>
                  <a:pt x="47976" y="404841"/>
                </a:lnTo>
                <a:lnTo>
                  <a:pt x="21591" y="444044"/>
                </a:lnTo>
                <a:lnTo>
                  <a:pt x="5465" y="484226"/>
                </a:lnTo>
                <a:lnTo>
                  <a:pt x="0" y="525272"/>
                </a:lnTo>
                <a:lnTo>
                  <a:pt x="0" y="2626245"/>
                </a:lnTo>
                <a:lnTo>
                  <a:pt x="5465" y="2667292"/>
                </a:lnTo>
                <a:lnTo>
                  <a:pt x="21591" y="2707475"/>
                </a:lnTo>
                <a:lnTo>
                  <a:pt x="47976" y="2746678"/>
                </a:lnTo>
                <a:lnTo>
                  <a:pt x="84213" y="2784783"/>
                </a:lnTo>
                <a:lnTo>
                  <a:pt x="129900" y="2821674"/>
                </a:lnTo>
                <a:lnTo>
                  <a:pt x="184634" y="2857233"/>
                </a:lnTo>
                <a:lnTo>
                  <a:pt x="248008" y="2891345"/>
                </a:lnTo>
                <a:lnTo>
                  <a:pt x="282810" y="2907821"/>
                </a:lnTo>
                <a:lnTo>
                  <a:pt x="319621" y="2923892"/>
                </a:lnTo>
                <a:lnTo>
                  <a:pt x="358391" y="2939543"/>
                </a:lnTo>
                <a:lnTo>
                  <a:pt x="399068" y="2954758"/>
                </a:lnTo>
                <a:lnTo>
                  <a:pt x="441603" y="2969524"/>
                </a:lnTo>
                <a:lnTo>
                  <a:pt x="485945" y="2983826"/>
                </a:lnTo>
                <a:lnTo>
                  <a:pt x="532044" y="2997649"/>
                </a:lnTo>
                <a:lnTo>
                  <a:pt x="579848" y="3010978"/>
                </a:lnTo>
                <a:lnTo>
                  <a:pt x="629309" y="3023800"/>
                </a:lnTo>
                <a:lnTo>
                  <a:pt x="680374" y="3036099"/>
                </a:lnTo>
                <a:lnTo>
                  <a:pt x="732994" y="3047862"/>
                </a:lnTo>
                <a:lnTo>
                  <a:pt x="787118" y="3059072"/>
                </a:lnTo>
                <a:lnTo>
                  <a:pt x="842696" y="3069716"/>
                </a:lnTo>
                <a:lnTo>
                  <a:pt x="899677" y="3079779"/>
                </a:lnTo>
                <a:lnTo>
                  <a:pt x="958010" y="3089247"/>
                </a:lnTo>
                <a:lnTo>
                  <a:pt x="1017646" y="3098104"/>
                </a:lnTo>
                <a:lnTo>
                  <a:pt x="1078534" y="3106337"/>
                </a:lnTo>
                <a:lnTo>
                  <a:pt x="1140622" y="3113931"/>
                </a:lnTo>
                <a:lnTo>
                  <a:pt x="1203862" y="3120870"/>
                </a:lnTo>
                <a:lnTo>
                  <a:pt x="1268201" y="3127141"/>
                </a:lnTo>
                <a:lnTo>
                  <a:pt x="1333591" y="3132729"/>
                </a:lnTo>
                <a:lnTo>
                  <a:pt x="1399979" y="3137619"/>
                </a:lnTo>
                <a:lnTo>
                  <a:pt x="1467317" y="3141797"/>
                </a:lnTo>
                <a:lnTo>
                  <a:pt x="1535552" y="3145248"/>
                </a:lnTo>
                <a:lnTo>
                  <a:pt x="1604636" y="3147958"/>
                </a:lnTo>
                <a:lnTo>
                  <a:pt x="1674516" y="3149911"/>
                </a:lnTo>
                <a:lnTo>
                  <a:pt x="1745144" y="3151094"/>
                </a:lnTo>
                <a:lnTo>
                  <a:pt x="1816468" y="3151492"/>
                </a:lnTo>
                <a:lnTo>
                  <a:pt x="1887791" y="3151094"/>
                </a:lnTo>
                <a:lnTo>
                  <a:pt x="1958418" y="3149911"/>
                </a:lnTo>
                <a:lnTo>
                  <a:pt x="2028298" y="3147958"/>
                </a:lnTo>
                <a:lnTo>
                  <a:pt x="2097380" y="3145248"/>
                </a:lnTo>
                <a:lnTo>
                  <a:pt x="2165615" y="3141797"/>
                </a:lnTo>
                <a:lnTo>
                  <a:pt x="2232950" y="3137619"/>
                </a:lnTo>
                <a:lnTo>
                  <a:pt x="2299336" y="3132729"/>
                </a:lnTo>
                <a:lnTo>
                  <a:pt x="2364723" y="3127141"/>
                </a:lnTo>
                <a:lnTo>
                  <a:pt x="2429060" y="3120870"/>
                </a:lnTo>
                <a:lnTo>
                  <a:pt x="2492297" y="3113931"/>
                </a:lnTo>
                <a:lnTo>
                  <a:pt x="2554382" y="3106337"/>
                </a:lnTo>
                <a:lnTo>
                  <a:pt x="2615267" y="3098104"/>
                </a:lnTo>
                <a:lnTo>
                  <a:pt x="2674899" y="3089247"/>
                </a:lnTo>
                <a:lnTo>
                  <a:pt x="2733229" y="3079779"/>
                </a:lnTo>
                <a:lnTo>
                  <a:pt x="2790206" y="3069716"/>
                </a:lnTo>
                <a:lnTo>
                  <a:pt x="2845780" y="3059072"/>
                </a:lnTo>
                <a:lnTo>
                  <a:pt x="2899900" y="3047862"/>
                </a:lnTo>
                <a:lnTo>
                  <a:pt x="2952516" y="3036099"/>
                </a:lnTo>
                <a:lnTo>
                  <a:pt x="3003578" y="3023800"/>
                </a:lnTo>
                <a:lnTo>
                  <a:pt x="3053034" y="3010978"/>
                </a:lnTo>
                <a:lnTo>
                  <a:pt x="3100835" y="2997649"/>
                </a:lnTo>
                <a:lnTo>
                  <a:pt x="3146929" y="2983826"/>
                </a:lnTo>
                <a:lnTo>
                  <a:pt x="3191267" y="2969524"/>
                </a:lnTo>
                <a:lnTo>
                  <a:pt x="3233798" y="2954758"/>
                </a:lnTo>
                <a:lnTo>
                  <a:pt x="3274472" y="2939543"/>
                </a:lnTo>
                <a:lnTo>
                  <a:pt x="3313237" y="2923892"/>
                </a:lnTo>
                <a:lnTo>
                  <a:pt x="3350044" y="2907821"/>
                </a:lnTo>
                <a:lnTo>
                  <a:pt x="3384843" y="2891345"/>
                </a:lnTo>
                <a:lnTo>
                  <a:pt x="3448210" y="2857233"/>
                </a:lnTo>
                <a:lnTo>
                  <a:pt x="3502937" y="2821674"/>
                </a:lnTo>
                <a:lnTo>
                  <a:pt x="3548619" y="2784783"/>
                </a:lnTo>
                <a:lnTo>
                  <a:pt x="3584852" y="2746678"/>
                </a:lnTo>
                <a:lnTo>
                  <a:pt x="3611233" y="2707475"/>
                </a:lnTo>
                <a:lnTo>
                  <a:pt x="3627357" y="2667292"/>
                </a:lnTo>
                <a:lnTo>
                  <a:pt x="3632822" y="2626245"/>
                </a:lnTo>
                <a:lnTo>
                  <a:pt x="3632822" y="525272"/>
                </a:lnTo>
                <a:lnTo>
                  <a:pt x="3627357" y="484226"/>
                </a:lnTo>
                <a:lnTo>
                  <a:pt x="3611233" y="444044"/>
                </a:lnTo>
                <a:lnTo>
                  <a:pt x="3584852" y="404841"/>
                </a:lnTo>
                <a:lnTo>
                  <a:pt x="3548619" y="366736"/>
                </a:lnTo>
                <a:lnTo>
                  <a:pt x="3502937" y="329845"/>
                </a:lnTo>
                <a:lnTo>
                  <a:pt x="3448210" y="294284"/>
                </a:lnTo>
                <a:lnTo>
                  <a:pt x="3384843" y="260171"/>
                </a:lnTo>
                <a:lnTo>
                  <a:pt x="3350044" y="243693"/>
                </a:lnTo>
                <a:lnTo>
                  <a:pt x="3313237" y="227622"/>
                </a:lnTo>
                <a:lnTo>
                  <a:pt x="3274472" y="211970"/>
                </a:lnTo>
                <a:lnTo>
                  <a:pt x="3233798" y="196754"/>
                </a:lnTo>
                <a:lnTo>
                  <a:pt x="3191267" y="181987"/>
                </a:lnTo>
                <a:lnTo>
                  <a:pt x="3146929" y="167684"/>
                </a:lnTo>
                <a:lnTo>
                  <a:pt x="3100835" y="153860"/>
                </a:lnTo>
                <a:lnTo>
                  <a:pt x="3053034" y="140529"/>
                </a:lnTo>
                <a:lnTo>
                  <a:pt x="3003578" y="127706"/>
                </a:lnTo>
                <a:lnTo>
                  <a:pt x="2952516" y="115406"/>
                </a:lnTo>
                <a:lnTo>
                  <a:pt x="2899900" y="103643"/>
                </a:lnTo>
                <a:lnTo>
                  <a:pt x="2845780" y="92431"/>
                </a:lnTo>
                <a:lnTo>
                  <a:pt x="2790206" y="81786"/>
                </a:lnTo>
                <a:lnTo>
                  <a:pt x="2733229" y="71722"/>
                </a:lnTo>
                <a:lnTo>
                  <a:pt x="2674899" y="62253"/>
                </a:lnTo>
                <a:lnTo>
                  <a:pt x="2615267" y="53394"/>
                </a:lnTo>
                <a:lnTo>
                  <a:pt x="2554382" y="45160"/>
                </a:lnTo>
                <a:lnTo>
                  <a:pt x="2492297" y="37566"/>
                </a:lnTo>
                <a:lnTo>
                  <a:pt x="2429060" y="30626"/>
                </a:lnTo>
                <a:lnTo>
                  <a:pt x="2364723" y="24354"/>
                </a:lnTo>
                <a:lnTo>
                  <a:pt x="2299336" y="18765"/>
                </a:lnTo>
                <a:lnTo>
                  <a:pt x="2232950" y="13874"/>
                </a:lnTo>
                <a:lnTo>
                  <a:pt x="2165615" y="9695"/>
                </a:lnTo>
                <a:lnTo>
                  <a:pt x="2097380" y="6244"/>
                </a:lnTo>
                <a:lnTo>
                  <a:pt x="2028298" y="3534"/>
                </a:lnTo>
                <a:lnTo>
                  <a:pt x="1958418" y="1580"/>
                </a:lnTo>
                <a:lnTo>
                  <a:pt x="1887791" y="397"/>
                </a:lnTo>
                <a:lnTo>
                  <a:pt x="1816468" y="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2977" y="3352800"/>
            <a:ext cx="3632835" cy="3151505"/>
          </a:xfrm>
          <a:custGeom>
            <a:avLst/>
            <a:gdLst/>
            <a:ahLst/>
            <a:cxnLst/>
            <a:rect l="l" t="t" r="r" b="b"/>
            <a:pathLst>
              <a:path w="3632835" h="3151504">
                <a:moveTo>
                  <a:pt x="3632822" y="525272"/>
                </a:moveTo>
                <a:lnTo>
                  <a:pt x="3627357" y="566317"/>
                </a:lnTo>
                <a:lnTo>
                  <a:pt x="3611233" y="606499"/>
                </a:lnTo>
                <a:lnTo>
                  <a:pt x="3584852" y="645702"/>
                </a:lnTo>
                <a:lnTo>
                  <a:pt x="3548619" y="683807"/>
                </a:lnTo>
                <a:lnTo>
                  <a:pt x="3502937" y="720698"/>
                </a:lnTo>
                <a:lnTo>
                  <a:pt x="3448210" y="756259"/>
                </a:lnTo>
                <a:lnTo>
                  <a:pt x="3384843" y="790372"/>
                </a:lnTo>
                <a:lnTo>
                  <a:pt x="3350044" y="806850"/>
                </a:lnTo>
                <a:lnTo>
                  <a:pt x="3313237" y="822921"/>
                </a:lnTo>
                <a:lnTo>
                  <a:pt x="3274472" y="838573"/>
                </a:lnTo>
                <a:lnTo>
                  <a:pt x="3233798" y="853789"/>
                </a:lnTo>
                <a:lnTo>
                  <a:pt x="3191267" y="868556"/>
                </a:lnTo>
                <a:lnTo>
                  <a:pt x="3146929" y="882859"/>
                </a:lnTo>
                <a:lnTo>
                  <a:pt x="3100835" y="896683"/>
                </a:lnTo>
                <a:lnTo>
                  <a:pt x="3053034" y="910014"/>
                </a:lnTo>
                <a:lnTo>
                  <a:pt x="3003578" y="922837"/>
                </a:lnTo>
                <a:lnTo>
                  <a:pt x="2952516" y="935137"/>
                </a:lnTo>
                <a:lnTo>
                  <a:pt x="2899900" y="946900"/>
                </a:lnTo>
                <a:lnTo>
                  <a:pt x="2845780" y="958112"/>
                </a:lnTo>
                <a:lnTo>
                  <a:pt x="2790206" y="968757"/>
                </a:lnTo>
                <a:lnTo>
                  <a:pt x="2733229" y="978821"/>
                </a:lnTo>
                <a:lnTo>
                  <a:pt x="2674899" y="988290"/>
                </a:lnTo>
                <a:lnTo>
                  <a:pt x="2615267" y="997149"/>
                </a:lnTo>
                <a:lnTo>
                  <a:pt x="2554382" y="1005383"/>
                </a:lnTo>
                <a:lnTo>
                  <a:pt x="2492297" y="1012977"/>
                </a:lnTo>
                <a:lnTo>
                  <a:pt x="2429060" y="1019917"/>
                </a:lnTo>
                <a:lnTo>
                  <a:pt x="2364723" y="1026189"/>
                </a:lnTo>
                <a:lnTo>
                  <a:pt x="2299336" y="1031778"/>
                </a:lnTo>
                <a:lnTo>
                  <a:pt x="2232950" y="1036669"/>
                </a:lnTo>
                <a:lnTo>
                  <a:pt x="2165615" y="1040848"/>
                </a:lnTo>
                <a:lnTo>
                  <a:pt x="2097380" y="1044299"/>
                </a:lnTo>
                <a:lnTo>
                  <a:pt x="2028298" y="1047009"/>
                </a:lnTo>
                <a:lnTo>
                  <a:pt x="1958418" y="1048963"/>
                </a:lnTo>
                <a:lnTo>
                  <a:pt x="1887791" y="1050146"/>
                </a:lnTo>
                <a:lnTo>
                  <a:pt x="1816468" y="1050544"/>
                </a:lnTo>
                <a:lnTo>
                  <a:pt x="1745144" y="1050146"/>
                </a:lnTo>
                <a:lnTo>
                  <a:pt x="1674516" y="1048963"/>
                </a:lnTo>
                <a:lnTo>
                  <a:pt x="1604636" y="1047009"/>
                </a:lnTo>
                <a:lnTo>
                  <a:pt x="1535552" y="1044299"/>
                </a:lnTo>
                <a:lnTo>
                  <a:pt x="1467317" y="1040848"/>
                </a:lnTo>
                <a:lnTo>
                  <a:pt x="1399979" y="1036669"/>
                </a:lnTo>
                <a:lnTo>
                  <a:pt x="1333591" y="1031778"/>
                </a:lnTo>
                <a:lnTo>
                  <a:pt x="1268201" y="1026189"/>
                </a:lnTo>
                <a:lnTo>
                  <a:pt x="1203862" y="1019917"/>
                </a:lnTo>
                <a:lnTo>
                  <a:pt x="1140622" y="1012977"/>
                </a:lnTo>
                <a:lnTo>
                  <a:pt x="1078534" y="1005383"/>
                </a:lnTo>
                <a:lnTo>
                  <a:pt x="1017646" y="997149"/>
                </a:lnTo>
                <a:lnTo>
                  <a:pt x="958010" y="988290"/>
                </a:lnTo>
                <a:lnTo>
                  <a:pt x="899677" y="978821"/>
                </a:lnTo>
                <a:lnTo>
                  <a:pt x="842696" y="968757"/>
                </a:lnTo>
                <a:lnTo>
                  <a:pt x="787118" y="958112"/>
                </a:lnTo>
                <a:lnTo>
                  <a:pt x="732994" y="946900"/>
                </a:lnTo>
                <a:lnTo>
                  <a:pt x="680374" y="935137"/>
                </a:lnTo>
                <a:lnTo>
                  <a:pt x="629309" y="922837"/>
                </a:lnTo>
                <a:lnTo>
                  <a:pt x="579848" y="910014"/>
                </a:lnTo>
                <a:lnTo>
                  <a:pt x="532044" y="896683"/>
                </a:lnTo>
                <a:lnTo>
                  <a:pt x="485945" y="882859"/>
                </a:lnTo>
                <a:lnTo>
                  <a:pt x="441603" y="868556"/>
                </a:lnTo>
                <a:lnTo>
                  <a:pt x="399068" y="853789"/>
                </a:lnTo>
                <a:lnTo>
                  <a:pt x="358391" y="838573"/>
                </a:lnTo>
                <a:lnTo>
                  <a:pt x="319621" y="822921"/>
                </a:lnTo>
                <a:lnTo>
                  <a:pt x="282810" y="806850"/>
                </a:lnTo>
                <a:lnTo>
                  <a:pt x="248008" y="790372"/>
                </a:lnTo>
                <a:lnTo>
                  <a:pt x="184634" y="756259"/>
                </a:lnTo>
                <a:lnTo>
                  <a:pt x="129900" y="720698"/>
                </a:lnTo>
                <a:lnTo>
                  <a:pt x="84213" y="683807"/>
                </a:lnTo>
                <a:lnTo>
                  <a:pt x="47976" y="645702"/>
                </a:lnTo>
                <a:lnTo>
                  <a:pt x="21591" y="606499"/>
                </a:lnTo>
                <a:lnTo>
                  <a:pt x="5465" y="566317"/>
                </a:lnTo>
                <a:lnTo>
                  <a:pt x="0" y="525272"/>
                </a:lnTo>
                <a:lnTo>
                  <a:pt x="1374" y="504648"/>
                </a:lnTo>
                <a:lnTo>
                  <a:pt x="12221" y="464020"/>
                </a:lnTo>
                <a:lnTo>
                  <a:pt x="33527" y="424313"/>
                </a:lnTo>
                <a:lnTo>
                  <a:pt x="64888" y="385644"/>
                </a:lnTo>
                <a:lnTo>
                  <a:pt x="105901" y="348131"/>
                </a:lnTo>
                <a:lnTo>
                  <a:pt x="156162" y="311891"/>
                </a:lnTo>
                <a:lnTo>
                  <a:pt x="215266" y="277039"/>
                </a:lnTo>
                <a:lnTo>
                  <a:pt x="282810" y="243693"/>
                </a:lnTo>
                <a:lnTo>
                  <a:pt x="319621" y="227622"/>
                </a:lnTo>
                <a:lnTo>
                  <a:pt x="358391" y="211970"/>
                </a:lnTo>
                <a:lnTo>
                  <a:pt x="399068" y="196754"/>
                </a:lnTo>
                <a:lnTo>
                  <a:pt x="441603" y="181987"/>
                </a:lnTo>
                <a:lnTo>
                  <a:pt x="485945" y="167684"/>
                </a:lnTo>
                <a:lnTo>
                  <a:pt x="532044" y="153860"/>
                </a:lnTo>
                <a:lnTo>
                  <a:pt x="579848" y="140529"/>
                </a:lnTo>
                <a:lnTo>
                  <a:pt x="629309" y="127706"/>
                </a:lnTo>
                <a:lnTo>
                  <a:pt x="680374" y="115406"/>
                </a:lnTo>
                <a:lnTo>
                  <a:pt x="732994" y="103643"/>
                </a:lnTo>
                <a:lnTo>
                  <a:pt x="787118" y="92431"/>
                </a:lnTo>
                <a:lnTo>
                  <a:pt x="842696" y="81786"/>
                </a:lnTo>
                <a:lnTo>
                  <a:pt x="899677" y="71722"/>
                </a:lnTo>
                <a:lnTo>
                  <a:pt x="958010" y="62253"/>
                </a:lnTo>
                <a:lnTo>
                  <a:pt x="1017646" y="53394"/>
                </a:lnTo>
                <a:lnTo>
                  <a:pt x="1078534" y="45160"/>
                </a:lnTo>
                <a:lnTo>
                  <a:pt x="1140622" y="37566"/>
                </a:lnTo>
                <a:lnTo>
                  <a:pt x="1203862" y="30626"/>
                </a:lnTo>
                <a:lnTo>
                  <a:pt x="1268201" y="24354"/>
                </a:lnTo>
                <a:lnTo>
                  <a:pt x="1333591" y="18765"/>
                </a:lnTo>
                <a:lnTo>
                  <a:pt x="1399979" y="13874"/>
                </a:lnTo>
                <a:lnTo>
                  <a:pt x="1467317" y="9695"/>
                </a:lnTo>
                <a:lnTo>
                  <a:pt x="1535552" y="6244"/>
                </a:lnTo>
                <a:lnTo>
                  <a:pt x="1604636" y="3534"/>
                </a:lnTo>
                <a:lnTo>
                  <a:pt x="1674516" y="1580"/>
                </a:lnTo>
                <a:lnTo>
                  <a:pt x="1745144" y="397"/>
                </a:lnTo>
                <a:lnTo>
                  <a:pt x="1816468" y="0"/>
                </a:lnTo>
                <a:lnTo>
                  <a:pt x="1887791" y="397"/>
                </a:lnTo>
                <a:lnTo>
                  <a:pt x="1958418" y="1580"/>
                </a:lnTo>
                <a:lnTo>
                  <a:pt x="2028298" y="3534"/>
                </a:lnTo>
                <a:lnTo>
                  <a:pt x="2097380" y="6244"/>
                </a:lnTo>
                <a:lnTo>
                  <a:pt x="2165615" y="9695"/>
                </a:lnTo>
                <a:lnTo>
                  <a:pt x="2232950" y="13874"/>
                </a:lnTo>
                <a:lnTo>
                  <a:pt x="2299336" y="18765"/>
                </a:lnTo>
                <a:lnTo>
                  <a:pt x="2364723" y="24354"/>
                </a:lnTo>
                <a:lnTo>
                  <a:pt x="2429060" y="30626"/>
                </a:lnTo>
                <a:lnTo>
                  <a:pt x="2492297" y="37566"/>
                </a:lnTo>
                <a:lnTo>
                  <a:pt x="2554382" y="45160"/>
                </a:lnTo>
                <a:lnTo>
                  <a:pt x="2615267" y="53394"/>
                </a:lnTo>
                <a:lnTo>
                  <a:pt x="2674899" y="62253"/>
                </a:lnTo>
                <a:lnTo>
                  <a:pt x="2733229" y="71722"/>
                </a:lnTo>
                <a:lnTo>
                  <a:pt x="2790206" y="81786"/>
                </a:lnTo>
                <a:lnTo>
                  <a:pt x="2845780" y="92431"/>
                </a:lnTo>
                <a:lnTo>
                  <a:pt x="2899900" y="103643"/>
                </a:lnTo>
                <a:lnTo>
                  <a:pt x="2952516" y="115406"/>
                </a:lnTo>
                <a:lnTo>
                  <a:pt x="3003578" y="127706"/>
                </a:lnTo>
                <a:lnTo>
                  <a:pt x="3053034" y="140529"/>
                </a:lnTo>
                <a:lnTo>
                  <a:pt x="3100835" y="153860"/>
                </a:lnTo>
                <a:lnTo>
                  <a:pt x="3146929" y="167684"/>
                </a:lnTo>
                <a:lnTo>
                  <a:pt x="3191267" y="181987"/>
                </a:lnTo>
                <a:lnTo>
                  <a:pt x="3233798" y="196754"/>
                </a:lnTo>
                <a:lnTo>
                  <a:pt x="3274472" y="211970"/>
                </a:lnTo>
                <a:lnTo>
                  <a:pt x="3313237" y="227622"/>
                </a:lnTo>
                <a:lnTo>
                  <a:pt x="3350044" y="243693"/>
                </a:lnTo>
                <a:lnTo>
                  <a:pt x="3384843" y="260171"/>
                </a:lnTo>
                <a:lnTo>
                  <a:pt x="3448210" y="294284"/>
                </a:lnTo>
                <a:lnTo>
                  <a:pt x="3502937" y="329845"/>
                </a:lnTo>
                <a:lnTo>
                  <a:pt x="3548619" y="366736"/>
                </a:lnTo>
                <a:lnTo>
                  <a:pt x="3584852" y="404841"/>
                </a:lnTo>
                <a:lnTo>
                  <a:pt x="3611233" y="444044"/>
                </a:lnTo>
                <a:lnTo>
                  <a:pt x="3627357" y="484226"/>
                </a:lnTo>
                <a:lnTo>
                  <a:pt x="3632822" y="525272"/>
                </a:lnTo>
                <a:lnTo>
                  <a:pt x="3632822" y="2626245"/>
                </a:lnTo>
                <a:lnTo>
                  <a:pt x="3627357" y="2667292"/>
                </a:lnTo>
                <a:lnTo>
                  <a:pt x="3611233" y="2707475"/>
                </a:lnTo>
                <a:lnTo>
                  <a:pt x="3584852" y="2746678"/>
                </a:lnTo>
                <a:lnTo>
                  <a:pt x="3548619" y="2784783"/>
                </a:lnTo>
                <a:lnTo>
                  <a:pt x="3502937" y="2821674"/>
                </a:lnTo>
                <a:lnTo>
                  <a:pt x="3448210" y="2857233"/>
                </a:lnTo>
                <a:lnTo>
                  <a:pt x="3384843" y="2891345"/>
                </a:lnTo>
                <a:lnTo>
                  <a:pt x="3350044" y="2907821"/>
                </a:lnTo>
                <a:lnTo>
                  <a:pt x="3313237" y="2923892"/>
                </a:lnTo>
                <a:lnTo>
                  <a:pt x="3274472" y="2939543"/>
                </a:lnTo>
                <a:lnTo>
                  <a:pt x="3233798" y="2954758"/>
                </a:lnTo>
                <a:lnTo>
                  <a:pt x="3191267" y="2969524"/>
                </a:lnTo>
                <a:lnTo>
                  <a:pt x="3146929" y="2983826"/>
                </a:lnTo>
                <a:lnTo>
                  <a:pt x="3100835" y="2997649"/>
                </a:lnTo>
                <a:lnTo>
                  <a:pt x="3053034" y="3010978"/>
                </a:lnTo>
                <a:lnTo>
                  <a:pt x="3003578" y="3023800"/>
                </a:lnTo>
                <a:lnTo>
                  <a:pt x="2952516" y="3036099"/>
                </a:lnTo>
                <a:lnTo>
                  <a:pt x="2899900" y="3047862"/>
                </a:lnTo>
                <a:lnTo>
                  <a:pt x="2845780" y="3059072"/>
                </a:lnTo>
                <a:lnTo>
                  <a:pt x="2790206" y="3069716"/>
                </a:lnTo>
                <a:lnTo>
                  <a:pt x="2733229" y="3079779"/>
                </a:lnTo>
                <a:lnTo>
                  <a:pt x="2674899" y="3089247"/>
                </a:lnTo>
                <a:lnTo>
                  <a:pt x="2615267" y="3098104"/>
                </a:lnTo>
                <a:lnTo>
                  <a:pt x="2554382" y="3106337"/>
                </a:lnTo>
                <a:lnTo>
                  <a:pt x="2492297" y="3113931"/>
                </a:lnTo>
                <a:lnTo>
                  <a:pt x="2429060" y="3120870"/>
                </a:lnTo>
                <a:lnTo>
                  <a:pt x="2364723" y="3127141"/>
                </a:lnTo>
                <a:lnTo>
                  <a:pt x="2299336" y="3132729"/>
                </a:lnTo>
                <a:lnTo>
                  <a:pt x="2232950" y="3137619"/>
                </a:lnTo>
                <a:lnTo>
                  <a:pt x="2165615" y="3141797"/>
                </a:lnTo>
                <a:lnTo>
                  <a:pt x="2097380" y="3145248"/>
                </a:lnTo>
                <a:lnTo>
                  <a:pt x="2028298" y="3147958"/>
                </a:lnTo>
                <a:lnTo>
                  <a:pt x="1958418" y="3149911"/>
                </a:lnTo>
                <a:lnTo>
                  <a:pt x="1887791" y="3151094"/>
                </a:lnTo>
                <a:lnTo>
                  <a:pt x="1816468" y="3151492"/>
                </a:lnTo>
                <a:lnTo>
                  <a:pt x="1745144" y="3151094"/>
                </a:lnTo>
                <a:lnTo>
                  <a:pt x="1674516" y="3149911"/>
                </a:lnTo>
                <a:lnTo>
                  <a:pt x="1604636" y="3147958"/>
                </a:lnTo>
                <a:lnTo>
                  <a:pt x="1535552" y="3145248"/>
                </a:lnTo>
                <a:lnTo>
                  <a:pt x="1467317" y="3141797"/>
                </a:lnTo>
                <a:lnTo>
                  <a:pt x="1399979" y="3137619"/>
                </a:lnTo>
                <a:lnTo>
                  <a:pt x="1333591" y="3132729"/>
                </a:lnTo>
                <a:lnTo>
                  <a:pt x="1268201" y="3127141"/>
                </a:lnTo>
                <a:lnTo>
                  <a:pt x="1203862" y="3120870"/>
                </a:lnTo>
                <a:lnTo>
                  <a:pt x="1140622" y="3113931"/>
                </a:lnTo>
                <a:lnTo>
                  <a:pt x="1078534" y="3106337"/>
                </a:lnTo>
                <a:lnTo>
                  <a:pt x="1017646" y="3098104"/>
                </a:lnTo>
                <a:lnTo>
                  <a:pt x="958010" y="3089247"/>
                </a:lnTo>
                <a:lnTo>
                  <a:pt x="899677" y="3079779"/>
                </a:lnTo>
                <a:lnTo>
                  <a:pt x="842696" y="3069716"/>
                </a:lnTo>
                <a:lnTo>
                  <a:pt x="787118" y="3059072"/>
                </a:lnTo>
                <a:lnTo>
                  <a:pt x="732994" y="3047862"/>
                </a:lnTo>
                <a:lnTo>
                  <a:pt x="680374" y="3036099"/>
                </a:lnTo>
                <a:lnTo>
                  <a:pt x="629309" y="3023800"/>
                </a:lnTo>
                <a:lnTo>
                  <a:pt x="579848" y="3010978"/>
                </a:lnTo>
                <a:lnTo>
                  <a:pt x="532044" y="2997649"/>
                </a:lnTo>
                <a:lnTo>
                  <a:pt x="485945" y="2983826"/>
                </a:lnTo>
                <a:lnTo>
                  <a:pt x="441603" y="2969524"/>
                </a:lnTo>
                <a:lnTo>
                  <a:pt x="399068" y="2954758"/>
                </a:lnTo>
                <a:lnTo>
                  <a:pt x="358391" y="2939543"/>
                </a:lnTo>
                <a:lnTo>
                  <a:pt x="319621" y="2923892"/>
                </a:lnTo>
                <a:lnTo>
                  <a:pt x="282810" y="2907821"/>
                </a:lnTo>
                <a:lnTo>
                  <a:pt x="248008" y="2891345"/>
                </a:lnTo>
                <a:lnTo>
                  <a:pt x="184634" y="2857233"/>
                </a:lnTo>
                <a:lnTo>
                  <a:pt x="129900" y="2821674"/>
                </a:lnTo>
                <a:lnTo>
                  <a:pt x="84213" y="2784783"/>
                </a:lnTo>
                <a:lnTo>
                  <a:pt x="47976" y="2746678"/>
                </a:lnTo>
                <a:lnTo>
                  <a:pt x="21591" y="2707475"/>
                </a:lnTo>
                <a:lnTo>
                  <a:pt x="5465" y="2667292"/>
                </a:lnTo>
                <a:lnTo>
                  <a:pt x="0" y="2626245"/>
                </a:lnTo>
                <a:lnTo>
                  <a:pt x="3632822" y="52527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21709" y="4667643"/>
            <a:ext cx="283845" cy="225425"/>
          </a:xfrm>
          <a:custGeom>
            <a:avLst/>
            <a:gdLst/>
            <a:ahLst/>
            <a:cxnLst/>
            <a:rect l="l" t="t" r="r" b="b"/>
            <a:pathLst>
              <a:path w="283845" h="225425">
                <a:moveTo>
                  <a:pt x="0" y="225158"/>
                </a:moveTo>
                <a:lnTo>
                  <a:pt x="283730" y="225158"/>
                </a:lnTo>
                <a:lnTo>
                  <a:pt x="283730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ln w="19049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23835" y="5030558"/>
            <a:ext cx="283845" cy="217804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900" b="1" dirty="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62757" y="5022812"/>
            <a:ext cx="283845" cy="217804"/>
          </a:xfrm>
          <a:custGeom>
            <a:avLst/>
            <a:gdLst/>
            <a:ahLst/>
            <a:cxnLst/>
            <a:rect l="l" t="t" r="r" b="b"/>
            <a:pathLst>
              <a:path w="283844" h="217804">
                <a:moveTo>
                  <a:pt x="0" y="217462"/>
                </a:moveTo>
                <a:lnTo>
                  <a:pt x="283730" y="217462"/>
                </a:lnTo>
                <a:lnTo>
                  <a:pt x="283730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ln w="19049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0736" y="5030558"/>
            <a:ext cx="283845" cy="217804"/>
          </a:xfrm>
          <a:custGeom>
            <a:avLst/>
            <a:gdLst/>
            <a:ahLst/>
            <a:cxnLst/>
            <a:rect l="l" t="t" r="r" b="b"/>
            <a:pathLst>
              <a:path w="283844" h="217804">
                <a:moveTo>
                  <a:pt x="0" y="217462"/>
                </a:moveTo>
                <a:lnTo>
                  <a:pt x="283730" y="217462"/>
                </a:lnTo>
                <a:lnTo>
                  <a:pt x="283730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40736" y="5030558"/>
            <a:ext cx="283845" cy="217804"/>
          </a:xfrm>
          <a:custGeom>
            <a:avLst/>
            <a:gdLst/>
            <a:ahLst/>
            <a:cxnLst/>
            <a:rect l="l" t="t" r="r" b="b"/>
            <a:pathLst>
              <a:path w="283844" h="217804">
                <a:moveTo>
                  <a:pt x="0" y="217462"/>
                </a:moveTo>
                <a:lnTo>
                  <a:pt x="283730" y="217462"/>
                </a:lnTo>
                <a:lnTo>
                  <a:pt x="283730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ln w="19049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350261" y="5070602"/>
            <a:ext cx="28067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11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72742" y="5030558"/>
            <a:ext cx="283845" cy="217804"/>
          </a:xfrm>
          <a:custGeom>
            <a:avLst/>
            <a:gdLst/>
            <a:ahLst/>
            <a:cxnLst/>
            <a:rect l="l" t="t" r="r" b="b"/>
            <a:pathLst>
              <a:path w="283844" h="217804">
                <a:moveTo>
                  <a:pt x="0" y="217462"/>
                </a:moveTo>
                <a:lnTo>
                  <a:pt x="283730" y="217462"/>
                </a:lnTo>
                <a:lnTo>
                  <a:pt x="283730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872742" y="5030558"/>
            <a:ext cx="283845" cy="217804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15"/>
              </a:spcBef>
            </a:pPr>
            <a:r>
              <a:rPr sz="700" b="1" dirty="0">
                <a:latin typeface="Times New Roman"/>
                <a:cs typeface="Times New Roman"/>
              </a:rPr>
              <a:t>10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49450" y="5022862"/>
            <a:ext cx="283845" cy="225425"/>
          </a:xfrm>
          <a:custGeom>
            <a:avLst/>
            <a:gdLst/>
            <a:ahLst/>
            <a:cxnLst/>
            <a:rect l="l" t="t" r="r" b="b"/>
            <a:pathLst>
              <a:path w="283844" h="225425">
                <a:moveTo>
                  <a:pt x="0" y="225158"/>
                </a:moveTo>
                <a:lnTo>
                  <a:pt x="283730" y="225158"/>
                </a:lnTo>
                <a:lnTo>
                  <a:pt x="283730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49450" y="5022862"/>
            <a:ext cx="283845" cy="225425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900" b="1" dirty="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91891" y="5015115"/>
            <a:ext cx="283845" cy="225425"/>
          </a:xfrm>
          <a:custGeom>
            <a:avLst/>
            <a:gdLst/>
            <a:ahLst/>
            <a:cxnLst/>
            <a:rect l="l" t="t" r="r" b="b"/>
            <a:pathLst>
              <a:path w="283845" h="225425">
                <a:moveTo>
                  <a:pt x="0" y="225158"/>
                </a:moveTo>
                <a:lnTo>
                  <a:pt x="283730" y="225158"/>
                </a:lnTo>
                <a:lnTo>
                  <a:pt x="283730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11117" y="5015115"/>
            <a:ext cx="283845" cy="225425"/>
          </a:xfrm>
          <a:custGeom>
            <a:avLst/>
            <a:gdLst/>
            <a:ahLst/>
            <a:cxnLst/>
            <a:rect l="l" t="t" r="r" b="b"/>
            <a:pathLst>
              <a:path w="283845" h="225425">
                <a:moveTo>
                  <a:pt x="0" y="225158"/>
                </a:moveTo>
                <a:lnTo>
                  <a:pt x="283730" y="225158"/>
                </a:lnTo>
                <a:lnTo>
                  <a:pt x="283730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ln w="19049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06596" y="5022812"/>
            <a:ext cx="283845" cy="217804"/>
          </a:xfrm>
          <a:custGeom>
            <a:avLst/>
            <a:gdLst/>
            <a:ahLst/>
            <a:cxnLst/>
            <a:rect l="l" t="t" r="r" b="b"/>
            <a:pathLst>
              <a:path w="283845" h="217804">
                <a:moveTo>
                  <a:pt x="0" y="217462"/>
                </a:moveTo>
                <a:lnTo>
                  <a:pt x="283730" y="217462"/>
                </a:lnTo>
                <a:lnTo>
                  <a:pt x="283730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ln w="19049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860039" y="5081579"/>
            <a:ext cx="1334135" cy="102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95"/>
              </a:lnSpc>
              <a:tabLst>
                <a:tab pos="428625" algn="l"/>
                <a:tab pos="847725" algn="l"/>
                <a:tab pos="1243330" algn="l"/>
              </a:tabLst>
            </a:pPr>
            <a:r>
              <a:rPr sz="700" b="1" dirty="0">
                <a:latin typeface="Times New Roman"/>
                <a:cs typeface="Times New Roman"/>
              </a:rPr>
              <a:t>12	</a:t>
            </a:r>
            <a:r>
              <a:rPr sz="1050" b="1" baseline="3968" dirty="0">
                <a:latin typeface="Times New Roman"/>
                <a:cs typeface="Times New Roman"/>
              </a:rPr>
              <a:t>13	14	</a:t>
            </a:r>
            <a:r>
              <a:rPr sz="700" b="1" dirty="0">
                <a:latin typeface="Times New Roman"/>
                <a:cs typeface="Times New Roman"/>
              </a:rPr>
              <a:t>15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342388" y="5342978"/>
            <a:ext cx="283845" cy="8255"/>
          </a:xfrm>
          <a:custGeom>
            <a:avLst/>
            <a:gdLst/>
            <a:ahLst/>
            <a:cxnLst/>
            <a:rect l="l" t="t" r="r" b="b"/>
            <a:pathLst>
              <a:path w="283844" h="8254">
                <a:moveTo>
                  <a:pt x="0" y="7683"/>
                </a:moveTo>
                <a:lnTo>
                  <a:pt x="283730" y="7683"/>
                </a:lnTo>
                <a:lnTo>
                  <a:pt x="283730" y="0"/>
                </a:lnTo>
                <a:lnTo>
                  <a:pt x="0" y="0"/>
                </a:lnTo>
                <a:lnTo>
                  <a:pt x="0" y="7683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42388" y="5342978"/>
            <a:ext cx="283845" cy="217804"/>
          </a:xfrm>
          <a:custGeom>
            <a:avLst/>
            <a:gdLst/>
            <a:ahLst/>
            <a:cxnLst/>
            <a:rect l="l" t="t" r="r" b="b"/>
            <a:pathLst>
              <a:path w="283844" h="217804">
                <a:moveTo>
                  <a:pt x="0" y="217462"/>
                </a:moveTo>
                <a:lnTo>
                  <a:pt x="283730" y="217462"/>
                </a:lnTo>
                <a:lnTo>
                  <a:pt x="283730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ln w="19049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20239" y="5350725"/>
            <a:ext cx="283845" cy="217804"/>
          </a:xfrm>
          <a:custGeom>
            <a:avLst/>
            <a:gdLst/>
            <a:ahLst/>
            <a:cxnLst/>
            <a:rect l="l" t="t" r="r" b="b"/>
            <a:pathLst>
              <a:path w="283844" h="217804">
                <a:moveTo>
                  <a:pt x="0" y="217462"/>
                </a:moveTo>
                <a:lnTo>
                  <a:pt x="283730" y="217462"/>
                </a:lnTo>
                <a:lnTo>
                  <a:pt x="283730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ln w="19049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2372" y="5350725"/>
            <a:ext cx="283845" cy="217804"/>
          </a:xfrm>
          <a:custGeom>
            <a:avLst/>
            <a:gdLst/>
            <a:ahLst/>
            <a:cxnLst/>
            <a:rect l="l" t="t" r="r" b="b"/>
            <a:pathLst>
              <a:path w="283844" h="217804">
                <a:moveTo>
                  <a:pt x="0" y="217462"/>
                </a:moveTo>
                <a:lnTo>
                  <a:pt x="283730" y="217462"/>
                </a:lnTo>
                <a:lnTo>
                  <a:pt x="283730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52372" y="5350725"/>
            <a:ext cx="283845" cy="217804"/>
          </a:xfrm>
          <a:custGeom>
            <a:avLst/>
            <a:gdLst/>
            <a:ahLst/>
            <a:cxnLst/>
            <a:rect l="l" t="t" r="r" b="b"/>
            <a:pathLst>
              <a:path w="283844" h="217804">
                <a:moveTo>
                  <a:pt x="0" y="217462"/>
                </a:moveTo>
                <a:lnTo>
                  <a:pt x="283730" y="217462"/>
                </a:lnTo>
                <a:lnTo>
                  <a:pt x="283730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536700" y="5390896"/>
            <a:ext cx="11557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17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28966" y="5343029"/>
            <a:ext cx="283845" cy="225425"/>
          </a:xfrm>
          <a:custGeom>
            <a:avLst/>
            <a:gdLst/>
            <a:ahLst/>
            <a:cxnLst/>
            <a:rect l="l" t="t" r="r" b="b"/>
            <a:pathLst>
              <a:path w="283844" h="225425">
                <a:moveTo>
                  <a:pt x="0" y="225158"/>
                </a:moveTo>
                <a:lnTo>
                  <a:pt x="283730" y="225158"/>
                </a:lnTo>
                <a:lnTo>
                  <a:pt x="283730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28966" y="5343029"/>
            <a:ext cx="283845" cy="225425"/>
          </a:xfrm>
          <a:custGeom>
            <a:avLst/>
            <a:gdLst/>
            <a:ahLst/>
            <a:cxnLst/>
            <a:rect l="l" t="t" r="r" b="b"/>
            <a:pathLst>
              <a:path w="283844" h="225425">
                <a:moveTo>
                  <a:pt x="0" y="225158"/>
                </a:moveTo>
                <a:lnTo>
                  <a:pt x="283730" y="225158"/>
                </a:lnTo>
                <a:lnTo>
                  <a:pt x="283730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113282" y="5387085"/>
            <a:ext cx="11557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16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771520" y="5335282"/>
            <a:ext cx="283845" cy="15875"/>
          </a:xfrm>
          <a:custGeom>
            <a:avLst/>
            <a:gdLst/>
            <a:ahLst/>
            <a:cxnLst/>
            <a:rect l="l" t="t" r="r" b="b"/>
            <a:pathLst>
              <a:path w="283844" h="15875">
                <a:moveTo>
                  <a:pt x="0" y="15379"/>
                </a:moveTo>
                <a:lnTo>
                  <a:pt x="283730" y="15379"/>
                </a:lnTo>
                <a:lnTo>
                  <a:pt x="283730" y="0"/>
                </a:lnTo>
                <a:lnTo>
                  <a:pt x="0" y="0"/>
                </a:lnTo>
                <a:lnTo>
                  <a:pt x="0" y="15379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71520" y="5335282"/>
            <a:ext cx="283845" cy="225425"/>
          </a:xfrm>
          <a:custGeom>
            <a:avLst/>
            <a:gdLst/>
            <a:ahLst/>
            <a:cxnLst/>
            <a:rect l="l" t="t" r="r" b="b"/>
            <a:pathLst>
              <a:path w="283844" h="225425">
                <a:moveTo>
                  <a:pt x="0" y="225158"/>
                </a:moveTo>
                <a:lnTo>
                  <a:pt x="283730" y="225158"/>
                </a:lnTo>
                <a:lnTo>
                  <a:pt x="283730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02432" y="5343029"/>
            <a:ext cx="289560" cy="8255"/>
          </a:xfrm>
          <a:custGeom>
            <a:avLst/>
            <a:gdLst/>
            <a:ahLst/>
            <a:cxnLst/>
            <a:rect l="l" t="t" r="r" b="b"/>
            <a:pathLst>
              <a:path w="289560" h="8254">
                <a:moveTo>
                  <a:pt x="0" y="7632"/>
                </a:moveTo>
                <a:lnTo>
                  <a:pt x="289306" y="7632"/>
                </a:lnTo>
                <a:lnTo>
                  <a:pt x="289306" y="0"/>
                </a:lnTo>
                <a:lnTo>
                  <a:pt x="0" y="0"/>
                </a:lnTo>
                <a:lnTo>
                  <a:pt x="0" y="76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02432" y="5343029"/>
            <a:ext cx="289560" cy="225425"/>
          </a:xfrm>
          <a:custGeom>
            <a:avLst/>
            <a:gdLst/>
            <a:ahLst/>
            <a:cxnLst/>
            <a:rect l="l" t="t" r="r" b="b"/>
            <a:pathLst>
              <a:path w="289560" h="225425">
                <a:moveTo>
                  <a:pt x="0" y="225158"/>
                </a:moveTo>
                <a:lnTo>
                  <a:pt x="289306" y="225158"/>
                </a:lnTo>
                <a:lnTo>
                  <a:pt x="289306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5657" y="5350725"/>
            <a:ext cx="289560" cy="217804"/>
          </a:xfrm>
          <a:custGeom>
            <a:avLst/>
            <a:gdLst/>
            <a:ahLst/>
            <a:cxnLst/>
            <a:rect l="l" t="t" r="r" b="b"/>
            <a:pathLst>
              <a:path w="289560" h="217804">
                <a:moveTo>
                  <a:pt x="0" y="217462"/>
                </a:moveTo>
                <a:lnTo>
                  <a:pt x="289306" y="217462"/>
                </a:lnTo>
                <a:lnTo>
                  <a:pt x="289306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017522" y="5401619"/>
            <a:ext cx="1778000" cy="11048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  <a:tabLst>
                <a:tab pos="421640" algn="l"/>
                <a:tab pos="850900" algn="l"/>
                <a:tab pos="1284605" algn="l"/>
                <a:tab pos="1687830" algn="l"/>
              </a:tabLst>
            </a:pPr>
            <a:r>
              <a:rPr sz="700" b="1" dirty="0">
                <a:latin typeface="Times New Roman"/>
                <a:cs typeface="Times New Roman"/>
              </a:rPr>
              <a:t>18	</a:t>
            </a:r>
            <a:r>
              <a:rPr sz="1050" b="1" baseline="3968" dirty="0">
                <a:latin typeface="Times New Roman"/>
                <a:cs typeface="Times New Roman"/>
              </a:rPr>
              <a:t>19	</a:t>
            </a:r>
            <a:r>
              <a:rPr sz="1050" b="1" baseline="7936" dirty="0">
                <a:latin typeface="Times New Roman"/>
                <a:cs typeface="Times New Roman"/>
              </a:rPr>
              <a:t>20	</a:t>
            </a:r>
            <a:r>
              <a:rPr sz="1050" b="1" baseline="3968" dirty="0">
                <a:latin typeface="Times New Roman"/>
                <a:cs typeface="Times New Roman"/>
              </a:rPr>
              <a:t>21	</a:t>
            </a:r>
            <a:r>
              <a:rPr sz="700" b="1" dirty="0">
                <a:latin typeface="Times New Roman"/>
                <a:cs typeface="Times New Roman"/>
              </a:rPr>
              <a:t>22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950592" y="5681141"/>
            <a:ext cx="289560" cy="217804"/>
          </a:xfrm>
          <a:custGeom>
            <a:avLst/>
            <a:gdLst/>
            <a:ahLst/>
            <a:cxnLst/>
            <a:rect l="l" t="t" r="r" b="b"/>
            <a:pathLst>
              <a:path w="289560" h="217804">
                <a:moveTo>
                  <a:pt x="0" y="217462"/>
                </a:moveTo>
                <a:lnTo>
                  <a:pt x="289306" y="217462"/>
                </a:lnTo>
                <a:lnTo>
                  <a:pt x="289306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950592" y="5681141"/>
            <a:ext cx="289560" cy="217804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700" b="1" dirty="0">
                <a:latin typeface="Times New Roman"/>
                <a:cs typeface="Times New Roman"/>
              </a:rPr>
              <a:t>26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520189" y="5688838"/>
            <a:ext cx="289560" cy="217804"/>
          </a:xfrm>
          <a:custGeom>
            <a:avLst/>
            <a:gdLst/>
            <a:ahLst/>
            <a:cxnLst/>
            <a:rect l="l" t="t" r="r" b="b"/>
            <a:pathLst>
              <a:path w="289560" h="217804">
                <a:moveTo>
                  <a:pt x="0" y="217462"/>
                </a:moveTo>
                <a:lnTo>
                  <a:pt x="289306" y="217462"/>
                </a:lnTo>
                <a:lnTo>
                  <a:pt x="289306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20189" y="5688838"/>
            <a:ext cx="289560" cy="217804"/>
          </a:xfrm>
          <a:custGeom>
            <a:avLst/>
            <a:gdLst/>
            <a:ahLst/>
            <a:cxnLst/>
            <a:rect l="l" t="t" r="r" b="b"/>
            <a:pathLst>
              <a:path w="289560" h="217804">
                <a:moveTo>
                  <a:pt x="0" y="217462"/>
                </a:moveTo>
                <a:lnTo>
                  <a:pt x="289306" y="217462"/>
                </a:lnTo>
                <a:lnTo>
                  <a:pt x="289306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607311" y="5728970"/>
            <a:ext cx="11557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25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43114" y="5688838"/>
            <a:ext cx="289560" cy="217804"/>
          </a:xfrm>
          <a:custGeom>
            <a:avLst/>
            <a:gdLst/>
            <a:ahLst/>
            <a:cxnLst/>
            <a:rect l="l" t="t" r="r" b="b"/>
            <a:pathLst>
              <a:path w="289559" h="217804">
                <a:moveTo>
                  <a:pt x="0" y="217462"/>
                </a:moveTo>
                <a:lnTo>
                  <a:pt x="289306" y="217462"/>
                </a:lnTo>
                <a:lnTo>
                  <a:pt x="289306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43114" y="5688838"/>
            <a:ext cx="289560" cy="217804"/>
          </a:xfrm>
          <a:custGeom>
            <a:avLst/>
            <a:gdLst/>
            <a:ahLst/>
            <a:cxnLst/>
            <a:rect l="l" t="t" r="r" b="b"/>
            <a:pathLst>
              <a:path w="289559" h="217804">
                <a:moveTo>
                  <a:pt x="0" y="217462"/>
                </a:moveTo>
                <a:lnTo>
                  <a:pt x="289306" y="217462"/>
                </a:lnTo>
                <a:lnTo>
                  <a:pt x="289306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130300" y="5728970"/>
            <a:ext cx="11557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039615" y="5343029"/>
            <a:ext cx="289560" cy="225425"/>
          </a:xfrm>
          <a:custGeom>
            <a:avLst/>
            <a:gdLst/>
            <a:ahLst/>
            <a:cxnLst/>
            <a:rect l="l" t="t" r="r" b="b"/>
            <a:pathLst>
              <a:path w="289560" h="225425">
                <a:moveTo>
                  <a:pt x="0" y="225158"/>
                </a:moveTo>
                <a:lnTo>
                  <a:pt x="289306" y="225158"/>
                </a:lnTo>
                <a:lnTo>
                  <a:pt x="289306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39615" y="5343029"/>
            <a:ext cx="289560" cy="225425"/>
          </a:xfrm>
          <a:custGeom>
            <a:avLst/>
            <a:gdLst/>
            <a:ahLst/>
            <a:cxnLst/>
            <a:rect l="l" t="t" r="r" b="b"/>
            <a:pathLst>
              <a:path w="289560" h="225425">
                <a:moveTo>
                  <a:pt x="0" y="225158"/>
                </a:moveTo>
                <a:lnTo>
                  <a:pt x="289306" y="225158"/>
                </a:lnTo>
                <a:lnTo>
                  <a:pt x="289306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126738" y="5387085"/>
            <a:ext cx="11557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23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388107" y="5673445"/>
            <a:ext cx="289560" cy="225425"/>
          </a:xfrm>
          <a:custGeom>
            <a:avLst/>
            <a:gdLst/>
            <a:ahLst/>
            <a:cxnLst/>
            <a:rect l="l" t="t" r="r" b="b"/>
            <a:pathLst>
              <a:path w="289560" h="225425">
                <a:moveTo>
                  <a:pt x="0" y="225158"/>
                </a:moveTo>
                <a:lnTo>
                  <a:pt x="289306" y="225158"/>
                </a:lnTo>
                <a:lnTo>
                  <a:pt x="289306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50480" y="4677422"/>
            <a:ext cx="283845" cy="225425"/>
          </a:xfrm>
          <a:custGeom>
            <a:avLst/>
            <a:gdLst/>
            <a:ahLst/>
            <a:cxnLst/>
            <a:rect l="l" t="t" r="r" b="b"/>
            <a:pathLst>
              <a:path w="283844" h="225425">
                <a:moveTo>
                  <a:pt x="0" y="225158"/>
                </a:moveTo>
                <a:lnTo>
                  <a:pt x="283730" y="225158"/>
                </a:lnTo>
                <a:lnTo>
                  <a:pt x="283730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45894" y="4685119"/>
            <a:ext cx="283845" cy="217804"/>
          </a:xfrm>
          <a:custGeom>
            <a:avLst/>
            <a:gdLst/>
            <a:ahLst/>
            <a:cxnLst/>
            <a:rect l="l" t="t" r="r" b="b"/>
            <a:pathLst>
              <a:path w="283844" h="217804">
                <a:moveTo>
                  <a:pt x="0" y="217462"/>
                </a:moveTo>
                <a:lnTo>
                  <a:pt x="283730" y="217462"/>
                </a:lnTo>
                <a:lnTo>
                  <a:pt x="283730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ln w="19049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163574" y="4730495"/>
            <a:ext cx="452755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  <a:tabLst>
                <a:tab pos="394970" algn="l"/>
              </a:tabLst>
            </a:pPr>
            <a:r>
              <a:rPr sz="1350" b="1" baseline="3086" dirty="0">
                <a:latin typeface="Times New Roman"/>
                <a:cs typeface="Times New Roman"/>
              </a:rPr>
              <a:t>0	</a:t>
            </a:r>
            <a:r>
              <a:rPr sz="900" b="1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184779" y="4677498"/>
            <a:ext cx="283845" cy="217804"/>
          </a:xfrm>
          <a:custGeom>
            <a:avLst/>
            <a:gdLst/>
            <a:ahLst/>
            <a:cxnLst/>
            <a:rect l="l" t="t" r="r" b="b"/>
            <a:pathLst>
              <a:path w="283845" h="217804">
                <a:moveTo>
                  <a:pt x="0" y="217462"/>
                </a:moveTo>
                <a:lnTo>
                  <a:pt x="283730" y="217462"/>
                </a:lnTo>
                <a:lnTo>
                  <a:pt x="283730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184779" y="4677498"/>
            <a:ext cx="283845" cy="217804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900" b="1" dirty="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762757" y="4685119"/>
            <a:ext cx="283845" cy="217804"/>
          </a:xfrm>
          <a:custGeom>
            <a:avLst/>
            <a:gdLst/>
            <a:ahLst/>
            <a:cxnLst/>
            <a:rect l="l" t="t" r="r" b="b"/>
            <a:pathLst>
              <a:path w="283844" h="217804">
                <a:moveTo>
                  <a:pt x="0" y="217462"/>
                </a:moveTo>
                <a:lnTo>
                  <a:pt x="283730" y="217462"/>
                </a:lnTo>
                <a:lnTo>
                  <a:pt x="283730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762757" y="4685119"/>
            <a:ext cx="283845" cy="217804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900" b="1" dirty="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294763" y="4685119"/>
            <a:ext cx="283845" cy="217804"/>
          </a:xfrm>
          <a:custGeom>
            <a:avLst/>
            <a:gdLst/>
            <a:ahLst/>
            <a:cxnLst/>
            <a:rect l="l" t="t" r="r" b="b"/>
            <a:pathLst>
              <a:path w="283844" h="217804">
                <a:moveTo>
                  <a:pt x="0" y="217462"/>
                </a:moveTo>
                <a:lnTo>
                  <a:pt x="283730" y="217462"/>
                </a:lnTo>
                <a:lnTo>
                  <a:pt x="283730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294763" y="4685119"/>
            <a:ext cx="283845" cy="217804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900" b="1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871472" y="4677422"/>
            <a:ext cx="283845" cy="225425"/>
          </a:xfrm>
          <a:custGeom>
            <a:avLst/>
            <a:gdLst/>
            <a:ahLst/>
            <a:cxnLst/>
            <a:rect l="l" t="t" r="r" b="b"/>
            <a:pathLst>
              <a:path w="283844" h="225425">
                <a:moveTo>
                  <a:pt x="0" y="225158"/>
                </a:moveTo>
                <a:lnTo>
                  <a:pt x="283730" y="225158"/>
                </a:lnTo>
                <a:lnTo>
                  <a:pt x="283730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71472" y="4677422"/>
            <a:ext cx="283845" cy="225425"/>
          </a:xfrm>
          <a:custGeom>
            <a:avLst/>
            <a:gdLst/>
            <a:ahLst/>
            <a:cxnLst/>
            <a:rect l="l" t="t" r="r" b="b"/>
            <a:pathLst>
              <a:path w="283844" h="225425">
                <a:moveTo>
                  <a:pt x="0" y="225158"/>
                </a:moveTo>
                <a:lnTo>
                  <a:pt x="283730" y="225158"/>
                </a:lnTo>
                <a:lnTo>
                  <a:pt x="283730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864741" y="4705350"/>
            <a:ext cx="281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613911" y="4669675"/>
            <a:ext cx="283845" cy="225425"/>
          </a:xfrm>
          <a:custGeom>
            <a:avLst/>
            <a:gdLst/>
            <a:ahLst/>
            <a:cxnLst/>
            <a:rect l="l" t="t" r="r" b="b"/>
            <a:pathLst>
              <a:path w="283845" h="225425">
                <a:moveTo>
                  <a:pt x="0" y="225158"/>
                </a:moveTo>
                <a:lnTo>
                  <a:pt x="283730" y="225158"/>
                </a:lnTo>
                <a:lnTo>
                  <a:pt x="283730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727196" y="4720589"/>
            <a:ext cx="46545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  <a:tabLst>
                <a:tab pos="407670" algn="l"/>
              </a:tabLst>
            </a:pPr>
            <a:r>
              <a:rPr sz="900" b="1" dirty="0">
                <a:latin typeface="Times New Roman"/>
                <a:cs typeface="Times New Roman"/>
              </a:rPr>
              <a:t>6	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776854" y="5677293"/>
            <a:ext cx="289560" cy="225425"/>
          </a:xfrm>
          <a:custGeom>
            <a:avLst/>
            <a:gdLst/>
            <a:ahLst/>
            <a:cxnLst/>
            <a:rect l="l" t="t" r="r" b="b"/>
            <a:pathLst>
              <a:path w="289560" h="225425">
                <a:moveTo>
                  <a:pt x="0" y="225158"/>
                </a:moveTo>
                <a:lnTo>
                  <a:pt x="289306" y="225158"/>
                </a:lnTo>
                <a:lnTo>
                  <a:pt x="289306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79952" y="5684989"/>
            <a:ext cx="289560" cy="217804"/>
          </a:xfrm>
          <a:custGeom>
            <a:avLst/>
            <a:gdLst/>
            <a:ahLst/>
            <a:cxnLst/>
            <a:rect l="l" t="t" r="r" b="b"/>
            <a:pathLst>
              <a:path w="289560" h="217804">
                <a:moveTo>
                  <a:pt x="0" y="217462"/>
                </a:moveTo>
                <a:lnTo>
                  <a:pt x="289305" y="217462"/>
                </a:lnTo>
                <a:lnTo>
                  <a:pt x="289305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45584" y="5684989"/>
            <a:ext cx="289560" cy="217804"/>
          </a:xfrm>
          <a:custGeom>
            <a:avLst/>
            <a:gdLst/>
            <a:ahLst/>
            <a:cxnLst/>
            <a:rect l="l" t="t" r="r" b="b"/>
            <a:pathLst>
              <a:path w="289560" h="217804">
                <a:moveTo>
                  <a:pt x="0" y="217462"/>
                </a:moveTo>
                <a:lnTo>
                  <a:pt x="289306" y="217462"/>
                </a:lnTo>
                <a:lnTo>
                  <a:pt x="289306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45584" y="5684989"/>
            <a:ext cx="289560" cy="217804"/>
          </a:xfrm>
          <a:custGeom>
            <a:avLst/>
            <a:gdLst/>
            <a:ahLst/>
            <a:cxnLst/>
            <a:rect l="l" t="t" r="r" b="b"/>
            <a:pathLst>
              <a:path w="289560" h="217804">
                <a:moveTo>
                  <a:pt x="0" y="217462"/>
                </a:moveTo>
                <a:lnTo>
                  <a:pt x="289306" y="217462"/>
                </a:lnTo>
                <a:lnTo>
                  <a:pt x="289306" y="0"/>
                </a:lnTo>
                <a:lnTo>
                  <a:pt x="0" y="0"/>
                </a:lnTo>
                <a:lnTo>
                  <a:pt x="0" y="217462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132834" y="5725159"/>
            <a:ext cx="11557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31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613911" y="5677293"/>
            <a:ext cx="289560" cy="225425"/>
          </a:xfrm>
          <a:custGeom>
            <a:avLst/>
            <a:gdLst/>
            <a:ahLst/>
            <a:cxnLst/>
            <a:rect l="l" t="t" r="r" b="b"/>
            <a:pathLst>
              <a:path w="289560" h="225425">
                <a:moveTo>
                  <a:pt x="0" y="225158"/>
                </a:moveTo>
                <a:lnTo>
                  <a:pt x="289306" y="225158"/>
                </a:lnTo>
                <a:lnTo>
                  <a:pt x="289306" y="0"/>
                </a:lnTo>
                <a:lnTo>
                  <a:pt x="0" y="0"/>
                </a:lnTo>
                <a:lnTo>
                  <a:pt x="0" y="225158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487929" y="5739947"/>
            <a:ext cx="1316355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25"/>
              </a:lnSpc>
              <a:tabLst>
                <a:tab pos="388620" algn="l"/>
                <a:tab pos="791845" algn="l"/>
                <a:tab pos="1225550" algn="l"/>
              </a:tabLst>
            </a:pPr>
            <a:r>
              <a:rPr sz="1050" b="1" baseline="3968" dirty="0">
                <a:latin typeface="Times New Roman"/>
                <a:cs typeface="Times New Roman"/>
              </a:rPr>
              <a:t>27	28	</a:t>
            </a:r>
            <a:r>
              <a:rPr sz="700" b="1" dirty="0">
                <a:latin typeface="Times New Roman"/>
                <a:cs typeface="Times New Roman"/>
              </a:rPr>
              <a:t>29	</a:t>
            </a:r>
            <a:r>
              <a:rPr sz="1050" b="1" baseline="3968" dirty="0">
                <a:latin typeface="Times New Roman"/>
                <a:cs typeface="Times New Roman"/>
              </a:rPr>
              <a:t>30</a:t>
            </a:r>
            <a:endParaRPr sz="1050" baseline="3968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65873" y="4657039"/>
            <a:ext cx="873125" cy="260985"/>
          </a:xfrm>
          <a:custGeom>
            <a:avLst/>
            <a:gdLst/>
            <a:ahLst/>
            <a:cxnLst/>
            <a:rect l="l" t="t" r="r" b="b"/>
            <a:pathLst>
              <a:path w="873125" h="260985">
                <a:moveTo>
                  <a:pt x="0" y="260908"/>
                </a:moveTo>
                <a:lnTo>
                  <a:pt x="873086" y="260908"/>
                </a:lnTo>
                <a:lnTo>
                  <a:pt x="873086" y="0"/>
                </a:lnTo>
                <a:lnTo>
                  <a:pt x="0" y="0"/>
                </a:lnTo>
                <a:lnTo>
                  <a:pt x="0" y="260908"/>
                </a:lnTo>
                <a:close/>
              </a:path>
            </a:pathLst>
          </a:custGeom>
          <a:solidFill>
            <a:srgbClr val="FF0000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65873" y="4657039"/>
            <a:ext cx="873125" cy="260985"/>
          </a:xfrm>
          <a:custGeom>
            <a:avLst/>
            <a:gdLst/>
            <a:ahLst/>
            <a:cxnLst/>
            <a:rect l="l" t="t" r="r" b="b"/>
            <a:pathLst>
              <a:path w="873125" h="260985">
                <a:moveTo>
                  <a:pt x="0" y="260908"/>
                </a:moveTo>
                <a:lnTo>
                  <a:pt x="873086" y="260908"/>
                </a:lnTo>
                <a:lnTo>
                  <a:pt x="873086" y="0"/>
                </a:lnTo>
                <a:lnTo>
                  <a:pt x="0" y="0"/>
                </a:lnTo>
                <a:lnTo>
                  <a:pt x="0" y="260908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27552" y="4644593"/>
            <a:ext cx="873125" cy="260985"/>
          </a:xfrm>
          <a:custGeom>
            <a:avLst/>
            <a:gdLst/>
            <a:ahLst/>
            <a:cxnLst/>
            <a:rect l="l" t="t" r="r" b="b"/>
            <a:pathLst>
              <a:path w="873125" h="260985">
                <a:moveTo>
                  <a:pt x="0" y="260908"/>
                </a:moveTo>
                <a:lnTo>
                  <a:pt x="873086" y="260908"/>
                </a:lnTo>
                <a:lnTo>
                  <a:pt x="873086" y="0"/>
                </a:lnTo>
                <a:lnTo>
                  <a:pt x="0" y="0"/>
                </a:lnTo>
                <a:lnTo>
                  <a:pt x="0" y="260908"/>
                </a:lnTo>
                <a:close/>
              </a:path>
            </a:pathLst>
          </a:custGeom>
          <a:solidFill>
            <a:srgbClr val="FF0000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27552" y="4644593"/>
            <a:ext cx="873125" cy="260985"/>
          </a:xfrm>
          <a:custGeom>
            <a:avLst/>
            <a:gdLst/>
            <a:ahLst/>
            <a:cxnLst/>
            <a:rect l="l" t="t" r="r" b="b"/>
            <a:pathLst>
              <a:path w="873125" h="260985">
                <a:moveTo>
                  <a:pt x="0" y="260908"/>
                </a:moveTo>
                <a:lnTo>
                  <a:pt x="873086" y="260908"/>
                </a:lnTo>
                <a:lnTo>
                  <a:pt x="873086" y="0"/>
                </a:lnTo>
                <a:lnTo>
                  <a:pt x="0" y="0"/>
                </a:lnTo>
                <a:lnTo>
                  <a:pt x="0" y="260908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55697" y="5007559"/>
            <a:ext cx="1747520" cy="260985"/>
          </a:xfrm>
          <a:custGeom>
            <a:avLst/>
            <a:gdLst/>
            <a:ahLst/>
            <a:cxnLst/>
            <a:rect l="l" t="t" r="r" b="b"/>
            <a:pathLst>
              <a:path w="1747520" h="260985">
                <a:moveTo>
                  <a:pt x="0" y="260908"/>
                </a:moveTo>
                <a:lnTo>
                  <a:pt x="1747520" y="260908"/>
                </a:lnTo>
                <a:lnTo>
                  <a:pt x="1747520" y="0"/>
                </a:lnTo>
                <a:lnTo>
                  <a:pt x="0" y="0"/>
                </a:lnTo>
                <a:lnTo>
                  <a:pt x="0" y="260908"/>
                </a:lnTo>
                <a:close/>
              </a:path>
            </a:pathLst>
          </a:custGeom>
          <a:solidFill>
            <a:srgbClr val="FF0000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55697" y="5007559"/>
            <a:ext cx="1747520" cy="260985"/>
          </a:xfrm>
          <a:custGeom>
            <a:avLst/>
            <a:gdLst/>
            <a:ahLst/>
            <a:cxnLst/>
            <a:rect l="l" t="t" r="r" b="b"/>
            <a:pathLst>
              <a:path w="1747520" h="260985">
                <a:moveTo>
                  <a:pt x="0" y="260908"/>
                </a:moveTo>
                <a:lnTo>
                  <a:pt x="1747520" y="260908"/>
                </a:lnTo>
                <a:lnTo>
                  <a:pt x="1747520" y="0"/>
                </a:lnTo>
                <a:lnTo>
                  <a:pt x="0" y="0"/>
                </a:lnTo>
                <a:lnTo>
                  <a:pt x="0" y="260908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864105" y="5350662"/>
            <a:ext cx="2096135" cy="231140"/>
          </a:xfrm>
          <a:custGeom>
            <a:avLst/>
            <a:gdLst/>
            <a:ahLst/>
            <a:cxnLst/>
            <a:rect l="l" t="t" r="r" b="b"/>
            <a:pathLst>
              <a:path w="2096135" h="231139">
                <a:moveTo>
                  <a:pt x="0" y="231114"/>
                </a:moveTo>
                <a:lnTo>
                  <a:pt x="2096008" y="231114"/>
                </a:lnTo>
                <a:lnTo>
                  <a:pt x="2096008" y="0"/>
                </a:lnTo>
                <a:lnTo>
                  <a:pt x="0" y="0"/>
                </a:lnTo>
                <a:lnTo>
                  <a:pt x="0" y="231114"/>
                </a:lnTo>
                <a:close/>
              </a:path>
            </a:pathLst>
          </a:custGeom>
          <a:solidFill>
            <a:srgbClr val="FF0000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64105" y="5350662"/>
            <a:ext cx="2096135" cy="231140"/>
          </a:xfrm>
          <a:custGeom>
            <a:avLst/>
            <a:gdLst/>
            <a:ahLst/>
            <a:cxnLst/>
            <a:rect l="l" t="t" r="r" b="b"/>
            <a:pathLst>
              <a:path w="2096135" h="231139">
                <a:moveTo>
                  <a:pt x="0" y="231114"/>
                </a:moveTo>
                <a:lnTo>
                  <a:pt x="2096008" y="231114"/>
                </a:lnTo>
                <a:lnTo>
                  <a:pt x="2096008" y="0"/>
                </a:lnTo>
                <a:lnTo>
                  <a:pt x="0" y="0"/>
                </a:lnTo>
                <a:lnTo>
                  <a:pt x="0" y="231114"/>
                </a:lnTo>
                <a:close/>
              </a:path>
            </a:pathLst>
          </a:custGeom>
          <a:ln w="19049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313304" y="5655576"/>
            <a:ext cx="1644650" cy="260985"/>
          </a:xfrm>
          <a:custGeom>
            <a:avLst/>
            <a:gdLst/>
            <a:ahLst/>
            <a:cxnLst/>
            <a:rect l="l" t="t" r="r" b="b"/>
            <a:pathLst>
              <a:path w="1644650" h="260985">
                <a:moveTo>
                  <a:pt x="0" y="260908"/>
                </a:moveTo>
                <a:lnTo>
                  <a:pt x="1644142" y="260908"/>
                </a:lnTo>
                <a:lnTo>
                  <a:pt x="1644142" y="0"/>
                </a:lnTo>
                <a:lnTo>
                  <a:pt x="0" y="0"/>
                </a:lnTo>
                <a:lnTo>
                  <a:pt x="0" y="260908"/>
                </a:lnTo>
                <a:close/>
              </a:path>
            </a:pathLst>
          </a:custGeom>
          <a:solidFill>
            <a:srgbClr val="FF0000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313304" y="5655576"/>
            <a:ext cx="1644650" cy="260985"/>
          </a:xfrm>
          <a:custGeom>
            <a:avLst/>
            <a:gdLst/>
            <a:ahLst/>
            <a:cxnLst/>
            <a:rect l="l" t="t" r="r" b="b"/>
            <a:pathLst>
              <a:path w="1644650" h="260985">
                <a:moveTo>
                  <a:pt x="0" y="260908"/>
                </a:moveTo>
                <a:lnTo>
                  <a:pt x="1644142" y="260908"/>
                </a:lnTo>
                <a:lnTo>
                  <a:pt x="1644142" y="0"/>
                </a:lnTo>
                <a:lnTo>
                  <a:pt x="0" y="0"/>
                </a:lnTo>
                <a:lnTo>
                  <a:pt x="0" y="260908"/>
                </a:lnTo>
                <a:close/>
              </a:path>
            </a:pathLst>
          </a:custGeom>
          <a:ln w="19049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34772" y="4611370"/>
            <a:ext cx="34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abc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680711" y="4536185"/>
            <a:ext cx="482600" cy="14116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7465" marR="5080" indent="-25400" algn="just">
              <a:lnSpc>
                <a:spcPct val="121300"/>
              </a:lnSpc>
              <a:spcBef>
                <a:spcPts val="140"/>
              </a:spcBef>
            </a:pPr>
            <a:r>
              <a:rPr sz="1800" spc="-5" dirty="0">
                <a:latin typeface="Times New Roman"/>
                <a:cs typeface="Times New Roman"/>
              </a:rPr>
              <a:t>imp  </a:t>
            </a:r>
            <a:r>
              <a:rPr sz="1800" dirty="0">
                <a:latin typeface="Times New Roman"/>
                <a:cs typeface="Times New Roman"/>
              </a:rPr>
              <a:t>rprt  synp</a:t>
            </a:r>
            <a:endParaRPr sz="1800">
              <a:latin typeface="Times New Roman"/>
              <a:cs typeface="Times New Roman"/>
            </a:endParaRPr>
          </a:p>
          <a:p>
            <a:pPr marL="67310" algn="just">
              <a:lnSpc>
                <a:spcPct val="100000"/>
              </a:lnSpc>
              <a:spcBef>
                <a:spcPts val="844"/>
              </a:spcBef>
            </a:pPr>
            <a:r>
              <a:rPr sz="1800" dirty="0">
                <a:latin typeface="Times New Roman"/>
                <a:cs typeface="Times New Roman"/>
              </a:rPr>
              <a:t>xyz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400550" y="4727575"/>
            <a:ext cx="269875" cy="132715"/>
          </a:xfrm>
          <a:custGeom>
            <a:avLst/>
            <a:gdLst/>
            <a:ahLst/>
            <a:cxnLst/>
            <a:rect l="l" t="t" r="r" b="b"/>
            <a:pathLst>
              <a:path w="269875" h="132714">
                <a:moveTo>
                  <a:pt x="113664" y="0"/>
                </a:moveTo>
                <a:lnTo>
                  <a:pt x="0" y="66294"/>
                </a:lnTo>
                <a:lnTo>
                  <a:pt x="113664" y="132588"/>
                </a:lnTo>
                <a:lnTo>
                  <a:pt x="122428" y="130302"/>
                </a:lnTo>
                <a:lnTo>
                  <a:pt x="126492" y="123444"/>
                </a:lnTo>
                <a:lnTo>
                  <a:pt x="130429" y="116713"/>
                </a:lnTo>
                <a:lnTo>
                  <a:pt x="128143" y="107950"/>
                </a:lnTo>
                <a:lnTo>
                  <a:pt x="121285" y="103886"/>
                </a:lnTo>
                <a:lnTo>
                  <a:pt x="81149" y="80518"/>
                </a:lnTo>
                <a:lnTo>
                  <a:pt x="28321" y="80518"/>
                </a:lnTo>
                <a:lnTo>
                  <a:pt x="28321" y="51943"/>
                </a:lnTo>
                <a:lnTo>
                  <a:pt x="81250" y="51943"/>
                </a:lnTo>
                <a:lnTo>
                  <a:pt x="128143" y="24638"/>
                </a:lnTo>
                <a:lnTo>
                  <a:pt x="130429" y="15875"/>
                </a:lnTo>
                <a:lnTo>
                  <a:pt x="126492" y="9017"/>
                </a:lnTo>
                <a:lnTo>
                  <a:pt x="122428" y="2286"/>
                </a:lnTo>
                <a:lnTo>
                  <a:pt x="113664" y="0"/>
                </a:lnTo>
                <a:close/>
              </a:path>
              <a:path w="269875" h="132714">
                <a:moveTo>
                  <a:pt x="81250" y="51943"/>
                </a:moveTo>
                <a:lnTo>
                  <a:pt x="28321" y="51943"/>
                </a:lnTo>
                <a:lnTo>
                  <a:pt x="28321" y="80518"/>
                </a:lnTo>
                <a:lnTo>
                  <a:pt x="81149" y="80518"/>
                </a:lnTo>
                <a:lnTo>
                  <a:pt x="77877" y="78613"/>
                </a:lnTo>
                <a:lnTo>
                  <a:pt x="35560" y="78613"/>
                </a:lnTo>
                <a:lnTo>
                  <a:pt x="35560" y="53975"/>
                </a:lnTo>
                <a:lnTo>
                  <a:pt x="77769" y="53975"/>
                </a:lnTo>
                <a:lnTo>
                  <a:pt x="81250" y="51943"/>
                </a:lnTo>
                <a:close/>
              </a:path>
              <a:path w="269875" h="132714">
                <a:moveTo>
                  <a:pt x="269875" y="51943"/>
                </a:moveTo>
                <a:lnTo>
                  <a:pt x="81250" y="51943"/>
                </a:lnTo>
                <a:lnTo>
                  <a:pt x="56691" y="66278"/>
                </a:lnTo>
                <a:lnTo>
                  <a:pt x="81149" y="80518"/>
                </a:lnTo>
                <a:lnTo>
                  <a:pt x="269875" y="80518"/>
                </a:lnTo>
                <a:lnTo>
                  <a:pt x="269875" y="51943"/>
                </a:lnTo>
                <a:close/>
              </a:path>
              <a:path w="269875" h="132714">
                <a:moveTo>
                  <a:pt x="35560" y="53975"/>
                </a:moveTo>
                <a:lnTo>
                  <a:pt x="35560" y="78613"/>
                </a:lnTo>
                <a:lnTo>
                  <a:pt x="56691" y="66278"/>
                </a:lnTo>
                <a:lnTo>
                  <a:pt x="35560" y="53975"/>
                </a:lnTo>
                <a:close/>
              </a:path>
              <a:path w="269875" h="132714">
                <a:moveTo>
                  <a:pt x="56691" y="66278"/>
                </a:moveTo>
                <a:lnTo>
                  <a:pt x="35560" y="78613"/>
                </a:lnTo>
                <a:lnTo>
                  <a:pt x="77877" y="78613"/>
                </a:lnTo>
                <a:lnTo>
                  <a:pt x="56691" y="66278"/>
                </a:lnTo>
                <a:close/>
              </a:path>
              <a:path w="269875" h="132714">
                <a:moveTo>
                  <a:pt x="77769" y="53975"/>
                </a:moveTo>
                <a:lnTo>
                  <a:pt x="35560" y="53975"/>
                </a:lnTo>
                <a:lnTo>
                  <a:pt x="56691" y="66278"/>
                </a:lnTo>
                <a:lnTo>
                  <a:pt x="77769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04359" y="5069078"/>
            <a:ext cx="269875" cy="132715"/>
          </a:xfrm>
          <a:custGeom>
            <a:avLst/>
            <a:gdLst/>
            <a:ahLst/>
            <a:cxnLst/>
            <a:rect l="l" t="t" r="r" b="b"/>
            <a:pathLst>
              <a:path w="269875" h="132714">
                <a:moveTo>
                  <a:pt x="113664" y="0"/>
                </a:moveTo>
                <a:lnTo>
                  <a:pt x="0" y="66294"/>
                </a:lnTo>
                <a:lnTo>
                  <a:pt x="106934" y="128651"/>
                </a:lnTo>
                <a:lnTo>
                  <a:pt x="113664" y="132715"/>
                </a:lnTo>
                <a:lnTo>
                  <a:pt x="122428" y="130429"/>
                </a:lnTo>
                <a:lnTo>
                  <a:pt x="126364" y="123571"/>
                </a:lnTo>
                <a:lnTo>
                  <a:pt x="130429" y="116713"/>
                </a:lnTo>
                <a:lnTo>
                  <a:pt x="128143" y="107950"/>
                </a:lnTo>
                <a:lnTo>
                  <a:pt x="81250" y="80645"/>
                </a:lnTo>
                <a:lnTo>
                  <a:pt x="28321" y="80645"/>
                </a:lnTo>
                <a:lnTo>
                  <a:pt x="28321" y="52070"/>
                </a:lnTo>
                <a:lnTo>
                  <a:pt x="81250" y="52070"/>
                </a:lnTo>
                <a:lnTo>
                  <a:pt x="128143" y="24765"/>
                </a:lnTo>
                <a:lnTo>
                  <a:pt x="130429" y="16002"/>
                </a:lnTo>
                <a:lnTo>
                  <a:pt x="126364" y="9144"/>
                </a:lnTo>
                <a:lnTo>
                  <a:pt x="122428" y="2286"/>
                </a:lnTo>
                <a:lnTo>
                  <a:pt x="113664" y="0"/>
                </a:lnTo>
                <a:close/>
              </a:path>
              <a:path w="269875" h="132714">
                <a:moveTo>
                  <a:pt x="81250" y="52070"/>
                </a:moveTo>
                <a:lnTo>
                  <a:pt x="28321" y="52070"/>
                </a:lnTo>
                <a:lnTo>
                  <a:pt x="28321" y="80645"/>
                </a:lnTo>
                <a:lnTo>
                  <a:pt x="81250" y="80645"/>
                </a:lnTo>
                <a:lnTo>
                  <a:pt x="77987" y="78740"/>
                </a:lnTo>
                <a:lnTo>
                  <a:pt x="35560" y="78740"/>
                </a:lnTo>
                <a:lnTo>
                  <a:pt x="35560" y="53975"/>
                </a:lnTo>
                <a:lnTo>
                  <a:pt x="77987" y="53975"/>
                </a:lnTo>
                <a:lnTo>
                  <a:pt x="81250" y="52070"/>
                </a:lnTo>
                <a:close/>
              </a:path>
              <a:path w="269875" h="132714">
                <a:moveTo>
                  <a:pt x="269875" y="52070"/>
                </a:moveTo>
                <a:lnTo>
                  <a:pt x="81250" y="52070"/>
                </a:lnTo>
                <a:lnTo>
                  <a:pt x="56773" y="66357"/>
                </a:lnTo>
                <a:lnTo>
                  <a:pt x="81250" y="80645"/>
                </a:lnTo>
                <a:lnTo>
                  <a:pt x="269875" y="80645"/>
                </a:lnTo>
                <a:lnTo>
                  <a:pt x="269875" y="52070"/>
                </a:lnTo>
                <a:close/>
              </a:path>
              <a:path w="269875" h="132714">
                <a:moveTo>
                  <a:pt x="35560" y="53975"/>
                </a:moveTo>
                <a:lnTo>
                  <a:pt x="35560" y="78740"/>
                </a:lnTo>
                <a:lnTo>
                  <a:pt x="56773" y="66357"/>
                </a:lnTo>
                <a:lnTo>
                  <a:pt x="35560" y="53975"/>
                </a:lnTo>
                <a:close/>
              </a:path>
              <a:path w="269875" h="132714">
                <a:moveTo>
                  <a:pt x="56773" y="66357"/>
                </a:moveTo>
                <a:lnTo>
                  <a:pt x="35560" y="78740"/>
                </a:lnTo>
                <a:lnTo>
                  <a:pt x="77987" y="78740"/>
                </a:lnTo>
                <a:lnTo>
                  <a:pt x="56773" y="66357"/>
                </a:lnTo>
                <a:close/>
              </a:path>
              <a:path w="269875" h="132714">
                <a:moveTo>
                  <a:pt x="77987" y="53975"/>
                </a:moveTo>
                <a:lnTo>
                  <a:pt x="35560" y="53975"/>
                </a:lnTo>
                <a:lnTo>
                  <a:pt x="56773" y="66357"/>
                </a:lnTo>
                <a:lnTo>
                  <a:pt x="77987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04359" y="5385434"/>
            <a:ext cx="269875" cy="132715"/>
          </a:xfrm>
          <a:custGeom>
            <a:avLst/>
            <a:gdLst/>
            <a:ahLst/>
            <a:cxnLst/>
            <a:rect l="l" t="t" r="r" b="b"/>
            <a:pathLst>
              <a:path w="269875" h="132714">
                <a:moveTo>
                  <a:pt x="113664" y="0"/>
                </a:moveTo>
                <a:lnTo>
                  <a:pt x="0" y="66293"/>
                </a:lnTo>
                <a:lnTo>
                  <a:pt x="113664" y="132587"/>
                </a:lnTo>
                <a:lnTo>
                  <a:pt x="122428" y="130301"/>
                </a:lnTo>
                <a:lnTo>
                  <a:pt x="126364" y="123443"/>
                </a:lnTo>
                <a:lnTo>
                  <a:pt x="130429" y="116712"/>
                </a:lnTo>
                <a:lnTo>
                  <a:pt x="128143" y="107949"/>
                </a:lnTo>
                <a:lnTo>
                  <a:pt x="121285" y="103885"/>
                </a:lnTo>
                <a:lnTo>
                  <a:pt x="81149" y="80517"/>
                </a:lnTo>
                <a:lnTo>
                  <a:pt x="28321" y="80517"/>
                </a:lnTo>
                <a:lnTo>
                  <a:pt x="28321" y="51942"/>
                </a:lnTo>
                <a:lnTo>
                  <a:pt x="81250" y="51942"/>
                </a:lnTo>
                <a:lnTo>
                  <a:pt x="128143" y="24637"/>
                </a:lnTo>
                <a:lnTo>
                  <a:pt x="130429" y="15874"/>
                </a:lnTo>
                <a:lnTo>
                  <a:pt x="126364" y="9016"/>
                </a:lnTo>
                <a:lnTo>
                  <a:pt x="122428" y="2285"/>
                </a:lnTo>
                <a:lnTo>
                  <a:pt x="113664" y="0"/>
                </a:lnTo>
                <a:close/>
              </a:path>
              <a:path w="269875" h="132714">
                <a:moveTo>
                  <a:pt x="81250" y="51942"/>
                </a:moveTo>
                <a:lnTo>
                  <a:pt x="28321" y="51942"/>
                </a:lnTo>
                <a:lnTo>
                  <a:pt x="28321" y="80517"/>
                </a:lnTo>
                <a:lnTo>
                  <a:pt x="81149" y="80517"/>
                </a:lnTo>
                <a:lnTo>
                  <a:pt x="77877" y="78612"/>
                </a:lnTo>
                <a:lnTo>
                  <a:pt x="35560" y="78612"/>
                </a:lnTo>
                <a:lnTo>
                  <a:pt x="35560" y="53974"/>
                </a:lnTo>
                <a:lnTo>
                  <a:pt x="77769" y="53974"/>
                </a:lnTo>
                <a:lnTo>
                  <a:pt x="81250" y="51942"/>
                </a:lnTo>
                <a:close/>
              </a:path>
              <a:path w="269875" h="132714">
                <a:moveTo>
                  <a:pt x="269875" y="51942"/>
                </a:moveTo>
                <a:lnTo>
                  <a:pt x="81250" y="51942"/>
                </a:lnTo>
                <a:lnTo>
                  <a:pt x="56691" y="66278"/>
                </a:lnTo>
                <a:lnTo>
                  <a:pt x="81149" y="80517"/>
                </a:lnTo>
                <a:lnTo>
                  <a:pt x="269875" y="80517"/>
                </a:lnTo>
                <a:lnTo>
                  <a:pt x="269875" y="51942"/>
                </a:lnTo>
                <a:close/>
              </a:path>
              <a:path w="269875" h="132714">
                <a:moveTo>
                  <a:pt x="35560" y="53974"/>
                </a:moveTo>
                <a:lnTo>
                  <a:pt x="35560" y="78612"/>
                </a:lnTo>
                <a:lnTo>
                  <a:pt x="56691" y="66278"/>
                </a:lnTo>
                <a:lnTo>
                  <a:pt x="35560" y="53974"/>
                </a:lnTo>
                <a:close/>
              </a:path>
              <a:path w="269875" h="132714">
                <a:moveTo>
                  <a:pt x="56691" y="66278"/>
                </a:moveTo>
                <a:lnTo>
                  <a:pt x="35560" y="78612"/>
                </a:lnTo>
                <a:lnTo>
                  <a:pt x="77877" y="78612"/>
                </a:lnTo>
                <a:lnTo>
                  <a:pt x="56691" y="66278"/>
                </a:lnTo>
                <a:close/>
              </a:path>
              <a:path w="269875" h="132714">
                <a:moveTo>
                  <a:pt x="77769" y="53974"/>
                </a:moveTo>
                <a:lnTo>
                  <a:pt x="35560" y="53974"/>
                </a:lnTo>
                <a:lnTo>
                  <a:pt x="56691" y="66278"/>
                </a:lnTo>
                <a:lnTo>
                  <a:pt x="77769" y="53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94055" y="4727575"/>
            <a:ext cx="285750" cy="132715"/>
          </a:xfrm>
          <a:custGeom>
            <a:avLst/>
            <a:gdLst/>
            <a:ahLst/>
            <a:cxnLst/>
            <a:rect l="l" t="t" r="r" b="b"/>
            <a:pathLst>
              <a:path w="285750" h="132714">
                <a:moveTo>
                  <a:pt x="229020" y="66278"/>
                </a:moveTo>
                <a:lnTo>
                  <a:pt x="164426" y="103886"/>
                </a:lnTo>
                <a:lnTo>
                  <a:pt x="157607" y="107950"/>
                </a:lnTo>
                <a:lnTo>
                  <a:pt x="155308" y="116713"/>
                </a:lnTo>
                <a:lnTo>
                  <a:pt x="159283" y="123444"/>
                </a:lnTo>
                <a:lnTo>
                  <a:pt x="163258" y="130302"/>
                </a:lnTo>
                <a:lnTo>
                  <a:pt x="172008" y="132588"/>
                </a:lnTo>
                <a:lnTo>
                  <a:pt x="261331" y="80518"/>
                </a:lnTo>
                <a:lnTo>
                  <a:pt x="257352" y="80518"/>
                </a:lnTo>
                <a:lnTo>
                  <a:pt x="257352" y="78613"/>
                </a:lnTo>
                <a:lnTo>
                  <a:pt x="250151" y="78613"/>
                </a:lnTo>
                <a:lnTo>
                  <a:pt x="229020" y="66278"/>
                </a:lnTo>
                <a:close/>
              </a:path>
              <a:path w="285750" h="132714">
                <a:moveTo>
                  <a:pt x="204460" y="51943"/>
                </a:moveTo>
                <a:lnTo>
                  <a:pt x="0" y="51943"/>
                </a:lnTo>
                <a:lnTo>
                  <a:pt x="0" y="80518"/>
                </a:lnTo>
                <a:lnTo>
                  <a:pt x="204562" y="80518"/>
                </a:lnTo>
                <a:lnTo>
                  <a:pt x="229020" y="66278"/>
                </a:lnTo>
                <a:lnTo>
                  <a:pt x="204460" y="51943"/>
                </a:lnTo>
                <a:close/>
              </a:path>
              <a:path w="285750" h="132714">
                <a:moveTo>
                  <a:pt x="261113" y="51943"/>
                </a:moveTo>
                <a:lnTo>
                  <a:pt x="257352" y="51943"/>
                </a:lnTo>
                <a:lnTo>
                  <a:pt x="257352" y="80518"/>
                </a:lnTo>
                <a:lnTo>
                  <a:pt x="261331" y="80518"/>
                </a:lnTo>
                <a:lnTo>
                  <a:pt x="285711" y="66294"/>
                </a:lnTo>
                <a:lnTo>
                  <a:pt x="261113" y="51943"/>
                </a:lnTo>
                <a:close/>
              </a:path>
              <a:path w="285750" h="132714">
                <a:moveTo>
                  <a:pt x="250151" y="53975"/>
                </a:moveTo>
                <a:lnTo>
                  <a:pt x="229020" y="66278"/>
                </a:lnTo>
                <a:lnTo>
                  <a:pt x="250151" y="78613"/>
                </a:lnTo>
                <a:lnTo>
                  <a:pt x="250151" y="53975"/>
                </a:lnTo>
                <a:close/>
              </a:path>
              <a:path w="285750" h="132714">
                <a:moveTo>
                  <a:pt x="257352" y="53975"/>
                </a:moveTo>
                <a:lnTo>
                  <a:pt x="250151" y="53975"/>
                </a:lnTo>
                <a:lnTo>
                  <a:pt x="250151" y="78613"/>
                </a:lnTo>
                <a:lnTo>
                  <a:pt x="257352" y="78613"/>
                </a:lnTo>
                <a:lnTo>
                  <a:pt x="257352" y="53975"/>
                </a:lnTo>
                <a:close/>
              </a:path>
              <a:path w="285750" h="132714">
                <a:moveTo>
                  <a:pt x="172008" y="0"/>
                </a:moveTo>
                <a:lnTo>
                  <a:pt x="163258" y="2286"/>
                </a:lnTo>
                <a:lnTo>
                  <a:pt x="159283" y="9017"/>
                </a:lnTo>
                <a:lnTo>
                  <a:pt x="155308" y="15875"/>
                </a:lnTo>
                <a:lnTo>
                  <a:pt x="157607" y="24638"/>
                </a:lnTo>
                <a:lnTo>
                  <a:pt x="229020" y="66278"/>
                </a:lnTo>
                <a:lnTo>
                  <a:pt x="250151" y="53975"/>
                </a:lnTo>
                <a:lnTo>
                  <a:pt x="257352" y="53975"/>
                </a:lnTo>
                <a:lnTo>
                  <a:pt x="257352" y="51943"/>
                </a:lnTo>
                <a:lnTo>
                  <a:pt x="261113" y="51943"/>
                </a:lnTo>
                <a:lnTo>
                  <a:pt x="172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404359" y="5745937"/>
            <a:ext cx="269875" cy="132715"/>
          </a:xfrm>
          <a:custGeom>
            <a:avLst/>
            <a:gdLst/>
            <a:ahLst/>
            <a:cxnLst/>
            <a:rect l="l" t="t" r="r" b="b"/>
            <a:pathLst>
              <a:path w="269875" h="132714">
                <a:moveTo>
                  <a:pt x="113664" y="0"/>
                </a:moveTo>
                <a:lnTo>
                  <a:pt x="0" y="66332"/>
                </a:lnTo>
                <a:lnTo>
                  <a:pt x="113664" y="132651"/>
                </a:lnTo>
                <a:lnTo>
                  <a:pt x="122428" y="130352"/>
                </a:lnTo>
                <a:lnTo>
                  <a:pt x="126364" y="123532"/>
                </a:lnTo>
                <a:lnTo>
                  <a:pt x="130429" y="116712"/>
                </a:lnTo>
                <a:lnTo>
                  <a:pt x="128143" y="107962"/>
                </a:lnTo>
                <a:lnTo>
                  <a:pt x="81220" y="80619"/>
                </a:lnTo>
                <a:lnTo>
                  <a:pt x="28321" y="80619"/>
                </a:lnTo>
                <a:lnTo>
                  <a:pt x="28321" y="52044"/>
                </a:lnTo>
                <a:lnTo>
                  <a:pt x="81198" y="52044"/>
                </a:lnTo>
                <a:lnTo>
                  <a:pt x="128143" y="24688"/>
                </a:lnTo>
                <a:lnTo>
                  <a:pt x="130429" y="15938"/>
                </a:lnTo>
                <a:lnTo>
                  <a:pt x="126364" y="9118"/>
                </a:lnTo>
                <a:lnTo>
                  <a:pt x="122428" y="2311"/>
                </a:lnTo>
                <a:lnTo>
                  <a:pt x="113664" y="0"/>
                </a:lnTo>
                <a:close/>
              </a:path>
              <a:path w="269875" h="132714">
                <a:moveTo>
                  <a:pt x="81198" y="52044"/>
                </a:moveTo>
                <a:lnTo>
                  <a:pt x="28321" y="52044"/>
                </a:lnTo>
                <a:lnTo>
                  <a:pt x="28321" y="80619"/>
                </a:lnTo>
                <a:lnTo>
                  <a:pt x="81220" y="80619"/>
                </a:lnTo>
                <a:lnTo>
                  <a:pt x="77867" y="78663"/>
                </a:lnTo>
                <a:lnTo>
                  <a:pt x="35560" y="78663"/>
                </a:lnTo>
                <a:lnTo>
                  <a:pt x="35560" y="53987"/>
                </a:lnTo>
                <a:lnTo>
                  <a:pt x="77867" y="53987"/>
                </a:lnTo>
                <a:lnTo>
                  <a:pt x="81198" y="52044"/>
                </a:lnTo>
                <a:close/>
              </a:path>
              <a:path w="269875" h="132714">
                <a:moveTo>
                  <a:pt x="269875" y="52044"/>
                </a:moveTo>
                <a:lnTo>
                  <a:pt x="81198" y="52044"/>
                </a:lnTo>
                <a:lnTo>
                  <a:pt x="56713" y="66325"/>
                </a:lnTo>
                <a:lnTo>
                  <a:pt x="81220" y="80619"/>
                </a:lnTo>
                <a:lnTo>
                  <a:pt x="269875" y="80619"/>
                </a:lnTo>
                <a:lnTo>
                  <a:pt x="269875" y="52044"/>
                </a:lnTo>
                <a:close/>
              </a:path>
              <a:path w="269875" h="132714">
                <a:moveTo>
                  <a:pt x="35560" y="53987"/>
                </a:moveTo>
                <a:lnTo>
                  <a:pt x="35560" y="78663"/>
                </a:lnTo>
                <a:lnTo>
                  <a:pt x="56713" y="66325"/>
                </a:lnTo>
                <a:lnTo>
                  <a:pt x="35560" y="53987"/>
                </a:lnTo>
                <a:close/>
              </a:path>
              <a:path w="269875" h="132714">
                <a:moveTo>
                  <a:pt x="56713" y="66325"/>
                </a:moveTo>
                <a:lnTo>
                  <a:pt x="35560" y="78663"/>
                </a:lnTo>
                <a:lnTo>
                  <a:pt x="77867" y="78663"/>
                </a:lnTo>
                <a:lnTo>
                  <a:pt x="56713" y="66325"/>
                </a:lnTo>
                <a:close/>
              </a:path>
              <a:path w="269875" h="132714">
                <a:moveTo>
                  <a:pt x="77867" y="53987"/>
                </a:moveTo>
                <a:lnTo>
                  <a:pt x="35560" y="53987"/>
                </a:lnTo>
                <a:lnTo>
                  <a:pt x="56713" y="66325"/>
                </a:lnTo>
                <a:lnTo>
                  <a:pt x="77867" y="53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3228" y="126618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30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194" y="1724660"/>
            <a:ext cx="98298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File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abc</a:t>
            </a:r>
            <a:endParaRPr sz="20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Start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Size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34408" y="1585061"/>
            <a:ext cx="990600" cy="1087755"/>
          </a:xfrm>
          <a:custGeom>
            <a:avLst/>
            <a:gdLst/>
            <a:ahLst/>
            <a:cxnLst/>
            <a:rect l="l" t="t" r="r" b="b"/>
            <a:pathLst>
              <a:path w="990600" h="1087755">
                <a:moveTo>
                  <a:pt x="0" y="1087399"/>
                </a:moveTo>
                <a:lnTo>
                  <a:pt x="990600" y="1087399"/>
                </a:lnTo>
                <a:lnTo>
                  <a:pt x="990600" y="0"/>
                </a:lnTo>
                <a:lnTo>
                  <a:pt x="0" y="0"/>
                </a:lnTo>
                <a:lnTo>
                  <a:pt x="0" y="1087399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4408" y="1813941"/>
            <a:ext cx="990600" cy="858519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0350" marR="17589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58408" y="1585061"/>
            <a:ext cx="990600" cy="1087755"/>
          </a:xfrm>
          <a:custGeom>
            <a:avLst/>
            <a:gdLst/>
            <a:ahLst/>
            <a:cxnLst/>
            <a:rect l="l" t="t" r="r" b="b"/>
            <a:pathLst>
              <a:path w="990600" h="1087755">
                <a:moveTo>
                  <a:pt x="0" y="1087399"/>
                </a:moveTo>
                <a:lnTo>
                  <a:pt x="990599" y="1087399"/>
                </a:lnTo>
                <a:lnTo>
                  <a:pt x="990599" y="0"/>
                </a:lnTo>
                <a:lnTo>
                  <a:pt x="0" y="0"/>
                </a:lnTo>
                <a:lnTo>
                  <a:pt x="0" y="1087399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58408" y="1813941"/>
            <a:ext cx="990600" cy="858519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0350" marR="17589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70983" y="1661414"/>
            <a:ext cx="987425" cy="76200"/>
          </a:xfrm>
          <a:custGeom>
            <a:avLst/>
            <a:gdLst/>
            <a:ahLst/>
            <a:cxnLst/>
            <a:rect l="l" t="t" r="r" b="b"/>
            <a:pathLst>
              <a:path w="987425" h="76200">
                <a:moveTo>
                  <a:pt x="936625" y="38100"/>
                </a:moveTo>
                <a:lnTo>
                  <a:pt x="911225" y="76200"/>
                </a:lnTo>
                <a:lnTo>
                  <a:pt x="962025" y="50800"/>
                </a:lnTo>
                <a:lnTo>
                  <a:pt x="936625" y="50800"/>
                </a:lnTo>
                <a:lnTo>
                  <a:pt x="936625" y="38100"/>
                </a:lnTo>
                <a:close/>
              </a:path>
              <a:path w="987425" h="76200">
                <a:moveTo>
                  <a:pt x="92815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928158" y="50800"/>
                </a:lnTo>
                <a:lnTo>
                  <a:pt x="936625" y="38100"/>
                </a:lnTo>
                <a:lnTo>
                  <a:pt x="928158" y="25400"/>
                </a:lnTo>
                <a:close/>
              </a:path>
              <a:path w="987425" h="76200">
                <a:moveTo>
                  <a:pt x="962025" y="25400"/>
                </a:moveTo>
                <a:lnTo>
                  <a:pt x="936625" y="25400"/>
                </a:lnTo>
                <a:lnTo>
                  <a:pt x="936625" y="50800"/>
                </a:lnTo>
                <a:lnTo>
                  <a:pt x="962025" y="50800"/>
                </a:lnTo>
                <a:lnTo>
                  <a:pt x="987425" y="38100"/>
                </a:lnTo>
                <a:lnTo>
                  <a:pt x="962025" y="25400"/>
                </a:lnTo>
                <a:close/>
              </a:path>
              <a:path w="987425" h="76200">
                <a:moveTo>
                  <a:pt x="911225" y="0"/>
                </a:moveTo>
                <a:lnTo>
                  <a:pt x="936625" y="38100"/>
                </a:lnTo>
                <a:lnTo>
                  <a:pt x="936625" y="25400"/>
                </a:lnTo>
                <a:lnTo>
                  <a:pt x="962025" y="25400"/>
                </a:lnTo>
                <a:lnTo>
                  <a:pt x="911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58408" y="1585061"/>
            <a:ext cx="990600" cy="229235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0200">
              <a:lnSpc>
                <a:spcPts val="1800"/>
              </a:lnSpc>
            </a:pPr>
            <a:r>
              <a:rPr sz="1800" dirty="0">
                <a:latin typeface="Times New Roman"/>
                <a:cs typeface="Times New Roman"/>
              </a:rPr>
              <a:t>null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5164" y="269290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19164" y="269290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50609" y="5187594"/>
            <a:ext cx="990600" cy="1057275"/>
          </a:xfrm>
          <a:custGeom>
            <a:avLst/>
            <a:gdLst/>
            <a:ahLst/>
            <a:cxnLst/>
            <a:rect l="l" t="t" r="r" b="b"/>
            <a:pathLst>
              <a:path w="990600" h="1057275">
                <a:moveTo>
                  <a:pt x="0" y="1056754"/>
                </a:moveTo>
                <a:lnTo>
                  <a:pt x="990599" y="1056754"/>
                </a:lnTo>
                <a:lnTo>
                  <a:pt x="990599" y="0"/>
                </a:lnTo>
                <a:lnTo>
                  <a:pt x="0" y="0"/>
                </a:lnTo>
                <a:lnTo>
                  <a:pt x="0" y="1056754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50609" y="5410072"/>
            <a:ext cx="990600" cy="83439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0350" marR="17589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74609" y="5187594"/>
            <a:ext cx="990600" cy="1057275"/>
          </a:xfrm>
          <a:custGeom>
            <a:avLst/>
            <a:gdLst/>
            <a:ahLst/>
            <a:cxnLst/>
            <a:rect l="l" t="t" r="r" b="b"/>
            <a:pathLst>
              <a:path w="990600" h="1057275">
                <a:moveTo>
                  <a:pt x="0" y="1056754"/>
                </a:moveTo>
                <a:lnTo>
                  <a:pt x="990600" y="1056754"/>
                </a:lnTo>
                <a:lnTo>
                  <a:pt x="990600" y="0"/>
                </a:lnTo>
                <a:lnTo>
                  <a:pt x="0" y="0"/>
                </a:lnTo>
                <a:lnTo>
                  <a:pt x="0" y="1056754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74609" y="5410072"/>
            <a:ext cx="990600" cy="8343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0985" marR="175260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87184" y="5260721"/>
            <a:ext cx="987425" cy="76200"/>
          </a:xfrm>
          <a:custGeom>
            <a:avLst/>
            <a:gdLst/>
            <a:ahLst/>
            <a:cxnLst/>
            <a:rect l="l" t="t" r="r" b="b"/>
            <a:pathLst>
              <a:path w="987425" h="76200">
                <a:moveTo>
                  <a:pt x="936625" y="38099"/>
                </a:moveTo>
                <a:lnTo>
                  <a:pt x="911225" y="76199"/>
                </a:lnTo>
                <a:lnTo>
                  <a:pt x="962025" y="50799"/>
                </a:lnTo>
                <a:lnTo>
                  <a:pt x="936625" y="50799"/>
                </a:lnTo>
                <a:lnTo>
                  <a:pt x="936625" y="38099"/>
                </a:lnTo>
                <a:close/>
              </a:path>
              <a:path w="987425" h="76200">
                <a:moveTo>
                  <a:pt x="928158" y="25399"/>
                </a:moveTo>
                <a:lnTo>
                  <a:pt x="0" y="25399"/>
                </a:lnTo>
                <a:lnTo>
                  <a:pt x="0" y="50799"/>
                </a:lnTo>
                <a:lnTo>
                  <a:pt x="928158" y="50799"/>
                </a:lnTo>
                <a:lnTo>
                  <a:pt x="936625" y="38099"/>
                </a:lnTo>
                <a:lnTo>
                  <a:pt x="928158" y="25399"/>
                </a:lnTo>
                <a:close/>
              </a:path>
              <a:path w="987425" h="76200">
                <a:moveTo>
                  <a:pt x="962025" y="25399"/>
                </a:moveTo>
                <a:lnTo>
                  <a:pt x="936625" y="25399"/>
                </a:lnTo>
                <a:lnTo>
                  <a:pt x="936625" y="50799"/>
                </a:lnTo>
                <a:lnTo>
                  <a:pt x="962025" y="50799"/>
                </a:lnTo>
                <a:lnTo>
                  <a:pt x="987425" y="38099"/>
                </a:lnTo>
                <a:lnTo>
                  <a:pt x="962025" y="25399"/>
                </a:lnTo>
                <a:close/>
              </a:path>
              <a:path w="987425" h="76200">
                <a:moveTo>
                  <a:pt x="911225" y="0"/>
                </a:moveTo>
                <a:lnTo>
                  <a:pt x="936625" y="38099"/>
                </a:lnTo>
                <a:lnTo>
                  <a:pt x="936625" y="25399"/>
                </a:lnTo>
                <a:lnTo>
                  <a:pt x="962025" y="25399"/>
                </a:lnTo>
                <a:lnTo>
                  <a:pt x="911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74609" y="5187594"/>
            <a:ext cx="990600" cy="2228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ts val="1750"/>
              </a:lnSpc>
            </a:pPr>
            <a:r>
              <a:rPr sz="1800" dirty="0">
                <a:latin typeface="Times New Roman"/>
                <a:cs typeface="Times New Roman"/>
              </a:rPr>
              <a:t>null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1366" y="624535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35619" y="624535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71444" y="5187594"/>
            <a:ext cx="990600" cy="1057275"/>
          </a:xfrm>
          <a:custGeom>
            <a:avLst/>
            <a:gdLst/>
            <a:ahLst/>
            <a:cxnLst/>
            <a:rect l="l" t="t" r="r" b="b"/>
            <a:pathLst>
              <a:path w="990600" h="1057275">
                <a:moveTo>
                  <a:pt x="0" y="1056754"/>
                </a:moveTo>
                <a:lnTo>
                  <a:pt x="990600" y="1056754"/>
                </a:lnTo>
                <a:lnTo>
                  <a:pt x="990600" y="0"/>
                </a:lnTo>
                <a:lnTo>
                  <a:pt x="0" y="0"/>
                </a:lnTo>
                <a:lnTo>
                  <a:pt x="0" y="1056754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71444" y="5410072"/>
            <a:ext cx="990600" cy="83439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0350" marR="17589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95444" y="5187594"/>
            <a:ext cx="990600" cy="1057275"/>
          </a:xfrm>
          <a:custGeom>
            <a:avLst/>
            <a:gdLst/>
            <a:ahLst/>
            <a:cxnLst/>
            <a:rect l="l" t="t" r="r" b="b"/>
            <a:pathLst>
              <a:path w="990600" h="1057275">
                <a:moveTo>
                  <a:pt x="0" y="1056754"/>
                </a:moveTo>
                <a:lnTo>
                  <a:pt x="990600" y="1056754"/>
                </a:lnTo>
                <a:lnTo>
                  <a:pt x="990600" y="0"/>
                </a:lnTo>
                <a:lnTo>
                  <a:pt x="0" y="0"/>
                </a:lnTo>
                <a:lnTo>
                  <a:pt x="0" y="1056754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95444" y="5410072"/>
            <a:ext cx="990600" cy="83439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0350" marR="17589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08019" y="5260721"/>
            <a:ext cx="987425" cy="76200"/>
          </a:xfrm>
          <a:custGeom>
            <a:avLst/>
            <a:gdLst/>
            <a:ahLst/>
            <a:cxnLst/>
            <a:rect l="l" t="t" r="r" b="b"/>
            <a:pathLst>
              <a:path w="987425" h="76200">
                <a:moveTo>
                  <a:pt x="936625" y="38099"/>
                </a:moveTo>
                <a:lnTo>
                  <a:pt x="911225" y="76199"/>
                </a:lnTo>
                <a:lnTo>
                  <a:pt x="962025" y="50799"/>
                </a:lnTo>
                <a:lnTo>
                  <a:pt x="936625" y="50799"/>
                </a:lnTo>
                <a:lnTo>
                  <a:pt x="936625" y="38099"/>
                </a:lnTo>
                <a:close/>
              </a:path>
              <a:path w="987425" h="76200">
                <a:moveTo>
                  <a:pt x="928158" y="25399"/>
                </a:moveTo>
                <a:lnTo>
                  <a:pt x="0" y="25399"/>
                </a:lnTo>
                <a:lnTo>
                  <a:pt x="0" y="50799"/>
                </a:lnTo>
                <a:lnTo>
                  <a:pt x="928158" y="50799"/>
                </a:lnTo>
                <a:lnTo>
                  <a:pt x="936625" y="38099"/>
                </a:lnTo>
                <a:lnTo>
                  <a:pt x="928158" y="25399"/>
                </a:lnTo>
                <a:close/>
              </a:path>
              <a:path w="987425" h="76200">
                <a:moveTo>
                  <a:pt x="962025" y="25399"/>
                </a:moveTo>
                <a:lnTo>
                  <a:pt x="936625" y="25399"/>
                </a:lnTo>
                <a:lnTo>
                  <a:pt x="936625" y="50799"/>
                </a:lnTo>
                <a:lnTo>
                  <a:pt x="962025" y="50799"/>
                </a:lnTo>
                <a:lnTo>
                  <a:pt x="987425" y="38099"/>
                </a:lnTo>
                <a:lnTo>
                  <a:pt x="962025" y="25399"/>
                </a:lnTo>
                <a:close/>
              </a:path>
              <a:path w="987425" h="76200">
                <a:moveTo>
                  <a:pt x="911225" y="0"/>
                </a:moveTo>
                <a:lnTo>
                  <a:pt x="936625" y="38099"/>
                </a:lnTo>
                <a:lnTo>
                  <a:pt x="936625" y="25399"/>
                </a:lnTo>
                <a:lnTo>
                  <a:pt x="962025" y="25399"/>
                </a:lnTo>
                <a:lnTo>
                  <a:pt x="911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32200" y="624535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56200" y="624535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66359" y="5260721"/>
            <a:ext cx="987425" cy="76200"/>
          </a:xfrm>
          <a:custGeom>
            <a:avLst/>
            <a:gdLst/>
            <a:ahLst/>
            <a:cxnLst/>
            <a:rect l="l" t="t" r="r" b="b"/>
            <a:pathLst>
              <a:path w="987425" h="76200">
                <a:moveTo>
                  <a:pt x="936625" y="38099"/>
                </a:moveTo>
                <a:lnTo>
                  <a:pt x="911225" y="76199"/>
                </a:lnTo>
                <a:lnTo>
                  <a:pt x="962025" y="50799"/>
                </a:lnTo>
                <a:lnTo>
                  <a:pt x="936625" y="50799"/>
                </a:lnTo>
                <a:lnTo>
                  <a:pt x="936625" y="38099"/>
                </a:lnTo>
                <a:close/>
              </a:path>
              <a:path w="987425" h="76200">
                <a:moveTo>
                  <a:pt x="928158" y="25399"/>
                </a:moveTo>
                <a:lnTo>
                  <a:pt x="0" y="25399"/>
                </a:lnTo>
                <a:lnTo>
                  <a:pt x="0" y="50799"/>
                </a:lnTo>
                <a:lnTo>
                  <a:pt x="928158" y="50799"/>
                </a:lnTo>
                <a:lnTo>
                  <a:pt x="936625" y="38099"/>
                </a:lnTo>
                <a:lnTo>
                  <a:pt x="928158" y="25399"/>
                </a:lnTo>
                <a:close/>
              </a:path>
              <a:path w="987425" h="76200">
                <a:moveTo>
                  <a:pt x="962025" y="25399"/>
                </a:moveTo>
                <a:lnTo>
                  <a:pt x="936625" y="25399"/>
                </a:lnTo>
                <a:lnTo>
                  <a:pt x="936625" y="50799"/>
                </a:lnTo>
                <a:lnTo>
                  <a:pt x="962025" y="50799"/>
                </a:lnTo>
                <a:lnTo>
                  <a:pt x="987425" y="38099"/>
                </a:lnTo>
                <a:lnTo>
                  <a:pt x="962025" y="25399"/>
                </a:lnTo>
                <a:close/>
              </a:path>
              <a:path w="987425" h="76200">
                <a:moveTo>
                  <a:pt x="911225" y="0"/>
                </a:moveTo>
                <a:lnTo>
                  <a:pt x="936625" y="38099"/>
                </a:lnTo>
                <a:lnTo>
                  <a:pt x="936625" y="25399"/>
                </a:lnTo>
                <a:lnTo>
                  <a:pt x="962025" y="25399"/>
                </a:lnTo>
                <a:lnTo>
                  <a:pt x="911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16253" y="3425697"/>
            <a:ext cx="102616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File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rprt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Start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Size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6253" y="5310632"/>
            <a:ext cx="102616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File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xyz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Start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28</a:t>
            </a:r>
            <a:endParaRPr sz="2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Size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028698" y="356870"/>
            <a:ext cx="53187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Contiguous</a:t>
            </a:r>
            <a:r>
              <a:rPr spc="-260" dirty="0"/>
              <a:t> </a:t>
            </a:r>
            <a:r>
              <a:rPr spc="-5" dirty="0"/>
              <a:t>Allocation</a:t>
            </a:r>
          </a:p>
        </p:txBody>
      </p:sp>
      <p:sp>
        <p:nvSpPr>
          <p:cNvPr id="34" name="object 34"/>
          <p:cNvSpPr/>
          <p:nvPr/>
        </p:nvSpPr>
        <p:spPr>
          <a:xfrm>
            <a:off x="4684395" y="3312693"/>
            <a:ext cx="969644" cy="1092200"/>
          </a:xfrm>
          <a:custGeom>
            <a:avLst/>
            <a:gdLst/>
            <a:ahLst/>
            <a:cxnLst/>
            <a:rect l="l" t="t" r="r" b="b"/>
            <a:pathLst>
              <a:path w="969645" h="1092200">
                <a:moveTo>
                  <a:pt x="0" y="1091793"/>
                </a:moveTo>
                <a:lnTo>
                  <a:pt x="969048" y="1091793"/>
                </a:lnTo>
                <a:lnTo>
                  <a:pt x="969048" y="0"/>
                </a:lnTo>
                <a:lnTo>
                  <a:pt x="0" y="0"/>
                </a:lnTo>
                <a:lnTo>
                  <a:pt x="0" y="109179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84395" y="3542538"/>
            <a:ext cx="969644" cy="86233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48920" marR="16573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75247" y="3312693"/>
            <a:ext cx="969644" cy="1092200"/>
          </a:xfrm>
          <a:custGeom>
            <a:avLst/>
            <a:gdLst/>
            <a:ahLst/>
            <a:cxnLst/>
            <a:rect l="l" t="t" r="r" b="b"/>
            <a:pathLst>
              <a:path w="969645" h="1092200">
                <a:moveTo>
                  <a:pt x="0" y="1091793"/>
                </a:moveTo>
                <a:lnTo>
                  <a:pt x="969048" y="1091793"/>
                </a:lnTo>
                <a:lnTo>
                  <a:pt x="969048" y="0"/>
                </a:lnTo>
                <a:lnTo>
                  <a:pt x="0" y="0"/>
                </a:lnTo>
                <a:lnTo>
                  <a:pt x="0" y="109179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175247" y="3542538"/>
            <a:ext cx="969644" cy="86233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48920" marR="16573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65973" y="3312693"/>
            <a:ext cx="969644" cy="1092200"/>
          </a:xfrm>
          <a:custGeom>
            <a:avLst/>
            <a:gdLst/>
            <a:ahLst/>
            <a:cxnLst/>
            <a:rect l="l" t="t" r="r" b="b"/>
            <a:pathLst>
              <a:path w="969645" h="1092200">
                <a:moveTo>
                  <a:pt x="0" y="1091793"/>
                </a:moveTo>
                <a:lnTo>
                  <a:pt x="969048" y="1091793"/>
                </a:lnTo>
                <a:lnTo>
                  <a:pt x="969048" y="0"/>
                </a:lnTo>
                <a:lnTo>
                  <a:pt x="0" y="0"/>
                </a:lnTo>
                <a:lnTo>
                  <a:pt x="0" y="109179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665973" y="3542538"/>
            <a:ext cx="969644" cy="8623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49554" marR="165100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09285" y="3389503"/>
            <a:ext cx="966469" cy="76200"/>
          </a:xfrm>
          <a:custGeom>
            <a:avLst/>
            <a:gdLst/>
            <a:ahLst/>
            <a:cxnLst/>
            <a:rect l="l" t="t" r="r" b="b"/>
            <a:pathLst>
              <a:path w="966470" h="76200">
                <a:moveTo>
                  <a:pt x="915162" y="38100"/>
                </a:moveTo>
                <a:lnTo>
                  <a:pt x="889762" y="76200"/>
                </a:lnTo>
                <a:lnTo>
                  <a:pt x="940562" y="50800"/>
                </a:lnTo>
                <a:lnTo>
                  <a:pt x="915162" y="50800"/>
                </a:lnTo>
                <a:lnTo>
                  <a:pt x="915162" y="38100"/>
                </a:lnTo>
                <a:close/>
              </a:path>
              <a:path w="966470" h="76200">
                <a:moveTo>
                  <a:pt x="906695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906695" y="50800"/>
                </a:lnTo>
                <a:lnTo>
                  <a:pt x="915162" y="38100"/>
                </a:lnTo>
                <a:lnTo>
                  <a:pt x="906695" y="25400"/>
                </a:lnTo>
                <a:close/>
              </a:path>
              <a:path w="966470" h="76200">
                <a:moveTo>
                  <a:pt x="940562" y="25400"/>
                </a:moveTo>
                <a:lnTo>
                  <a:pt x="915162" y="25400"/>
                </a:lnTo>
                <a:lnTo>
                  <a:pt x="915162" y="50800"/>
                </a:lnTo>
                <a:lnTo>
                  <a:pt x="940562" y="50800"/>
                </a:lnTo>
                <a:lnTo>
                  <a:pt x="965962" y="38100"/>
                </a:lnTo>
                <a:lnTo>
                  <a:pt x="940562" y="25400"/>
                </a:lnTo>
                <a:close/>
              </a:path>
              <a:path w="966470" h="76200">
                <a:moveTo>
                  <a:pt x="889762" y="0"/>
                </a:moveTo>
                <a:lnTo>
                  <a:pt x="915162" y="38100"/>
                </a:lnTo>
                <a:lnTo>
                  <a:pt x="915162" y="25400"/>
                </a:lnTo>
                <a:lnTo>
                  <a:pt x="940562" y="25400"/>
                </a:lnTo>
                <a:lnTo>
                  <a:pt x="889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00139" y="3389503"/>
            <a:ext cx="965835" cy="76200"/>
          </a:xfrm>
          <a:custGeom>
            <a:avLst/>
            <a:gdLst/>
            <a:ahLst/>
            <a:cxnLst/>
            <a:rect l="l" t="t" r="r" b="b"/>
            <a:pathLst>
              <a:path w="965834" h="76200">
                <a:moveTo>
                  <a:pt x="915035" y="38100"/>
                </a:moveTo>
                <a:lnTo>
                  <a:pt x="889635" y="76200"/>
                </a:lnTo>
                <a:lnTo>
                  <a:pt x="940435" y="50800"/>
                </a:lnTo>
                <a:lnTo>
                  <a:pt x="915035" y="50800"/>
                </a:lnTo>
                <a:lnTo>
                  <a:pt x="915035" y="38100"/>
                </a:lnTo>
                <a:close/>
              </a:path>
              <a:path w="965834" h="76200">
                <a:moveTo>
                  <a:pt x="90656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906568" y="50800"/>
                </a:lnTo>
                <a:lnTo>
                  <a:pt x="915035" y="38100"/>
                </a:lnTo>
                <a:lnTo>
                  <a:pt x="906568" y="25400"/>
                </a:lnTo>
                <a:close/>
              </a:path>
              <a:path w="965834" h="76200">
                <a:moveTo>
                  <a:pt x="940435" y="25400"/>
                </a:moveTo>
                <a:lnTo>
                  <a:pt x="915035" y="25400"/>
                </a:lnTo>
                <a:lnTo>
                  <a:pt x="915035" y="50800"/>
                </a:lnTo>
                <a:lnTo>
                  <a:pt x="940435" y="50800"/>
                </a:lnTo>
                <a:lnTo>
                  <a:pt x="965835" y="38100"/>
                </a:lnTo>
                <a:lnTo>
                  <a:pt x="940435" y="25400"/>
                </a:lnTo>
                <a:close/>
              </a:path>
              <a:path w="965834" h="76200">
                <a:moveTo>
                  <a:pt x="889635" y="0"/>
                </a:moveTo>
                <a:lnTo>
                  <a:pt x="915035" y="38100"/>
                </a:lnTo>
                <a:lnTo>
                  <a:pt x="915035" y="25400"/>
                </a:lnTo>
                <a:lnTo>
                  <a:pt x="940435" y="25400"/>
                </a:lnTo>
                <a:lnTo>
                  <a:pt x="889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665973" y="3312693"/>
            <a:ext cx="969644" cy="2298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8450">
              <a:lnSpc>
                <a:spcPts val="1810"/>
              </a:lnSpc>
            </a:pPr>
            <a:r>
              <a:rPr sz="1800" dirty="0">
                <a:latin typeface="Times New Roman"/>
                <a:cs typeface="Times New Roman"/>
              </a:rPr>
              <a:t>null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36896" y="440486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27621" y="440486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18602" y="440486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74619" y="3312693"/>
            <a:ext cx="969644" cy="1092200"/>
          </a:xfrm>
          <a:custGeom>
            <a:avLst/>
            <a:gdLst/>
            <a:ahLst/>
            <a:cxnLst/>
            <a:rect l="l" t="t" r="r" b="b"/>
            <a:pathLst>
              <a:path w="969645" h="1092200">
                <a:moveTo>
                  <a:pt x="0" y="1091793"/>
                </a:moveTo>
                <a:lnTo>
                  <a:pt x="969048" y="1091793"/>
                </a:lnTo>
                <a:lnTo>
                  <a:pt x="969048" y="0"/>
                </a:lnTo>
                <a:lnTo>
                  <a:pt x="0" y="0"/>
                </a:lnTo>
                <a:lnTo>
                  <a:pt x="0" y="109179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174619" y="3542538"/>
            <a:ext cx="969644" cy="86233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48920" marR="16573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27120" y="440486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1514" y="3389503"/>
            <a:ext cx="965835" cy="76200"/>
          </a:xfrm>
          <a:custGeom>
            <a:avLst/>
            <a:gdLst/>
            <a:ahLst/>
            <a:cxnLst/>
            <a:rect l="l" t="t" r="r" b="b"/>
            <a:pathLst>
              <a:path w="965835" h="76200">
                <a:moveTo>
                  <a:pt x="889635" y="0"/>
                </a:moveTo>
                <a:lnTo>
                  <a:pt x="915035" y="38100"/>
                </a:lnTo>
                <a:lnTo>
                  <a:pt x="889635" y="76200"/>
                </a:lnTo>
                <a:lnTo>
                  <a:pt x="940435" y="50800"/>
                </a:lnTo>
                <a:lnTo>
                  <a:pt x="915162" y="50800"/>
                </a:lnTo>
                <a:lnTo>
                  <a:pt x="915162" y="25400"/>
                </a:lnTo>
                <a:lnTo>
                  <a:pt x="940435" y="25400"/>
                </a:lnTo>
                <a:lnTo>
                  <a:pt x="889635" y="0"/>
                </a:lnTo>
                <a:close/>
              </a:path>
              <a:path w="965835" h="76200">
                <a:moveTo>
                  <a:pt x="90656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906568" y="50800"/>
                </a:lnTo>
                <a:lnTo>
                  <a:pt x="915035" y="38100"/>
                </a:lnTo>
                <a:lnTo>
                  <a:pt x="906568" y="25400"/>
                </a:lnTo>
                <a:close/>
              </a:path>
              <a:path w="965835" h="76200">
                <a:moveTo>
                  <a:pt x="940435" y="25400"/>
                </a:moveTo>
                <a:lnTo>
                  <a:pt x="915162" y="25400"/>
                </a:lnTo>
                <a:lnTo>
                  <a:pt x="915162" y="50800"/>
                </a:lnTo>
                <a:lnTo>
                  <a:pt x="940435" y="50800"/>
                </a:lnTo>
                <a:lnTo>
                  <a:pt x="965835" y="38100"/>
                </a:lnTo>
                <a:lnTo>
                  <a:pt x="940435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28698" y="356870"/>
            <a:ext cx="53187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Contiguous</a:t>
            </a:r>
            <a:r>
              <a:rPr spc="-260" dirty="0"/>
              <a:t> </a:t>
            </a:r>
            <a:r>
              <a:rPr spc="-5" dirty="0"/>
              <a:t>Allocation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1387" y="1740154"/>
            <a:ext cx="7588884" cy="416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Pros: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2039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Simple: state required per file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start block and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2040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Performance: entire file can be read with one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seek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14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Cons: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2039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Fragmentation: </a:t>
            </a:r>
            <a:r>
              <a:rPr sz="2400" dirty="0">
                <a:latin typeface="Times New Roman"/>
                <a:cs typeface="Times New Roman"/>
              </a:rPr>
              <a:t>external </a:t>
            </a:r>
            <a:r>
              <a:rPr sz="2400" spc="-5" dirty="0">
                <a:latin typeface="Times New Roman"/>
                <a:cs typeface="Times New Roman"/>
              </a:rPr>
              <a:t>fragmentation </a:t>
            </a:r>
            <a:r>
              <a:rPr sz="2400" dirty="0">
                <a:latin typeface="Times New Roman"/>
                <a:cs typeface="Times New Roman"/>
              </a:rPr>
              <a:t>is bigger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2040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Usability: </a:t>
            </a:r>
            <a:r>
              <a:rPr sz="2400" spc="-5" dirty="0">
                <a:latin typeface="Times New Roman"/>
                <a:cs typeface="Times New Roman"/>
              </a:rPr>
              <a:t>user needs </a:t>
            </a:r>
            <a:r>
              <a:rPr sz="2400" dirty="0">
                <a:latin typeface="Times New Roman"/>
                <a:cs typeface="Times New Roman"/>
              </a:rPr>
              <a:t>to know </a:t>
            </a:r>
            <a:r>
              <a:rPr sz="2400" spc="-5" dirty="0">
                <a:latin typeface="Times New Roman"/>
                <a:cs typeface="Times New Roman"/>
              </a:rPr>
              <a:t>size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135"/>
              </a:spcBef>
              <a:buClr>
                <a:srgbClr val="DD8046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CDROMs,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DVDs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31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3228" y="126618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32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7000" y="2571775"/>
            <a:ext cx="2438400" cy="3896995"/>
          </a:xfrm>
          <a:custGeom>
            <a:avLst/>
            <a:gdLst/>
            <a:ahLst/>
            <a:cxnLst/>
            <a:rect l="l" t="t" r="r" b="b"/>
            <a:pathLst>
              <a:path w="2438400" h="3896995">
                <a:moveTo>
                  <a:pt x="0" y="3896741"/>
                </a:moveTo>
                <a:lnTo>
                  <a:pt x="2438400" y="3896741"/>
                </a:lnTo>
                <a:lnTo>
                  <a:pt x="2438400" y="0"/>
                </a:lnTo>
                <a:lnTo>
                  <a:pt x="0" y="0"/>
                </a:lnTo>
                <a:lnTo>
                  <a:pt x="0" y="389674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7000" y="2571775"/>
            <a:ext cx="2438400" cy="3896995"/>
          </a:xfrm>
          <a:custGeom>
            <a:avLst/>
            <a:gdLst/>
            <a:ahLst/>
            <a:cxnLst/>
            <a:rect l="l" t="t" r="r" b="b"/>
            <a:pathLst>
              <a:path w="2438400" h="3896995">
                <a:moveTo>
                  <a:pt x="0" y="3896741"/>
                </a:moveTo>
                <a:lnTo>
                  <a:pt x="2438400" y="3896741"/>
                </a:lnTo>
                <a:lnTo>
                  <a:pt x="2438400" y="0"/>
                </a:lnTo>
                <a:lnTo>
                  <a:pt x="0" y="0"/>
                </a:lnTo>
                <a:lnTo>
                  <a:pt x="0" y="389674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7000" y="2500883"/>
            <a:ext cx="2438400" cy="142240"/>
          </a:xfrm>
          <a:custGeom>
            <a:avLst/>
            <a:gdLst/>
            <a:ahLst/>
            <a:cxnLst/>
            <a:rect l="l" t="t" r="r" b="b"/>
            <a:pathLst>
              <a:path w="2438400" h="142239">
                <a:moveTo>
                  <a:pt x="1219200" y="0"/>
                </a:moveTo>
                <a:lnTo>
                  <a:pt x="1139036" y="150"/>
                </a:lnTo>
                <a:lnTo>
                  <a:pt x="762201" y="5149"/>
                </a:lnTo>
                <a:lnTo>
                  <a:pt x="499152" y="13679"/>
                </a:lnTo>
                <a:lnTo>
                  <a:pt x="331023" y="22327"/>
                </a:lnTo>
                <a:lnTo>
                  <a:pt x="235232" y="29023"/>
                </a:lnTo>
                <a:lnTo>
                  <a:pt x="192706" y="32622"/>
                </a:lnTo>
                <a:lnTo>
                  <a:pt x="153975" y="36376"/>
                </a:lnTo>
                <a:lnTo>
                  <a:pt x="88539" y="44312"/>
                </a:lnTo>
                <a:lnTo>
                  <a:pt x="40207" y="52755"/>
                </a:lnTo>
                <a:lnTo>
                  <a:pt x="2593" y="66208"/>
                </a:lnTo>
                <a:lnTo>
                  <a:pt x="0" y="70865"/>
                </a:lnTo>
                <a:lnTo>
                  <a:pt x="2593" y="75523"/>
                </a:lnTo>
                <a:lnTo>
                  <a:pt x="40207" y="88976"/>
                </a:lnTo>
                <a:lnTo>
                  <a:pt x="88539" y="97419"/>
                </a:lnTo>
                <a:lnTo>
                  <a:pt x="153975" y="105355"/>
                </a:lnTo>
                <a:lnTo>
                  <a:pt x="192706" y="109109"/>
                </a:lnTo>
                <a:lnTo>
                  <a:pt x="235232" y="112708"/>
                </a:lnTo>
                <a:lnTo>
                  <a:pt x="281391" y="116143"/>
                </a:lnTo>
                <a:lnTo>
                  <a:pt x="383968" y="122483"/>
                </a:lnTo>
                <a:lnTo>
                  <a:pt x="561070" y="130525"/>
                </a:lnTo>
                <a:lnTo>
                  <a:pt x="833835" y="138117"/>
                </a:lnTo>
                <a:lnTo>
                  <a:pt x="1219200" y="141731"/>
                </a:lnTo>
                <a:lnTo>
                  <a:pt x="1604564" y="138117"/>
                </a:lnTo>
                <a:lnTo>
                  <a:pt x="1877329" y="130525"/>
                </a:lnTo>
                <a:lnTo>
                  <a:pt x="2054431" y="122483"/>
                </a:lnTo>
                <a:lnTo>
                  <a:pt x="2157008" y="116143"/>
                </a:lnTo>
                <a:lnTo>
                  <a:pt x="2203167" y="112708"/>
                </a:lnTo>
                <a:lnTo>
                  <a:pt x="2245693" y="109109"/>
                </a:lnTo>
                <a:lnTo>
                  <a:pt x="2284424" y="105355"/>
                </a:lnTo>
                <a:lnTo>
                  <a:pt x="2349860" y="97419"/>
                </a:lnTo>
                <a:lnTo>
                  <a:pt x="2398192" y="88976"/>
                </a:lnTo>
                <a:lnTo>
                  <a:pt x="2435806" y="75523"/>
                </a:lnTo>
                <a:lnTo>
                  <a:pt x="2438400" y="70865"/>
                </a:lnTo>
                <a:lnTo>
                  <a:pt x="2435806" y="66208"/>
                </a:lnTo>
                <a:lnTo>
                  <a:pt x="2398192" y="52755"/>
                </a:lnTo>
                <a:lnTo>
                  <a:pt x="2349860" y="44312"/>
                </a:lnTo>
                <a:lnTo>
                  <a:pt x="2284424" y="36376"/>
                </a:lnTo>
                <a:lnTo>
                  <a:pt x="2245693" y="32622"/>
                </a:lnTo>
                <a:lnTo>
                  <a:pt x="2203167" y="29023"/>
                </a:lnTo>
                <a:lnTo>
                  <a:pt x="2107376" y="22327"/>
                </a:lnTo>
                <a:lnTo>
                  <a:pt x="1939247" y="13679"/>
                </a:lnTo>
                <a:lnTo>
                  <a:pt x="1676198" y="5149"/>
                </a:lnTo>
                <a:lnTo>
                  <a:pt x="1299363" y="150"/>
                </a:lnTo>
                <a:lnTo>
                  <a:pt x="12192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0" y="2500883"/>
            <a:ext cx="2438400" cy="142240"/>
          </a:xfrm>
          <a:custGeom>
            <a:avLst/>
            <a:gdLst/>
            <a:ahLst/>
            <a:cxnLst/>
            <a:rect l="l" t="t" r="r" b="b"/>
            <a:pathLst>
              <a:path w="2438400" h="142239">
                <a:moveTo>
                  <a:pt x="0" y="70865"/>
                </a:moveTo>
                <a:lnTo>
                  <a:pt x="40207" y="52755"/>
                </a:lnTo>
                <a:lnTo>
                  <a:pt x="88539" y="44312"/>
                </a:lnTo>
                <a:lnTo>
                  <a:pt x="153975" y="36376"/>
                </a:lnTo>
                <a:lnTo>
                  <a:pt x="192706" y="32622"/>
                </a:lnTo>
                <a:lnTo>
                  <a:pt x="235232" y="29023"/>
                </a:lnTo>
                <a:lnTo>
                  <a:pt x="281391" y="25588"/>
                </a:lnTo>
                <a:lnTo>
                  <a:pt x="331023" y="22327"/>
                </a:lnTo>
                <a:lnTo>
                  <a:pt x="383968" y="19248"/>
                </a:lnTo>
                <a:lnTo>
                  <a:pt x="440065" y="16363"/>
                </a:lnTo>
                <a:lnTo>
                  <a:pt x="499152" y="13679"/>
                </a:lnTo>
                <a:lnTo>
                  <a:pt x="561070" y="11206"/>
                </a:lnTo>
                <a:lnTo>
                  <a:pt x="625658" y="8954"/>
                </a:lnTo>
                <a:lnTo>
                  <a:pt x="692755" y="6932"/>
                </a:lnTo>
                <a:lnTo>
                  <a:pt x="762201" y="5149"/>
                </a:lnTo>
                <a:lnTo>
                  <a:pt x="833835" y="3614"/>
                </a:lnTo>
                <a:lnTo>
                  <a:pt x="907496" y="2338"/>
                </a:lnTo>
                <a:lnTo>
                  <a:pt x="983023" y="1329"/>
                </a:lnTo>
                <a:lnTo>
                  <a:pt x="1060257" y="597"/>
                </a:lnTo>
                <a:lnTo>
                  <a:pt x="1139036" y="150"/>
                </a:lnTo>
                <a:lnTo>
                  <a:pt x="1219200" y="0"/>
                </a:lnTo>
                <a:lnTo>
                  <a:pt x="1299363" y="150"/>
                </a:lnTo>
                <a:lnTo>
                  <a:pt x="1378142" y="597"/>
                </a:lnTo>
                <a:lnTo>
                  <a:pt x="1455376" y="1329"/>
                </a:lnTo>
                <a:lnTo>
                  <a:pt x="1530903" y="2338"/>
                </a:lnTo>
                <a:lnTo>
                  <a:pt x="1604564" y="3614"/>
                </a:lnTo>
                <a:lnTo>
                  <a:pt x="1676198" y="5149"/>
                </a:lnTo>
                <a:lnTo>
                  <a:pt x="1745644" y="6932"/>
                </a:lnTo>
                <a:lnTo>
                  <a:pt x="1812741" y="8954"/>
                </a:lnTo>
                <a:lnTo>
                  <a:pt x="1877329" y="11206"/>
                </a:lnTo>
                <a:lnTo>
                  <a:pt x="1939247" y="13679"/>
                </a:lnTo>
                <a:lnTo>
                  <a:pt x="1998334" y="16363"/>
                </a:lnTo>
                <a:lnTo>
                  <a:pt x="2054431" y="19248"/>
                </a:lnTo>
                <a:lnTo>
                  <a:pt x="2107376" y="22327"/>
                </a:lnTo>
                <a:lnTo>
                  <a:pt x="2157008" y="25588"/>
                </a:lnTo>
                <a:lnTo>
                  <a:pt x="2203167" y="29023"/>
                </a:lnTo>
                <a:lnTo>
                  <a:pt x="2245693" y="32622"/>
                </a:lnTo>
                <a:lnTo>
                  <a:pt x="2284424" y="36376"/>
                </a:lnTo>
                <a:lnTo>
                  <a:pt x="2349860" y="44312"/>
                </a:lnTo>
                <a:lnTo>
                  <a:pt x="2398192" y="52755"/>
                </a:lnTo>
                <a:lnTo>
                  <a:pt x="2435806" y="66208"/>
                </a:lnTo>
                <a:lnTo>
                  <a:pt x="2438400" y="70865"/>
                </a:lnTo>
                <a:lnTo>
                  <a:pt x="2435806" y="75523"/>
                </a:lnTo>
                <a:lnTo>
                  <a:pt x="2398192" y="88976"/>
                </a:lnTo>
                <a:lnTo>
                  <a:pt x="2349860" y="97419"/>
                </a:lnTo>
                <a:lnTo>
                  <a:pt x="2284424" y="105355"/>
                </a:lnTo>
                <a:lnTo>
                  <a:pt x="2245693" y="109109"/>
                </a:lnTo>
                <a:lnTo>
                  <a:pt x="2203167" y="112708"/>
                </a:lnTo>
                <a:lnTo>
                  <a:pt x="2157008" y="116143"/>
                </a:lnTo>
                <a:lnTo>
                  <a:pt x="2107376" y="119404"/>
                </a:lnTo>
                <a:lnTo>
                  <a:pt x="2054431" y="122483"/>
                </a:lnTo>
                <a:lnTo>
                  <a:pt x="1998334" y="125368"/>
                </a:lnTo>
                <a:lnTo>
                  <a:pt x="1939247" y="128052"/>
                </a:lnTo>
                <a:lnTo>
                  <a:pt x="1877329" y="130525"/>
                </a:lnTo>
                <a:lnTo>
                  <a:pt x="1812741" y="132777"/>
                </a:lnTo>
                <a:lnTo>
                  <a:pt x="1745644" y="134799"/>
                </a:lnTo>
                <a:lnTo>
                  <a:pt x="1676198" y="136582"/>
                </a:lnTo>
                <a:lnTo>
                  <a:pt x="1604564" y="138117"/>
                </a:lnTo>
                <a:lnTo>
                  <a:pt x="1530903" y="139393"/>
                </a:lnTo>
                <a:lnTo>
                  <a:pt x="1455376" y="140402"/>
                </a:lnTo>
                <a:lnTo>
                  <a:pt x="1378142" y="141134"/>
                </a:lnTo>
                <a:lnTo>
                  <a:pt x="1299363" y="141581"/>
                </a:lnTo>
                <a:lnTo>
                  <a:pt x="1219200" y="141731"/>
                </a:lnTo>
                <a:lnTo>
                  <a:pt x="1139036" y="141581"/>
                </a:lnTo>
                <a:lnTo>
                  <a:pt x="1060257" y="141134"/>
                </a:lnTo>
                <a:lnTo>
                  <a:pt x="983023" y="140402"/>
                </a:lnTo>
                <a:lnTo>
                  <a:pt x="907496" y="139393"/>
                </a:lnTo>
                <a:lnTo>
                  <a:pt x="833835" y="138117"/>
                </a:lnTo>
                <a:lnTo>
                  <a:pt x="762201" y="136582"/>
                </a:lnTo>
                <a:lnTo>
                  <a:pt x="692755" y="134799"/>
                </a:lnTo>
                <a:lnTo>
                  <a:pt x="625658" y="132777"/>
                </a:lnTo>
                <a:lnTo>
                  <a:pt x="561070" y="130525"/>
                </a:lnTo>
                <a:lnTo>
                  <a:pt x="499152" y="128052"/>
                </a:lnTo>
                <a:lnTo>
                  <a:pt x="440065" y="125368"/>
                </a:lnTo>
                <a:lnTo>
                  <a:pt x="383968" y="122483"/>
                </a:lnTo>
                <a:lnTo>
                  <a:pt x="331023" y="119404"/>
                </a:lnTo>
                <a:lnTo>
                  <a:pt x="281391" y="116143"/>
                </a:lnTo>
                <a:lnTo>
                  <a:pt x="235232" y="112708"/>
                </a:lnTo>
                <a:lnTo>
                  <a:pt x="192706" y="109109"/>
                </a:lnTo>
                <a:lnTo>
                  <a:pt x="153975" y="105355"/>
                </a:lnTo>
                <a:lnTo>
                  <a:pt x="88539" y="97419"/>
                </a:lnTo>
                <a:lnTo>
                  <a:pt x="40207" y="88976"/>
                </a:lnTo>
                <a:lnTo>
                  <a:pt x="2593" y="75523"/>
                </a:lnTo>
                <a:lnTo>
                  <a:pt x="0" y="7086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9067" y="5790247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5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57795" y="2819006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4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57795" y="2819006"/>
            <a:ext cx="304800" cy="283845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68591" y="4558017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A07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7795" y="4135869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57795" y="3668001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A07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57795" y="3668001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59142" y="3700779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57795" y="3244583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5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57795" y="3244583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5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65238" y="327736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68591" y="4987150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5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68591" y="5406313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5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A07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68591" y="5801690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86496" y="3688575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86496" y="3688575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49869" y="3721353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86496" y="3220580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A07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86496" y="3220580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87969" y="3253232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86496" y="2797289"/>
            <a:ext cx="315595" cy="283845"/>
          </a:xfrm>
          <a:prstGeom prst="rect">
            <a:avLst/>
          </a:prstGeom>
          <a:solidFill>
            <a:srgbClr val="EBB391"/>
          </a:solidFill>
          <a:ln w="19050">
            <a:solidFill>
              <a:srgbClr val="6B859A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55"/>
              </a:spcBef>
            </a:pP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35264" y="3720972"/>
            <a:ext cx="304800" cy="289560"/>
          </a:xfrm>
          <a:custGeom>
            <a:avLst/>
            <a:gdLst/>
            <a:ahLst/>
            <a:cxnLst/>
            <a:rect l="l" t="t" r="r" b="b"/>
            <a:pathLst>
              <a:path w="304800" h="289560">
                <a:moveTo>
                  <a:pt x="0" y="289306"/>
                </a:moveTo>
                <a:lnTo>
                  <a:pt x="304419" y="289306"/>
                </a:lnTo>
                <a:lnTo>
                  <a:pt x="304419" y="0"/>
                </a:lnTo>
                <a:lnTo>
                  <a:pt x="0" y="0"/>
                </a:lnTo>
                <a:lnTo>
                  <a:pt x="0" y="289306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35264" y="3720972"/>
            <a:ext cx="304800" cy="289560"/>
          </a:xfrm>
          <a:custGeom>
            <a:avLst/>
            <a:gdLst/>
            <a:ahLst/>
            <a:cxnLst/>
            <a:rect l="l" t="t" r="r" b="b"/>
            <a:pathLst>
              <a:path w="304800" h="289560">
                <a:moveTo>
                  <a:pt x="0" y="289306"/>
                </a:moveTo>
                <a:lnTo>
                  <a:pt x="304419" y="289306"/>
                </a:lnTo>
                <a:lnTo>
                  <a:pt x="304419" y="0"/>
                </a:lnTo>
                <a:lnTo>
                  <a:pt x="0" y="0"/>
                </a:lnTo>
                <a:lnTo>
                  <a:pt x="0" y="289306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03335" y="3756405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24468" y="3290570"/>
            <a:ext cx="304800" cy="289560"/>
          </a:xfrm>
          <a:custGeom>
            <a:avLst/>
            <a:gdLst/>
            <a:ahLst/>
            <a:cxnLst/>
            <a:rect l="l" t="t" r="r" b="b"/>
            <a:pathLst>
              <a:path w="304800" h="289560">
                <a:moveTo>
                  <a:pt x="0" y="289305"/>
                </a:moveTo>
                <a:lnTo>
                  <a:pt x="304419" y="289305"/>
                </a:lnTo>
                <a:lnTo>
                  <a:pt x="304419" y="0"/>
                </a:lnTo>
                <a:lnTo>
                  <a:pt x="0" y="0"/>
                </a:lnTo>
                <a:lnTo>
                  <a:pt x="0" y="289305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24468" y="3290570"/>
            <a:ext cx="304800" cy="289560"/>
          </a:xfrm>
          <a:custGeom>
            <a:avLst/>
            <a:gdLst/>
            <a:ahLst/>
            <a:cxnLst/>
            <a:rect l="l" t="t" r="r" b="b"/>
            <a:pathLst>
              <a:path w="304800" h="289560">
                <a:moveTo>
                  <a:pt x="0" y="289305"/>
                </a:moveTo>
                <a:lnTo>
                  <a:pt x="304419" y="289305"/>
                </a:lnTo>
                <a:lnTo>
                  <a:pt x="304419" y="0"/>
                </a:lnTo>
                <a:lnTo>
                  <a:pt x="0" y="0"/>
                </a:lnTo>
                <a:lnTo>
                  <a:pt x="0" y="289305"/>
                </a:lnTo>
                <a:close/>
              </a:path>
            </a:pathLst>
          </a:custGeom>
          <a:ln w="19049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425942" y="3326129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24468" y="2813430"/>
            <a:ext cx="304800" cy="289560"/>
          </a:xfrm>
          <a:prstGeom prst="rect">
            <a:avLst/>
          </a:prstGeom>
          <a:solidFill>
            <a:srgbClr val="EBB391"/>
          </a:solidFill>
          <a:ln w="19050">
            <a:solidFill>
              <a:srgbClr val="6B859A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200" b="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45351" y="2819006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4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745351" y="2819006"/>
            <a:ext cx="315595" cy="283845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5"/>
              </a:spcBef>
            </a:pP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45351" y="3214357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45351" y="3214357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846823" y="324713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56145" y="4953368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45351" y="4531220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45351" y="4117962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45351" y="3639934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5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45351" y="3639934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5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852666" y="367258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756145" y="5382463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5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A07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6748643" y="4114279"/>
          <a:ext cx="1878962" cy="204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/>
                <a:gridCol w="190500"/>
                <a:gridCol w="312419"/>
                <a:gridCol w="216534"/>
                <a:gridCol w="307975"/>
                <a:gridCol w="233045"/>
                <a:gridCol w="304164"/>
              </a:tblGrid>
              <a:tr h="438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A07B36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6B859A"/>
                      </a:solidFill>
                      <a:prstDash val="solid"/>
                    </a:lnL>
                    <a:lnR w="19050">
                      <a:solidFill>
                        <a:srgbClr val="6B859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A07B36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A07B36"/>
                    </a:solidFill>
                  </a:tcPr>
                </a:tc>
              </a:tr>
              <a:tr h="38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A07B3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A07B36"/>
                    </a:solidFill>
                  </a:tcPr>
                </a:tc>
              </a:tr>
              <a:tr h="99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6B859A"/>
                      </a:solidFill>
                      <a:prstDash val="solid"/>
                    </a:lnL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R w="19050">
                      <a:solidFill>
                        <a:srgbClr val="6B859A"/>
                      </a:solidFill>
                      <a:prstDash val="solid"/>
                    </a:lnR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</a:tr>
              <a:tr h="135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6B859A"/>
                      </a:solidFill>
                      <a:prstDash val="solid"/>
                    </a:lnL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</a:tr>
              <a:tr h="113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</a:tr>
              <a:tr h="32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6B8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6B859A"/>
                      </a:solidFill>
                      <a:prstDash val="solid"/>
                    </a:lnL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R w="19050">
                      <a:solidFill>
                        <a:srgbClr val="6B859A"/>
                      </a:solidFill>
                      <a:prstDash val="solid"/>
                    </a:lnR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</a:tr>
              <a:tr h="135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6B859A"/>
                      </a:solidFill>
                      <a:prstDash val="solid"/>
                    </a:lnL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A07B3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A07B3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7553832" y="3504310"/>
            <a:ext cx="232664" cy="175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76310" y="3493134"/>
            <a:ext cx="281940" cy="665480"/>
          </a:xfrm>
          <a:custGeom>
            <a:avLst/>
            <a:gdLst/>
            <a:ahLst/>
            <a:cxnLst/>
            <a:rect l="l" t="t" r="r" b="b"/>
            <a:pathLst>
              <a:path w="281940" h="665479">
                <a:moveTo>
                  <a:pt x="175260" y="559816"/>
                </a:moveTo>
                <a:lnTo>
                  <a:pt x="166243" y="560705"/>
                </a:lnTo>
                <a:lnTo>
                  <a:pt x="161290" y="566801"/>
                </a:lnTo>
                <a:lnTo>
                  <a:pt x="156210" y="572897"/>
                </a:lnTo>
                <a:lnTo>
                  <a:pt x="157099" y="581914"/>
                </a:lnTo>
                <a:lnTo>
                  <a:pt x="163195" y="586994"/>
                </a:lnTo>
                <a:lnTo>
                  <a:pt x="258953" y="665353"/>
                </a:lnTo>
                <a:lnTo>
                  <a:pt x="262708" y="643763"/>
                </a:lnTo>
                <a:lnTo>
                  <a:pt x="235585" y="643763"/>
                </a:lnTo>
                <a:lnTo>
                  <a:pt x="217186" y="594260"/>
                </a:lnTo>
                <a:lnTo>
                  <a:pt x="181356" y="564896"/>
                </a:lnTo>
                <a:lnTo>
                  <a:pt x="175260" y="559816"/>
                </a:lnTo>
                <a:close/>
              </a:path>
              <a:path w="281940" h="665479">
                <a:moveTo>
                  <a:pt x="217186" y="594260"/>
                </a:moveTo>
                <a:lnTo>
                  <a:pt x="235585" y="643763"/>
                </a:lnTo>
                <a:lnTo>
                  <a:pt x="255510" y="636397"/>
                </a:lnTo>
                <a:lnTo>
                  <a:pt x="234950" y="636397"/>
                </a:lnTo>
                <a:lnTo>
                  <a:pt x="239150" y="612260"/>
                </a:lnTo>
                <a:lnTo>
                  <a:pt x="217186" y="594260"/>
                </a:lnTo>
                <a:close/>
              </a:path>
              <a:path w="281940" h="665479">
                <a:moveTo>
                  <a:pt x="260731" y="525653"/>
                </a:moveTo>
                <a:lnTo>
                  <a:pt x="253365" y="530860"/>
                </a:lnTo>
                <a:lnTo>
                  <a:pt x="251968" y="538607"/>
                </a:lnTo>
                <a:lnTo>
                  <a:pt x="243999" y="584397"/>
                </a:lnTo>
                <a:lnTo>
                  <a:pt x="262382" y="633857"/>
                </a:lnTo>
                <a:lnTo>
                  <a:pt x="235585" y="643763"/>
                </a:lnTo>
                <a:lnTo>
                  <a:pt x="262708" y="643763"/>
                </a:lnTo>
                <a:lnTo>
                  <a:pt x="280162" y="543433"/>
                </a:lnTo>
                <a:lnTo>
                  <a:pt x="281432" y="535686"/>
                </a:lnTo>
                <a:lnTo>
                  <a:pt x="276225" y="528320"/>
                </a:lnTo>
                <a:lnTo>
                  <a:pt x="268478" y="526923"/>
                </a:lnTo>
                <a:lnTo>
                  <a:pt x="260731" y="525653"/>
                </a:lnTo>
                <a:close/>
              </a:path>
              <a:path w="281940" h="665479">
                <a:moveTo>
                  <a:pt x="239150" y="612260"/>
                </a:moveTo>
                <a:lnTo>
                  <a:pt x="234950" y="636397"/>
                </a:lnTo>
                <a:lnTo>
                  <a:pt x="258064" y="627761"/>
                </a:lnTo>
                <a:lnTo>
                  <a:pt x="239150" y="612260"/>
                </a:lnTo>
                <a:close/>
              </a:path>
              <a:path w="281940" h="665479">
                <a:moveTo>
                  <a:pt x="243999" y="584397"/>
                </a:moveTo>
                <a:lnTo>
                  <a:pt x="239150" y="612260"/>
                </a:lnTo>
                <a:lnTo>
                  <a:pt x="258064" y="627761"/>
                </a:lnTo>
                <a:lnTo>
                  <a:pt x="234950" y="636397"/>
                </a:lnTo>
                <a:lnTo>
                  <a:pt x="255510" y="636397"/>
                </a:lnTo>
                <a:lnTo>
                  <a:pt x="262382" y="633857"/>
                </a:lnTo>
                <a:lnTo>
                  <a:pt x="243999" y="584397"/>
                </a:lnTo>
                <a:close/>
              </a:path>
              <a:path w="281940" h="665479">
                <a:moveTo>
                  <a:pt x="26797" y="0"/>
                </a:moveTo>
                <a:lnTo>
                  <a:pt x="0" y="9906"/>
                </a:lnTo>
                <a:lnTo>
                  <a:pt x="217186" y="594260"/>
                </a:lnTo>
                <a:lnTo>
                  <a:pt x="239150" y="612260"/>
                </a:lnTo>
                <a:lnTo>
                  <a:pt x="243999" y="584397"/>
                </a:lnTo>
                <a:lnTo>
                  <a:pt x="267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72882" y="4433570"/>
            <a:ext cx="764540" cy="173990"/>
          </a:xfrm>
          <a:custGeom>
            <a:avLst/>
            <a:gdLst/>
            <a:ahLst/>
            <a:cxnLst/>
            <a:rect l="l" t="t" r="r" b="b"/>
            <a:pathLst>
              <a:path w="764540" h="173989">
                <a:moveTo>
                  <a:pt x="102997" y="42544"/>
                </a:moveTo>
                <a:lnTo>
                  <a:pt x="0" y="124332"/>
                </a:lnTo>
                <a:lnTo>
                  <a:pt x="122047" y="173735"/>
                </a:lnTo>
                <a:lnTo>
                  <a:pt x="130302" y="170179"/>
                </a:lnTo>
                <a:lnTo>
                  <a:pt x="133350" y="162940"/>
                </a:lnTo>
                <a:lnTo>
                  <a:pt x="136271" y="155574"/>
                </a:lnTo>
                <a:lnTo>
                  <a:pt x="132715" y="147319"/>
                </a:lnTo>
                <a:lnTo>
                  <a:pt x="125476" y="144271"/>
                </a:lnTo>
                <a:lnTo>
                  <a:pt x="101278" y="134492"/>
                </a:lnTo>
                <a:lnTo>
                  <a:pt x="30099" y="134492"/>
                </a:lnTo>
                <a:lnTo>
                  <a:pt x="26035" y="106171"/>
                </a:lnTo>
                <a:lnTo>
                  <a:pt x="78391" y="98600"/>
                </a:lnTo>
                <a:lnTo>
                  <a:pt x="120777" y="64896"/>
                </a:lnTo>
                <a:lnTo>
                  <a:pt x="121793" y="55879"/>
                </a:lnTo>
                <a:lnTo>
                  <a:pt x="116967" y="49656"/>
                </a:lnTo>
                <a:lnTo>
                  <a:pt x="112014" y="43560"/>
                </a:lnTo>
                <a:lnTo>
                  <a:pt x="102997" y="42544"/>
                </a:lnTo>
                <a:close/>
              </a:path>
              <a:path w="764540" h="173989">
                <a:moveTo>
                  <a:pt x="78391" y="98600"/>
                </a:moveTo>
                <a:lnTo>
                  <a:pt x="26035" y="106171"/>
                </a:lnTo>
                <a:lnTo>
                  <a:pt x="30099" y="134492"/>
                </a:lnTo>
                <a:lnTo>
                  <a:pt x="50301" y="131571"/>
                </a:lnTo>
                <a:lnTo>
                  <a:pt x="36957" y="131571"/>
                </a:lnTo>
                <a:lnTo>
                  <a:pt x="33401" y="107060"/>
                </a:lnTo>
                <a:lnTo>
                  <a:pt x="67759" y="107060"/>
                </a:lnTo>
                <a:lnTo>
                  <a:pt x="78391" y="98600"/>
                </a:lnTo>
                <a:close/>
              </a:path>
              <a:path w="764540" h="173989">
                <a:moveTo>
                  <a:pt x="82523" y="126913"/>
                </a:moveTo>
                <a:lnTo>
                  <a:pt x="30099" y="134492"/>
                </a:lnTo>
                <a:lnTo>
                  <a:pt x="101278" y="134492"/>
                </a:lnTo>
                <a:lnTo>
                  <a:pt x="82523" y="126913"/>
                </a:lnTo>
                <a:close/>
              </a:path>
              <a:path w="764540" h="173989">
                <a:moveTo>
                  <a:pt x="33401" y="107060"/>
                </a:moveTo>
                <a:lnTo>
                  <a:pt x="36957" y="131571"/>
                </a:lnTo>
                <a:lnTo>
                  <a:pt x="56187" y="116269"/>
                </a:lnTo>
                <a:lnTo>
                  <a:pt x="33401" y="107060"/>
                </a:lnTo>
                <a:close/>
              </a:path>
              <a:path w="764540" h="173989">
                <a:moveTo>
                  <a:pt x="56187" y="116269"/>
                </a:moveTo>
                <a:lnTo>
                  <a:pt x="36957" y="131571"/>
                </a:lnTo>
                <a:lnTo>
                  <a:pt x="50301" y="131571"/>
                </a:lnTo>
                <a:lnTo>
                  <a:pt x="82523" y="126913"/>
                </a:lnTo>
                <a:lnTo>
                  <a:pt x="56187" y="116269"/>
                </a:lnTo>
                <a:close/>
              </a:path>
              <a:path w="764540" h="173989">
                <a:moveTo>
                  <a:pt x="760222" y="0"/>
                </a:moveTo>
                <a:lnTo>
                  <a:pt x="78391" y="98600"/>
                </a:lnTo>
                <a:lnTo>
                  <a:pt x="56187" y="116269"/>
                </a:lnTo>
                <a:lnTo>
                  <a:pt x="82523" y="126913"/>
                </a:lnTo>
                <a:lnTo>
                  <a:pt x="764413" y="28320"/>
                </a:lnTo>
                <a:lnTo>
                  <a:pt x="760222" y="0"/>
                </a:lnTo>
                <a:close/>
              </a:path>
              <a:path w="764540" h="173989">
                <a:moveTo>
                  <a:pt x="67759" y="107060"/>
                </a:moveTo>
                <a:lnTo>
                  <a:pt x="33401" y="107060"/>
                </a:lnTo>
                <a:lnTo>
                  <a:pt x="56187" y="116269"/>
                </a:lnTo>
                <a:lnTo>
                  <a:pt x="67759" y="107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43801" y="4819015"/>
            <a:ext cx="227965" cy="571500"/>
          </a:xfrm>
          <a:custGeom>
            <a:avLst/>
            <a:gdLst/>
            <a:ahLst/>
            <a:cxnLst/>
            <a:rect l="l" t="t" r="r" b="b"/>
            <a:pathLst>
              <a:path w="227965" h="571500">
                <a:moveTo>
                  <a:pt x="20319" y="431800"/>
                </a:moveTo>
                <a:lnTo>
                  <a:pt x="12699" y="433323"/>
                </a:lnTo>
                <a:lnTo>
                  <a:pt x="4952" y="434975"/>
                </a:lnTo>
                <a:lnTo>
                  <a:pt x="0" y="442595"/>
                </a:lnTo>
                <a:lnTo>
                  <a:pt x="27558" y="571373"/>
                </a:lnTo>
                <a:lnTo>
                  <a:pt x="52926" y="548894"/>
                </a:lnTo>
                <a:lnTo>
                  <a:pt x="49910" y="548894"/>
                </a:lnTo>
                <a:lnTo>
                  <a:pt x="22732" y="540004"/>
                </a:lnTo>
                <a:lnTo>
                  <a:pt x="39270" y="489739"/>
                </a:lnTo>
                <a:lnTo>
                  <a:pt x="27939" y="436626"/>
                </a:lnTo>
                <a:lnTo>
                  <a:pt x="20319" y="431800"/>
                </a:lnTo>
                <a:close/>
              </a:path>
              <a:path w="227965" h="571500">
                <a:moveTo>
                  <a:pt x="39270" y="489739"/>
                </a:moveTo>
                <a:lnTo>
                  <a:pt x="22732" y="540004"/>
                </a:lnTo>
                <a:lnTo>
                  <a:pt x="49910" y="548894"/>
                </a:lnTo>
                <a:lnTo>
                  <a:pt x="52376" y="541401"/>
                </a:lnTo>
                <a:lnTo>
                  <a:pt x="50291" y="541401"/>
                </a:lnTo>
                <a:lnTo>
                  <a:pt x="26923" y="533781"/>
                </a:lnTo>
                <a:lnTo>
                  <a:pt x="45206" y="517561"/>
                </a:lnTo>
                <a:lnTo>
                  <a:pt x="39270" y="489739"/>
                </a:lnTo>
                <a:close/>
              </a:path>
              <a:path w="227965" h="571500">
                <a:moveTo>
                  <a:pt x="107060" y="462661"/>
                </a:moveTo>
                <a:lnTo>
                  <a:pt x="66409" y="498750"/>
                </a:lnTo>
                <a:lnTo>
                  <a:pt x="49910" y="548894"/>
                </a:lnTo>
                <a:lnTo>
                  <a:pt x="52926" y="548894"/>
                </a:lnTo>
                <a:lnTo>
                  <a:pt x="125983" y="484123"/>
                </a:lnTo>
                <a:lnTo>
                  <a:pt x="126618" y="475106"/>
                </a:lnTo>
                <a:lnTo>
                  <a:pt x="121284" y="469138"/>
                </a:lnTo>
                <a:lnTo>
                  <a:pt x="116077" y="463169"/>
                </a:lnTo>
                <a:lnTo>
                  <a:pt x="107060" y="462661"/>
                </a:lnTo>
                <a:close/>
              </a:path>
              <a:path w="227965" h="571500">
                <a:moveTo>
                  <a:pt x="45206" y="517561"/>
                </a:moveTo>
                <a:lnTo>
                  <a:pt x="26923" y="533781"/>
                </a:lnTo>
                <a:lnTo>
                  <a:pt x="50291" y="541401"/>
                </a:lnTo>
                <a:lnTo>
                  <a:pt x="45206" y="517561"/>
                </a:lnTo>
                <a:close/>
              </a:path>
              <a:path w="227965" h="571500">
                <a:moveTo>
                  <a:pt x="66409" y="498750"/>
                </a:moveTo>
                <a:lnTo>
                  <a:pt x="45206" y="517561"/>
                </a:lnTo>
                <a:lnTo>
                  <a:pt x="50291" y="541401"/>
                </a:lnTo>
                <a:lnTo>
                  <a:pt x="52376" y="541401"/>
                </a:lnTo>
                <a:lnTo>
                  <a:pt x="66409" y="498750"/>
                </a:lnTo>
                <a:close/>
              </a:path>
              <a:path w="227965" h="571500">
                <a:moveTo>
                  <a:pt x="200405" y="0"/>
                </a:moveTo>
                <a:lnTo>
                  <a:pt x="39270" y="489739"/>
                </a:lnTo>
                <a:lnTo>
                  <a:pt x="45206" y="517561"/>
                </a:lnTo>
                <a:lnTo>
                  <a:pt x="66409" y="498750"/>
                </a:lnTo>
                <a:lnTo>
                  <a:pt x="227583" y="8890"/>
                </a:lnTo>
                <a:lnTo>
                  <a:pt x="200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73772" y="5603633"/>
            <a:ext cx="194818" cy="132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77073" y="5677382"/>
            <a:ext cx="220217" cy="1304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04583" y="1676400"/>
            <a:ext cx="635000" cy="370840"/>
          </a:xfrm>
          <a:custGeom>
            <a:avLst/>
            <a:gdLst/>
            <a:ahLst/>
            <a:cxnLst/>
            <a:rect l="l" t="t" r="r" b="b"/>
            <a:pathLst>
              <a:path w="635000" h="370839">
                <a:moveTo>
                  <a:pt x="0" y="370839"/>
                </a:moveTo>
                <a:lnTo>
                  <a:pt x="635000" y="370839"/>
                </a:lnTo>
                <a:lnTo>
                  <a:pt x="635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39583" y="1676400"/>
            <a:ext cx="635000" cy="370840"/>
          </a:xfrm>
          <a:custGeom>
            <a:avLst/>
            <a:gdLst/>
            <a:ahLst/>
            <a:cxnLst/>
            <a:rect l="l" t="t" r="r" b="b"/>
            <a:pathLst>
              <a:path w="635000" h="370839">
                <a:moveTo>
                  <a:pt x="0" y="370839"/>
                </a:moveTo>
                <a:lnTo>
                  <a:pt x="635000" y="370839"/>
                </a:lnTo>
                <a:lnTo>
                  <a:pt x="635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04583" y="2047239"/>
            <a:ext cx="635000" cy="370840"/>
          </a:xfrm>
          <a:custGeom>
            <a:avLst/>
            <a:gdLst/>
            <a:ahLst/>
            <a:cxnLst/>
            <a:rect l="l" t="t" r="r" b="b"/>
            <a:pathLst>
              <a:path w="635000" h="370839">
                <a:moveTo>
                  <a:pt x="0" y="370839"/>
                </a:moveTo>
                <a:lnTo>
                  <a:pt x="635000" y="370839"/>
                </a:lnTo>
                <a:lnTo>
                  <a:pt x="635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39583" y="2047239"/>
            <a:ext cx="635000" cy="370840"/>
          </a:xfrm>
          <a:custGeom>
            <a:avLst/>
            <a:gdLst/>
            <a:ahLst/>
            <a:cxnLst/>
            <a:rect l="l" t="t" r="r" b="b"/>
            <a:pathLst>
              <a:path w="635000" h="370839">
                <a:moveTo>
                  <a:pt x="0" y="370839"/>
                </a:moveTo>
                <a:lnTo>
                  <a:pt x="635000" y="370839"/>
                </a:lnTo>
                <a:lnTo>
                  <a:pt x="635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6698233" y="1670050"/>
          <a:ext cx="19050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/>
                <a:gridCol w="635000"/>
                <a:gridCol w="635000"/>
              </a:tblGrid>
              <a:tr h="37020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abc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D2E3"/>
                    </a:solidFill>
                  </a:tcPr>
                </a:tc>
              </a:tr>
            </a:tbl>
          </a:graphicData>
        </a:graphic>
      </p:graphicFrame>
      <p:sp>
        <p:nvSpPr>
          <p:cNvPr id="63" name="object 63"/>
          <p:cNvSpPr txBox="1"/>
          <p:nvPr/>
        </p:nvSpPr>
        <p:spPr>
          <a:xfrm>
            <a:off x="383540" y="1818436"/>
            <a:ext cx="5710555" cy="4050029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Each file is stored as linked list of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blocks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  <a:tab pos="707390" algn="l"/>
                <a:tab pos="996315" algn="l"/>
                <a:tab pos="1535430" algn="l"/>
                <a:tab pos="2630170" algn="l"/>
                <a:tab pos="2935605" algn="l"/>
                <a:tab pos="3829685" algn="l"/>
                <a:tab pos="4413885" algn="l"/>
                <a:tab pos="5463540" algn="l"/>
              </a:tabLst>
            </a:pPr>
            <a:r>
              <a:rPr sz="2200" dirty="0">
                <a:latin typeface="Times New Roman"/>
                <a:cs typeface="Times New Roman"/>
              </a:rPr>
              <a:t>If	a	file	c</a:t>
            </a: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ntains	7	bloc</a:t>
            </a:r>
            <a:r>
              <a:rPr sz="2200" spc="-10" dirty="0"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s	that	cons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sts	of  blocks 9, 6, 15, 17, 24, 25,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30</a:t>
            </a:r>
            <a:endParaRPr sz="22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5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If each block </a:t>
            </a:r>
            <a:r>
              <a:rPr sz="2200" spc="-5" dirty="0">
                <a:latin typeface="Times New Roman"/>
                <a:cs typeface="Times New Roman"/>
              </a:rPr>
              <a:t>is of </a:t>
            </a:r>
            <a:r>
              <a:rPr sz="2200" dirty="0">
                <a:latin typeface="Times New Roman"/>
                <a:cs typeface="Times New Roman"/>
              </a:rPr>
              <a:t>512 bytes &amp; </a:t>
            </a:r>
            <a:r>
              <a:rPr sz="2200" spc="-5" dirty="0">
                <a:latin typeface="Times New Roman"/>
                <a:cs typeface="Times New Roman"/>
              </a:rPr>
              <a:t>disk address  </a:t>
            </a:r>
            <a:r>
              <a:rPr sz="2200" dirty="0">
                <a:latin typeface="Times New Roman"/>
                <a:cs typeface="Times New Roman"/>
              </a:rPr>
              <a:t>requires 4 bytes </a:t>
            </a:r>
            <a:r>
              <a:rPr sz="2200" spc="-5" dirty="0">
                <a:latin typeface="Times New Roman"/>
                <a:cs typeface="Times New Roman"/>
              </a:rPr>
              <a:t>then user sees </a:t>
            </a:r>
            <a:r>
              <a:rPr sz="2200" dirty="0">
                <a:latin typeface="Times New Roman"/>
                <a:cs typeface="Times New Roman"/>
              </a:rPr>
              <a:t>block of 508  bytes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Each block consists of pointer to the next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block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If </a:t>
            </a:r>
            <a:r>
              <a:rPr sz="2200" dirty="0">
                <a:latin typeface="Times New Roman"/>
                <a:cs typeface="Times New Roman"/>
              </a:rPr>
              <a:t>the pointer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empty </a:t>
            </a:r>
            <a:r>
              <a:rPr sz="2200" spc="-5" dirty="0">
                <a:latin typeface="Times New Roman"/>
                <a:cs typeface="Times New Roman"/>
              </a:rPr>
              <a:t>it </a:t>
            </a:r>
            <a:r>
              <a:rPr sz="2200" dirty="0">
                <a:latin typeface="Times New Roman"/>
                <a:cs typeface="Times New Roman"/>
              </a:rPr>
              <a:t>indicates end of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2005076" y="356870"/>
            <a:ext cx="53663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Linked List</a:t>
            </a:r>
            <a:r>
              <a:rPr spc="-245" dirty="0"/>
              <a:t> </a:t>
            </a:r>
            <a:r>
              <a:rPr spc="-5" dirty="0"/>
              <a:t>Allocation</a:t>
            </a:r>
          </a:p>
        </p:txBody>
      </p:sp>
      <p:sp>
        <p:nvSpPr>
          <p:cNvPr id="65" name="object 65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5076" y="356870"/>
            <a:ext cx="53663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Linked List</a:t>
            </a:r>
            <a:r>
              <a:rPr spc="-245" dirty="0"/>
              <a:t> </a:t>
            </a:r>
            <a:r>
              <a:rPr spc="-5" dirty="0"/>
              <a:t>Allocation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3228" y="126618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33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2134" y="2594610"/>
            <a:ext cx="982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File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abc</a:t>
            </a:r>
            <a:endParaRPr sz="2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Start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2607817"/>
            <a:ext cx="990600" cy="86233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0350" marR="17589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52600" y="2377846"/>
            <a:ext cx="990600" cy="1092200"/>
          </a:xfrm>
          <a:custGeom>
            <a:avLst/>
            <a:gdLst/>
            <a:ahLst/>
            <a:cxnLst/>
            <a:rect l="l" t="t" r="r" b="b"/>
            <a:pathLst>
              <a:path w="990600" h="1092200">
                <a:moveTo>
                  <a:pt x="0" y="1091793"/>
                </a:moveTo>
                <a:lnTo>
                  <a:pt x="990600" y="1091793"/>
                </a:lnTo>
                <a:lnTo>
                  <a:pt x="990600" y="0"/>
                </a:lnTo>
                <a:lnTo>
                  <a:pt x="0" y="0"/>
                </a:lnTo>
                <a:lnTo>
                  <a:pt x="0" y="109179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2600" y="2607817"/>
            <a:ext cx="990600" cy="86233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0350" marR="17589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76600" y="2377846"/>
            <a:ext cx="990600" cy="1092200"/>
          </a:xfrm>
          <a:custGeom>
            <a:avLst/>
            <a:gdLst/>
            <a:ahLst/>
            <a:cxnLst/>
            <a:rect l="l" t="t" r="r" b="b"/>
            <a:pathLst>
              <a:path w="990600" h="1092200">
                <a:moveTo>
                  <a:pt x="0" y="1091793"/>
                </a:moveTo>
                <a:lnTo>
                  <a:pt x="990600" y="1091793"/>
                </a:lnTo>
                <a:lnTo>
                  <a:pt x="990600" y="0"/>
                </a:lnTo>
                <a:lnTo>
                  <a:pt x="0" y="0"/>
                </a:lnTo>
                <a:lnTo>
                  <a:pt x="0" y="109179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6600" y="2377846"/>
            <a:ext cx="990600" cy="1092200"/>
          </a:xfrm>
          <a:custGeom>
            <a:avLst/>
            <a:gdLst/>
            <a:ahLst/>
            <a:cxnLst/>
            <a:rect l="l" t="t" r="r" b="b"/>
            <a:pathLst>
              <a:path w="990600" h="1092200">
                <a:moveTo>
                  <a:pt x="0" y="1091793"/>
                </a:moveTo>
                <a:lnTo>
                  <a:pt x="990600" y="1091793"/>
                </a:lnTo>
                <a:lnTo>
                  <a:pt x="990600" y="0"/>
                </a:lnTo>
                <a:lnTo>
                  <a:pt x="0" y="0"/>
                </a:lnTo>
                <a:lnTo>
                  <a:pt x="0" y="10917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76600" y="2607817"/>
            <a:ext cx="990600" cy="86233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0350" marR="17589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5175" y="2454782"/>
            <a:ext cx="987425" cy="76200"/>
          </a:xfrm>
          <a:custGeom>
            <a:avLst/>
            <a:gdLst/>
            <a:ahLst/>
            <a:cxnLst/>
            <a:rect l="l" t="t" r="r" b="b"/>
            <a:pathLst>
              <a:path w="987425" h="76200">
                <a:moveTo>
                  <a:pt x="936625" y="38100"/>
                </a:moveTo>
                <a:lnTo>
                  <a:pt x="911225" y="76200"/>
                </a:lnTo>
                <a:lnTo>
                  <a:pt x="962025" y="50800"/>
                </a:lnTo>
                <a:lnTo>
                  <a:pt x="936625" y="50800"/>
                </a:lnTo>
                <a:lnTo>
                  <a:pt x="936625" y="38100"/>
                </a:lnTo>
                <a:close/>
              </a:path>
              <a:path w="987425" h="76200">
                <a:moveTo>
                  <a:pt x="92815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928158" y="50800"/>
                </a:lnTo>
                <a:lnTo>
                  <a:pt x="936625" y="38100"/>
                </a:lnTo>
                <a:lnTo>
                  <a:pt x="928158" y="25400"/>
                </a:lnTo>
                <a:close/>
              </a:path>
              <a:path w="987425" h="76200">
                <a:moveTo>
                  <a:pt x="962025" y="25400"/>
                </a:moveTo>
                <a:lnTo>
                  <a:pt x="936625" y="25400"/>
                </a:lnTo>
                <a:lnTo>
                  <a:pt x="936625" y="50800"/>
                </a:lnTo>
                <a:lnTo>
                  <a:pt x="962025" y="50800"/>
                </a:lnTo>
                <a:lnTo>
                  <a:pt x="987425" y="38100"/>
                </a:lnTo>
                <a:lnTo>
                  <a:pt x="962025" y="25400"/>
                </a:lnTo>
                <a:close/>
              </a:path>
              <a:path w="987425" h="76200">
                <a:moveTo>
                  <a:pt x="911225" y="0"/>
                </a:moveTo>
                <a:lnTo>
                  <a:pt x="936625" y="38100"/>
                </a:lnTo>
                <a:lnTo>
                  <a:pt x="936625" y="25400"/>
                </a:lnTo>
                <a:lnTo>
                  <a:pt x="962025" y="25400"/>
                </a:lnTo>
                <a:lnTo>
                  <a:pt x="911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9175" y="2454782"/>
            <a:ext cx="987425" cy="76200"/>
          </a:xfrm>
          <a:custGeom>
            <a:avLst/>
            <a:gdLst/>
            <a:ahLst/>
            <a:cxnLst/>
            <a:rect l="l" t="t" r="r" b="b"/>
            <a:pathLst>
              <a:path w="987425" h="76200">
                <a:moveTo>
                  <a:pt x="936625" y="38100"/>
                </a:moveTo>
                <a:lnTo>
                  <a:pt x="911225" y="76200"/>
                </a:lnTo>
                <a:lnTo>
                  <a:pt x="962025" y="50800"/>
                </a:lnTo>
                <a:lnTo>
                  <a:pt x="936625" y="50800"/>
                </a:lnTo>
                <a:lnTo>
                  <a:pt x="936625" y="38100"/>
                </a:lnTo>
                <a:close/>
              </a:path>
              <a:path w="987425" h="76200">
                <a:moveTo>
                  <a:pt x="92815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928158" y="50800"/>
                </a:lnTo>
                <a:lnTo>
                  <a:pt x="936625" y="38100"/>
                </a:lnTo>
                <a:lnTo>
                  <a:pt x="928158" y="25400"/>
                </a:lnTo>
                <a:close/>
              </a:path>
              <a:path w="987425" h="76200">
                <a:moveTo>
                  <a:pt x="962025" y="25400"/>
                </a:moveTo>
                <a:lnTo>
                  <a:pt x="936625" y="25400"/>
                </a:lnTo>
                <a:lnTo>
                  <a:pt x="936625" y="50800"/>
                </a:lnTo>
                <a:lnTo>
                  <a:pt x="962025" y="50800"/>
                </a:lnTo>
                <a:lnTo>
                  <a:pt x="987425" y="38100"/>
                </a:lnTo>
                <a:lnTo>
                  <a:pt x="962025" y="25400"/>
                </a:lnTo>
                <a:close/>
              </a:path>
              <a:path w="987425" h="76200">
                <a:moveTo>
                  <a:pt x="911225" y="0"/>
                </a:moveTo>
                <a:lnTo>
                  <a:pt x="936625" y="38100"/>
                </a:lnTo>
                <a:lnTo>
                  <a:pt x="936625" y="25400"/>
                </a:lnTo>
                <a:lnTo>
                  <a:pt x="962025" y="25400"/>
                </a:lnTo>
                <a:lnTo>
                  <a:pt x="911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9101" y="346989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3101" y="346989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7355" y="346989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82892" y="4483608"/>
            <a:ext cx="990600" cy="1057275"/>
          </a:xfrm>
          <a:custGeom>
            <a:avLst/>
            <a:gdLst/>
            <a:ahLst/>
            <a:cxnLst/>
            <a:rect l="l" t="t" r="r" b="b"/>
            <a:pathLst>
              <a:path w="990600" h="1057275">
                <a:moveTo>
                  <a:pt x="0" y="1056766"/>
                </a:moveTo>
                <a:lnTo>
                  <a:pt x="990599" y="1056766"/>
                </a:lnTo>
                <a:lnTo>
                  <a:pt x="990599" y="0"/>
                </a:lnTo>
                <a:lnTo>
                  <a:pt x="0" y="0"/>
                </a:lnTo>
                <a:lnTo>
                  <a:pt x="0" y="1056766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82892" y="4706111"/>
            <a:ext cx="990600" cy="83439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0985" marR="17589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06893" y="4706111"/>
            <a:ext cx="990600" cy="83439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0350" marR="17589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19468" y="4556759"/>
            <a:ext cx="987425" cy="76200"/>
          </a:xfrm>
          <a:custGeom>
            <a:avLst/>
            <a:gdLst/>
            <a:ahLst/>
            <a:cxnLst/>
            <a:rect l="l" t="t" r="r" b="b"/>
            <a:pathLst>
              <a:path w="987425" h="76200">
                <a:moveTo>
                  <a:pt x="936625" y="38100"/>
                </a:moveTo>
                <a:lnTo>
                  <a:pt x="911225" y="76200"/>
                </a:lnTo>
                <a:lnTo>
                  <a:pt x="962025" y="50800"/>
                </a:lnTo>
                <a:lnTo>
                  <a:pt x="936625" y="50800"/>
                </a:lnTo>
                <a:lnTo>
                  <a:pt x="936625" y="38100"/>
                </a:lnTo>
                <a:close/>
              </a:path>
              <a:path w="987425" h="76200">
                <a:moveTo>
                  <a:pt x="92815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928158" y="50800"/>
                </a:lnTo>
                <a:lnTo>
                  <a:pt x="936625" y="38100"/>
                </a:lnTo>
                <a:lnTo>
                  <a:pt x="928158" y="25400"/>
                </a:lnTo>
                <a:close/>
              </a:path>
              <a:path w="987425" h="76200">
                <a:moveTo>
                  <a:pt x="962025" y="25400"/>
                </a:moveTo>
                <a:lnTo>
                  <a:pt x="936625" y="25400"/>
                </a:lnTo>
                <a:lnTo>
                  <a:pt x="936625" y="50800"/>
                </a:lnTo>
                <a:lnTo>
                  <a:pt x="962025" y="50800"/>
                </a:lnTo>
                <a:lnTo>
                  <a:pt x="987425" y="38100"/>
                </a:lnTo>
                <a:lnTo>
                  <a:pt x="962025" y="25400"/>
                </a:lnTo>
                <a:close/>
              </a:path>
              <a:path w="987425" h="76200">
                <a:moveTo>
                  <a:pt x="911225" y="0"/>
                </a:moveTo>
                <a:lnTo>
                  <a:pt x="936625" y="38100"/>
                </a:lnTo>
                <a:lnTo>
                  <a:pt x="936625" y="25400"/>
                </a:lnTo>
                <a:lnTo>
                  <a:pt x="962025" y="25400"/>
                </a:lnTo>
                <a:lnTo>
                  <a:pt x="911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06893" y="4483608"/>
            <a:ext cx="990600" cy="222885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ts val="1750"/>
              </a:lnSpc>
            </a:pPr>
            <a:r>
              <a:rPr sz="1800" dirty="0">
                <a:latin typeface="Times New Roman"/>
                <a:cs typeface="Times New Roman"/>
              </a:rPr>
              <a:t>null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43776" y="554151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67776" y="554151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03727" y="4483608"/>
            <a:ext cx="990600" cy="1057275"/>
          </a:xfrm>
          <a:custGeom>
            <a:avLst/>
            <a:gdLst/>
            <a:ahLst/>
            <a:cxnLst/>
            <a:rect l="l" t="t" r="r" b="b"/>
            <a:pathLst>
              <a:path w="990600" h="1057275">
                <a:moveTo>
                  <a:pt x="0" y="1056766"/>
                </a:moveTo>
                <a:lnTo>
                  <a:pt x="990600" y="1056766"/>
                </a:lnTo>
                <a:lnTo>
                  <a:pt x="990600" y="0"/>
                </a:lnTo>
                <a:lnTo>
                  <a:pt x="0" y="0"/>
                </a:lnTo>
                <a:lnTo>
                  <a:pt x="0" y="1056766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03727" y="4706111"/>
            <a:ext cx="990600" cy="83439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0350" marR="17589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27727" y="4483608"/>
            <a:ext cx="990600" cy="1057275"/>
          </a:xfrm>
          <a:custGeom>
            <a:avLst/>
            <a:gdLst/>
            <a:ahLst/>
            <a:cxnLst/>
            <a:rect l="l" t="t" r="r" b="b"/>
            <a:pathLst>
              <a:path w="990600" h="1057275">
                <a:moveTo>
                  <a:pt x="0" y="1056766"/>
                </a:moveTo>
                <a:lnTo>
                  <a:pt x="990600" y="1056766"/>
                </a:lnTo>
                <a:lnTo>
                  <a:pt x="990600" y="0"/>
                </a:lnTo>
                <a:lnTo>
                  <a:pt x="0" y="0"/>
                </a:lnTo>
                <a:lnTo>
                  <a:pt x="0" y="1056766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27727" y="4706111"/>
            <a:ext cx="990600" cy="83439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0985" marR="17589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File  </a:t>
            </a:r>
            <a:r>
              <a:rPr sz="1800" dirty="0">
                <a:latin typeface="Times New Roman"/>
                <a:cs typeface="Times New Roman"/>
              </a:rPr>
              <a:t>Block  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40302" y="4556759"/>
            <a:ext cx="987425" cy="76200"/>
          </a:xfrm>
          <a:custGeom>
            <a:avLst/>
            <a:gdLst/>
            <a:ahLst/>
            <a:cxnLst/>
            <a:rect l="l" t="t" r="r" b="b"/>
            <a:pathLst>
              <a:path w="987425" h="76200">
                <a:moveTo>
                  <a:pt x="936625" y="38100"/>
                </a:moveTo>
                <a:lnTo>
                  <a:pt x="911225" y="76200"/>
                </a:lnTo>
                <a:lnTo>
                  <a:pt x="962025" y="50800"/>
                </a:lnTo>
                <a:lnTo>
                  <a:pt x="936625" y="50800"/>
                </a:lnTo>
                <a:lnTo>
                  <a:pt x="936625" y="38100"/>
                </a:lnTo>
                <a:close/>
              </a:path>
              <a:path w="987425" h="76200">
                <a:moveTo>
                  <a:pt x="92815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928158" y="50800"/>
                </a:lnTo>
                <a:lnTo>
                  <a:pt x="936625" y="38100"/>
                </a:lnTo>
                <a:lnTo>
                  <a:pt x="928158" y="25400"/>
                </a:lnTo>
                <a:close/>
              </a:path>
              <a:path w="987425" h="76200">
                <a:moveTo>
                  <a:pt x="962025" y="25400"/>
                </a:moveTo>
                <a:lnTo>
                  <a:pt x="936625" y="25400"/>
                </a:lnTo>
                <a:lnTo>
                  <a:pt x="936625" y="50800"/>
                </a:lnTo>
                <a:lnTo>
                  <a:pt x="962025" y="50800"/>
                </a:lnTo>
                <a:lnTo>
                  <a:pt x="987425" y="38100"/>
                </a:lnTo>
                <a:lnTo>
                  <a:pt x="962025" y="25400"/>
                </a:lnTo>
                <a:close/>
              </a:path>
              <a:path w="987425" h="76200">
                <a:moveTo>
                  <a:pt x="911225" y="0"/>
                </a:moveTo>
                <a:lnTo>
                  <a:pt x="936625" y="38100"/>
                </a:lnTo>
                <a:lnTo>
                  <a:pt x="936625" y="25400"/>
                </a:lnTo>
                <a:lnTo>
                  <a:pt x="962025" y="25400"/>
                </a:lnTo>
                <a:lnTo>
                  <a:pt x="911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64355" y="554151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88609" y="554151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98642" y="4556759"/>
            <a:ext cx="987425" cy="76200"/>
          </a:xfrm>
          <a:custGeom>
            <a:avLst/>
            <a:gdLst/>
            <a:ahLst/>
            <a:cxnLst/>
            <a:rect l="l" t="t" r="r" b="b"/>
            <a:pathLst>
              <a:path w="987425" h="76200">
                <a:moveTo>
                  <a:pt x="936625" y="38100"/>
                </a:moveTo>
                <a:lnTo>
                  <a:pt x="911225" y="76200"/>
                </a:lnTo>
                <a:lnTo>
                  <a:pt x="962025" y="50800"/>
                </a:lnTo>
                <a:lnTo>
                  <a:pt x="936625" y="50800"/>
                </a:lnTo>
                <a:lnTo>
                  <a:pt x="936625" y="38100"/>
                </a:lnTo>
                <a:close/>
              </a:path>
              <a:path w="987425" h="76200">
                <a:moveTo>
                  <a:pt x="92815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928158" y="50800"/>
                </a:lnTo>
                <a:lnTo>
                  <a:pt x="936625" y="38100"/>
                </a:lnTo>
                <a:lnTo>
                  <a:pt x="928158" y="25400"/>
                </a:lnTo>
                <a:close/>
              </a:path>
              <a:path w="987425" h="76200">
                <a:moveTo>
                  <a:pt x="962025" y="25400"/>
                </a:moveTo>
                <a:lnTo>
                  <a:pt x="936625" y="25400"/>
                </a:lnTo>
                <a:lnTo>
                  <a:pt x="936625" y="50800"/>
                </a:lnTo>
                <a:lnTo>
                  <a:pt x="962025" y="50800"/>
                </a:lnTo>
                <a:lnTo>
                  <a:pt x="987425" y="38100"/>
                </a:lnTo>
                <a:lnTo>
                  <a:pt x="962025" y="25400"/>
                </a:lnTo>
                <a:close/>
              </a:path>
              <a:path w="987425" h="76200">
                <a:moveTo>
                  <a:pt x="911225" y="0"/>
                </a:moveTo>
                <a:lnTo>
                  <a:pt x="936625" y="38100"/>
                </a:lnTo>
                <a:lnTo>
                  <a:pt x="936625" y="25400"/>
                </a:lnTo>
                <a:lnTo>
                  <a:pt x="962025" y="25400"/>
                </a:lnTo>
                <a:lnTo>
                  <a:pt x="911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74414" y="2492882"/>
            <a:ext cx="650240" cy="0"/>
          </a:xfrm>
          <a:custGeom>
            <a:avLst/>
            <a:gdLst/>
            <a:ahLst/>
            <a:cxnLst/>
            <a:rect l="l" t="t" r="r" b="b"/>
            <a:pathLst>
              <a:path w="650239">
                <a:moveTo>
                  <a:pt x="0" y="0"/>
                </a:moveTo>
                <a:lnTo>
                  <a:pt x="64998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4052" y="2479167"/>
            <a:ext cx="0" cy="1559560"/>
          </a:xfrm>
          <a:custGeom>
            <a:avLst/>
            <a:gdLst/>
            <a:ahLst/>
            <a:cxnLst/>
            <a:rect l="l" t="t" r="r" b="b"/>
            <a:pathLst>
              <a:path h="1559560">
                <a:moveTo>
                  <a:pt x="0" y="0"/>
                </a:moveTo>
                <a:lnTo>
                  <a:pt x="0" y="155943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3200" y="4038600"/>
            <a:ext cx="1991360" cy="0"/>
          </a:xfrm>
          <a:custGeom>
            <a:avLst/>
            <a:gdLst/>
            <a:ahLst/>
            <a:cxnLst/>
            <a:rect l="l" t="t" r="r" b="b"/>
            <a:pathLst>
              <a:path w="1991360">
                <a:moveTo>
                  <a:pt x="0" y="0"/>
                </a:moveTo>
                <a:lnTo>
                  <a:pt x="199085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43200" y="4025010"/>
            <a:ext cx="0" cy="570230"/>
          </a:xfrm>
          <a:custGeom>
            <a:avLst/>
            <a:gdLst/>
            <a:ahLst/>
            <a:cxnLst/>
            <a:rect l="l" t="t" r="r" b="b"/>
            <a:pathLst>
              <a:path h="570229">
                <a:moveTo>
                  <a:pt x="0" y="0"/>
                </a:moveTo>
                <a:lnTo>
                  <a:pt x="0" y="5698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43200" y="4556759"/>
            <a:ext cx="661035" cy="76200"/>
          </a:xfrm>
          <a:custGeom>
            <a:avLst/>
            <a:gdLst/>
            <a:ahLst/>
            <a:cxnLst/>
            <a:rect l="l" t="t" r="r" b="b"/>
            <a:pathLst>
              <a:path w="661035" h="76200">
                <a:moveTo>
                  <a:pt x="609727" y="38100"/>
                </a:moveTo>
                <a:lnTo>
                  <a:pt x="584327" y="76200"/>
                </a:lnTo>
                <a:lnTo>
                  <a:pt x="635127" y="50800"/>
                </a:lnTo>
                <a:lnTo>
                  <a:pt x="609727" y="50800"/>
                </a:lnTo>
                <a:lnTo>
                  <a:pt x="609727" y="38100"/>
                </a:lnTo>
                <a:close/>
              </a:path>
              <a:path w="661035" h="76200">
                <a:moveTo>
                  <a:pt x="60126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01260" y="50800"/>
                </a:lnTo>
                <a:lnTo>
                  <a:pt x="609727" y="38100"/>
                </a:lnTo>
                <a:lnTo>
                  <a:pt x="601260" y="25400"/>
                </a:lnTo>
                <a:close/>
              </a:path>
              <a:path w="661035" h="76200">
                <a:moveTo>
                  <a:pt x="635127" y="25400"/>
                </a:moveTo>
                <a:lnTo>
                  <a:pt x="609727" y="25400"/>
                </a:lnTo>
                <a:lnTo>
                  <a:pt x="609727" y="50800"/>
                </a:lnTo>
                <a:lnTo>
                  <a:pt x="635127" y="50800"/>
                </a:lnTo>
                <a:lnTo>
                  <a:pt x="660527" y="38100"/>
                </a:lnTo>
                <a:lnTo>
                  <a:pt x="635127" y="25400"/>
                </a:lnTo>
                <a:close/>
              </a:path>
              <a:path w="661035" h="76200">
                <a:moveTo>
                  <a:pt x="584327" y="0"/>
                </a:moveTo>
                <a:lnTo>
                  <a:pt x="609727" y="38100"/>
                </a:lnTo>
                <a:lnTo>
                  <a:pt x="609727" y="25400"/>
                </a:lnTo>
                <a:lnTo>
                  <a:pt x="635127" y="25400"/>
                </a:lnTo>
                <a:lnTo>
                  <a:pt x="5843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6064" y="242570"/>
            <a:ext cx="29889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File</a:t>
            </a:r>
            <a:r>
              <a:rPr spc="-55" dirty="0"/>
              <a:t> </a:t>
            </a:r>
            <a:r>
              <a:rPr spc="-5" dirty="0"/>
              <a:t>Systems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3540" y="1584706"/>
            <a:ext cx="8439785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20000"/>
              </a:lnSpc>
              <a:spcBef>
                <a:spcPts val="10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  <a:tab pos="939800" algn="l"/>
                <a:tab pos="1722120" algn="l"/>
                <a:tab pos="2065020" algn="l"/>
                <a:tab pos="3659504" algn="l"/>
                <a:tab pos="4323715" algn="l"/>
                <a:tab pos="5580380" algn="l"/>
                <a:tab pos="6988809" algn="l"/>
              </a:tabLst>
            </a:pPr>
            <a:r>
              <a:rPr sz="2400" spc="-20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	n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ed	a	me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hanism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at	p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ovides	lon</a:t>
            </a:r>
            <a:r>
              <a:rPr sz="2400" spc="-5" dirty="0">
                <a:latin typeface="Times New Roman"/>
                <a:cs typeface="Times New Roman"/>
              </a:rPr>
              <a:t>g-</a:t>
            </a:r>
            <a:r>
              <a:rPr sz="2400" dirty="0">
                <a:latin typeface="Times New Roman"/>
                <a:cs typeface="Times New Roman"/>
              </a:rPr>
              <a:t>term	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tion  storage with following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characteristics: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175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Possible to </a:t>
            </a:r>
            <a:r>
              <a:rPr sz="2400" dirty="0">
                <a:latin typeface="Times New Roman"/>
                <a:cs typeface="Times New Roman"/>
              </a:rPr>
              <a:t>store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amount 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175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INFO </a:t>
            </a:r>
            <a:r>
              <a:rPr sz="2400" dirty="0">
                <a:latin typeface="Times New Roman"/>
                <a:cs typeface="Times New Roman"/>
              </a:rPr>
              <a:t>survives after </a:t>
            </a:r>
            <a:r>
              <a:rPr sz="2400" spc="-5" dirty="0">
                <a:latin typeface="Times New Roman"/>
                <a:cs typeface="Times New Roman"/>
              </a:rPr>
              <a:t>termination </a:t>
            </a:r>
            <a:r>
              <a:rPr sz="2400" dirty="0">
                <a:latin typeface="Times New Roman"/>
                <a:cs typeface="Times New Roman"/>
              </a:rPr>
              <a:t>of any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175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Multiple </a:t>
            </a:r>
            <a:r>
              <a:rPr sz="2400" spc="-5" dirty="0">
                <a:latin typeface="Times New Roman"/>
                <a:cs typeface="Times New Roman"/>
              </a:rPr>
              <a:t>processes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access INFO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concurrently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8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  <a:tab pos="971550" algn="l"/>
                <a:tab pos="1541780" algn="l"/>
                <a:tab pos="2671445" algn="l"/>
                <a:tab pos="3039745" algn="l"/>
                <a:tab pos="3576320" algn="l"/>
                <a:tab pos="5111115" algn="l"/>
                <a:tab pos="5530850" algn="l"/>
                <a:tab pos="6408420" algn="l"/>
                <a:tab pos="7166609" algn="l"/>
                <a:tab pos="7703184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	syst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ms	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app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aran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INFO	from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use</a:t>
            </a:r>
            <a:r>
              <a:rPr sz="2400" spc="80" dirty="0">
                <a:latin typeface="Times New Roman"/>
                <a:cs typeface="Times New Roman"/>
              </a:rPr>
              <a:t>r</a:t>
            </a:r>
            <a:r>
              <a:rPr sz="2400" spc="-135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standpoint that involved two main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structures: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175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Files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175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Directories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5076" y="356870"/>
            <a:ext cx="53663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Linked List</a:t>
            </a:r>
            <a:r>
              <a:rPr spc="-245" dirty="0"/>
              <a:t> </a:t>
            </a:r>
            <a:r>
              <a:rPr spc="-5" dirty="0"/>
              <a:t>Allocation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1387" y="1546605"/>
            <a:ext cx="7243445" cy="40163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Pros: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space </a:t>
            </a:r>
            <a:r>
              <a:rPr sz="2400" spc="-5" dirty="0">
                <a:latin typeface="Times New Roman"/>
                <a:cs typeface="Times New Roman"/>
              </a:rPr>
              <a:t>lost </a:t>
            </a:r>
            <a:r>
              <a:rPr sz="2400" dirty="0">
                <a:latin typeface="Times New Roman"/>
                <a:cs typeface="Times New Roman"/>
              </a:rPr>
              <a:t>to external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fragmentation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Disk </a:t>
            </a:r>
            <a:r>
              <a:rPr sz="2400" dirty="0">
                <a:latin typeface="Times New Roman"/>
                <a:cs typeface="Times New Roman"/>
              </a:rPr>
              <a:t>only needs to </a:t>
            </a:r>
            <a:r>
              <a:rPr sz="2400" spc="-5" dirty="0">
                <a:latin typeface="Times New Roman"/>
                <a:cs typeface="Times New Roman"/>
              </a:rPr>
              <a:t>maintain first </a:t>
            </a:r>
            <a:r>
              <a:rPr sz="2400" dirty="0">
                <a:latin typeface="Times New Roman"/>
                <a:cs typeface="Times New Roman"/>
              </a:rPr>
              <a:t>block of each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Does </a:t>
            </a:r>
            <a:r>
              <a:rPr sz="2400" dirty="0">
                <a:latin typeface="Times New Roman"/>
                <a:cs typeface="Times New Roman"/>
              </a:rPr>
              <a:t>not need to compact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disk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Cons: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Cannot support direct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Sequential </a:t>
            </a:r>
            <a:r>
              <a:rPr sz="2400" spc="-5" dirty="0">
                <a:latin typeface="Times New Roman"/>
                <a:cs typeface="Times New Roman"/>
              </a:rPr>
              <a:t>access less efficient </a:t>
            </a:r>
            <a:r>
              <a:rPr sz="2400" dirty="0">
                <a:latin typeface="Times New Roman"/>
                <a:cs typeface="Times New Roman"/>
              </a:rPr>
              <a:t>(seek,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latency)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Overheads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pointers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Less </a:t>
            </a:r>
            <a:r>
              <a:rPr sz="2400" dirty="0">
                <a:latin typeface="Times New Roman"/>
                <a:cs typeface="Times New Roman"/>
              </a:rPr>
              <a:t>reliable (if any of the </a:t>
            </a:r>
            <a:r>
              <a:rPr sz="2400" spc="-5" dirty="0">
                <a:latin typeface="Times New Roman"/>
                <a:cs typeface="Times New Roman"/>
              </a:rPr>
              <a:t>pointer is lost linking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34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2557" y="356870"/>
            <a:ext cx="45116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Indexed</a:t>
            </a:r>
            <a:r>
              <a:rPr spc="-265" dirty="0"/>
              <a:t> </a:t>
            </a:r>
            <a:r>
              <a:rPr spc="-5" dirty="0"/>
              <a:t>Allocation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816354"/>
            <a:ext cx="4188460" cy="157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file owns </a:t>
            </a:r>
            <a:r>
              <a:rPr sz="2400" dirty="0">
                <a:latin typeface="Times New Roman"/>
                <a:cs typeface="Times New Roman"/>
              </a:rPr>
              <a:t>index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</a:t>
            </a:r>
            <a:endParaRPr sz="240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50000"/>
              </a:lnSpc>
              <a:spcBef>
                <a:spcPts val="70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  <a:tab pos="1184910" algn="l"/>
                <a:tab pos="2019935" algn="l"/>
                <a:tab pos="3194050" algn="l"/>
              </a:tabLst>
            </a:pPr>
            <a:r>
              <a:rPr sz="2400" dirty="0">
                <a:latin typeface="Times New Roman"/>
                <a:cs typeface="Times New Roman"/>
              </a:rPr>
              <a:t>Index	bl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ck	cont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ins</a:t>
            </a:r>
            <a:r>
              <a:rPr sz="2400" dirty="0">
                <a:latin typeface="Times New Roman"/>
                <a:cs typeface="Times New Roman"/>
              </a:rPr>
              <a:t>	poin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ers  to </a:t>
            </a:r>
            <a:r>
              <a:rPr sz="2400" dirty="0">
                <a:latin typeface="Times New Roman"/>
                <a:cs typeface="Times New Roman"/>
              </a:rPr>
              <a:t>each data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962" y="3649726"/>
            <a:ext cx="1835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Times New Roman"/>
                <a:cs typeface="Times New Roman"/>
              </a:rPr>
              <a:t>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3639820"/>
            <a:ext cx="4189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  <a:tab pos="777875" algn="l"/>
                <a:tab pos="1606550" algn="l"/>
                <a:tab pos="2045335" algn="l"/>
                <a:tab pos="2620010" algn="l"/>
                <a:tab pos="3499485" algn="l"/>
              </a:tabLst>
            </a:pPr>
            <a:r>
              <a:rPr sz="2400" i="1" dirty="0">
                <a:latin typeface="Times New Roman"/>
                <a:cs typeface="Times New Roman"/>
              </a:rPr>
              <a:t>i	</a:t>
            </a:r>
            <a:r>
              <a:rPr sz="2400" dirty="0">
                <a:latin typeface="Times New Roman"/>
                <a:cs typeface="Times New Roman"/>
              </a:rPr>
              <a:t>entry	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the	index	block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380" y="4188459"/>
            <a:ext cx="3388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points to the </a:t>
            </a:r>
            <a:r>
              <a:rPr sz="2400" i="1" spc="-5" dirty="0">
                <a:latin typeface="Times New Roman"/>
                <a:cs typeface="Times New Roman"/>
              </a:rPr>
              <a:t>i</a:t>
            </a:r>
            <a:r>
              <a:rPr sz="2400" i="1" spc="-7" baseline="24305" dirty="0">
                <a:latin typeface="Times New Roman"/>
                <a:cs typeface="Times New Roman"/>
              </a:rPr>
              <a:t>th </a:t>
            </a:r>
            <a:r>
              <a:rPr sz="2400" dirty="0">
                <a:latin typeface="Times New Roman"/>
                <a:cs typeface="Times New Roman"/>
              </a:rPr>
              <a:t>block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228" y="126618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35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81747" y="2995676"/>
            <a:ext cx="1675130" cy="2920365"/>
          </a:xfrm>
          <a:custGeom>
            <a:avLst/>
            <a:gdLst/>
            <a:ahLst/>
            <a:cxnLst/>
            <a:rect l="l" t="t" r="r" b="b"/>
            <a:pathLst>
              <a:path w="1675129" h="2920365">
                <a:moveTo>
                  <a:pt x="837311" y="0"/>
                </a:moveTo>
                <a:lnTo>
                  <a:pt x="802799" y="1217"/>
                </a:lnTo>
                <a:lnTo>
                  <a:pt x="768642" y="4839"/>
                </a:lnTo>
                <a:lnTo>
                  <a:pt x="701501" y="19109"/>
                </a:lnTo>
                <a:lnTo>
                  <a:pt x="636104" y="42431"/>
                </a:lnTo>
                <a:lnTo>
                  <a:pt x="572666" y="74432"/>
                </a:lnTo>
                <a:lnTo>
                  <a:pt x="511403" y="114734"/>
                </a:lnTo>
                <a:lnTo>
                  <a:pt x="452530" y="162963"/>
                </a:lnTo>
                <a:lnTo>
                  <a:pt x="424057" y="189932"/>
                </a:lnTo>
                <a:lnTo>
                  <a:pt x="396263" y="218742"/>
                </a:lnTo>
                <a:lnTo>
                  <a:pt x="369174" y="249345"/>
                </a:lnTo>
                <a:lnTo>
                  <a:pt x="342817" y="281696"/>
                </a:lnTo>
                <a:lnTo>
                  <a:pt x="317220" y="315746"/>
                </a:lnTo>
                <a:lnTo>
                  <a:pt x="292409" y="351448"/>
                </a:lnTo>
                <a:lnTo>
                  <a:pt x="268410" y="388757"/>
                </a:lnTo>
                <a:lnTo>
                  <a:pt x="245252" y="427624"/>
                </a:lnTo>
                <a:lnTo>
                  <a:pt x="222961" y="468004"/>
                </a:lnTo>
                <a:lnTo>
                  <a:pt x="201564" y="509848"/>
                </a:lnTo>
                <a:lnTo>
                  <a:pt x="181088" y="553110"/>
                </a:lnTo>
                <a:lnTo>
                  <a:pt x="161560" y="597743"/>
                </a:lnTo>
                <a:lnTo>
                  <a:pt x="143006" y="643700"/>
                </a:lnTo>
                <a:lnTo>
                  <a:pt x="125454" y="690934"/>
                </a:lnTo>
                <a:lnTo>
                  <a:pt x="108931" y="739398"/>
                </a:lnTo>
                <a:lnTo>
                  <a:pt x="93464" y="789045"/>
                </a:lnTo>
                <a:lnTo>
                  <a:pt x="79079" y="839828"/>
                </a:lnTo>
                <a:lnTo>
                  <a:pt x="65803" y="891700"/>
                </a:lnTo>
                <a:lnTo>
                  <a:pt x="53664" y="944615"/>
                </a:lnTo>
                <a:lnTo>
                  <a:pt x="42689" y="998524"/>
                </a:lnTo>
                <a:lnTo>
                  <a:pt x="32904" y="1053382"/>
                </a:lnTo>
                <a:lnTo>
                  <a:pt x="24336" y="1109141"/>
                </a:lnTo>
                <a:lnTo>
                  <a:pt x="17012" y="1165755"/>
                </a:lnTo>
                <a:lnTo>
                  <a:pt x="10959" y="1223175"/>
                </a:lnTo>
                <a:lnTo>
                  <a:pt x="6205" y="1281356"/>
                </a:lnTo>
                <a:lnTo>
                  <a:pt x="2775" y="1340251"/>
                </a:lnTo>
                <a:lnTo>
                  <a:pt x="698" y="1399811"/>
                </a:lnTo>
                <a:lnTo>
                  <a:pt x="0" y="1459992"/>
                </a:lnTo>
                <a:lnTo>
                  <a:pt x="698" y="1520172"/>
                </a:lnTo>
                <a:lnTo>
                  <a:pt x="2775" y="1579733"/>
                </a:lnTo>
                <a:lnTo>
                  <a:pt x="6205" y="1638627"/>
                </a:lnTo>
                <a:lnTo>
                  <a:pt x="10959" y="1696809"/>
                </a:lnTo>
                <a:lnTo>
                  <a:pt x="17012" y="1754230"/>
                </a:lnTo>
                <a:lnTo>
                  <a:pt x="24336" y="1810844"/>
                </a:lnTo>
                <a:lnTo>
                  <a:pt x="32904" y="1866604"/>
                </a:lnTo>
                <a:lnTo>
                  <a:pt x="42689" y="1921463"/>
                </a:lnTo>
                <a:lnTo>
                  <a:pt x="53664" y="1975373"/>
                </a:lnTo>
                <a:lnTo>
                  <a:pt x="65803" y="2028289"/>
                </a:lnTo>
                <a:lnTo>
                  <a:pt x="79079" y="2080162"/>
                </a:lnTo>
                <a:lnTo>
                  <a:pt x="93464" y="2130946"/>
                </a:lnTo>
                <a:lnTo>
                  <a:pt x="108931" y="2180595"/>
                </a:lnTo>
                <a:lnTo>
                  <a:pt x="125454" y="2229060"/>
                </a:lnTo>
                <a:lnTo>
                  <a:pt x="143006" y="2276295"/>
                </a:lnTo>
                <a:lnTo>
                  <a:pt x="161560" y="2322254"/>
                </a:lnTo>
                <a:lnTo>
                  <a:pt x="181088" y="2366888"/>
                </a:lnTo>
                <a:lnTo>
                  <a:pt x="201564" y="2410151"/>
                </a:lnTo>
                <a:lnTo>
                  <a:pt x="222961" y="2451997"/>
                </a:lnTo>
                <a:lnTo>
                  <a:pt x="245252" y="2492378"/>
                </a:lnTo>
                <a:lnTo>
                  <a:pt x="268410" y="2531246"/>
                </a:lnTo>
                <a:lnTo>
                  <a:pt x="292409" y="2568556"/>
                </a:lnTo>
                <a:lnTo>
                  <a:pt x="317220" y="2604261"/>
                </a:lnTo>
                <a:lnTo>
                  <a:pt x="342817" y="2638312"/>
                </a:lnTo>
                <a:lnTo>
                  <a:pt x="369174" y="2670664"/>
                </a:lnTo>
                <a:lnTo>
                  <a:pt x="396263" y="2701269"/>
                </a:lnTo>
                <a:lnTo>
                  <a:pt x="424057" y="2730080"/>
                </a:lnTo>
                <a:lnTo>
                  <a:pt x="452530" y="2757050"/>
                </a:lnTo>
                <a:lnTo>
                  <a:pt x="481654" y="2782133"/>
                </a:lnTo>
                <a:lnTo>
                  <a:pt x="541749" y="2826448"/>
                </a:lnTo>
                <a:lnTo>
                  <a:pt x="604126" y="2862648"/>
                </a:lnTo>
                <a:lnTo>
                  <a:pt x="668571" y="2890358"/>
                </a:lnTo>
                <a:lnTo>
                  <a:pt x="734867" y="2909202"/>
                </a:lnTo>
                <a:lnTo>
                  <a:pt x="802799" y="2918804"/>
                </a:lnTo>
                <a:lnTo>
                  <a:pt x="837311" y="2920022"/>
                </a:lnTo>
                <a:lnTo>
                  <a:pt x="871832" y="2918804"/>
                </a:lnTo>
                <a:lnTo>
                  <a:pt x="939781" y="2909202"/>
                </a:lnTo>
                <a:lnTo>
                  <a:pt x="1006092" y="2890358"/>
                </a:lnTo>
                <a:lnTo>
                  <a:pt x="1070550" y="2862648"/>
                </a:lnTo>
                <a:lnTo>
                  <a:pt x="1132940" y="2826448"/>
                </a:lnTo>
                <a:lnTo>
                  <a:pt x="1193046" y="2782133"/>
                </a:lnTo>
                <a:lnTo>
                  <a:pt x="1222175" y="2757050"/>
                </a:lnTo>
                <a:lnTo>
                  <a:pt x="1250652" y="2730080"/>
                </a:lnTo>
                <a:lnTo>
                  <a:pt x="1278450" y="2701269"/>
                </a:lnTo>
                <a:lnTo>
                  <a:pt x="1305543" y="2670664"/>
                </a:lnTo>
                <a:lnTo>
                  <a:pt x="1331903" y="2638312"/>
                </a:lnTo>
                <a:lnTo>
                  <a:pt x="1357504" y="2604261"/>
                </a:lnTo>
                <a:lnTo>
                  <a:pt x="1382318" y="2568556"/>
                </a:lnTo>
                <a:lnTo>
                  <a:pt x="1406319" y="2531246"/>
                </a:lnTo>
                <a:lnTo>
                  <a:pt x="1429480" y="2492378"/>
                </a:lnTo>
                <a:lnTo>
                  <a:pt x="1451773" y="2451997"/>
                </a:lnTo>
                <a:lnTo>
                  <a:pt x="1473172" y="2410151"/>
                </a:lnTo>
                <a:lnTo>
                  <a:pt x="1493650" y="2366888"/>
                </a:lnTo>
                <a:lnTo>
                  <a:pt x="1513180" y="2322254"/>
                </a:lnTo>
                <a:lnTo>
                  <a:pt x="1531735" y="2276295"/>
                </a:lnTo>
                <a:lnTo>
                  <a:pt x="1549288" y="2229060"/>
                </a:lnTo>
                <a:lnTo>
                  <a:pt x="1565812" y="2180595"/>
                </a:lnTo>
                <a:lnTo>
                  <a:pt x="1581281" y="2130946"/>
                </a:lnTo>
                <a:lnTo>
                  <a:pt x="1595667" y="2080162"/>
                </a:lnTo>
                <a:lnTo>
                  <a:pt x="1608943" y="2028289"/>
                </a:lnTo>
                <a:lnTo>
                  <a:pt x="1621082" y="1975373"/>
                </a:lnTo>
                <a:lnTo>
                  <a:pt x="1632058" y="1921463"/>
                </a:lnTo>
                <a:lnTo>
                  <a:pt x="1641844" y="1866604"/>
                </a:lnTo>
                <a:lnTo>
                  <a:pt x="1650412" y="1810844"/>
                </a:lnTo>
                <a:lnTo>
                  <a:pt x="1657736" y="1754230"/>
                </a:lnTo>
                <a:lnTo>
                  <a:pt x="1663789" y="1696809"/>
                </a:lnTo>
                <a:lnTo>
                  <a:pt x="1668543" y="1638627"/>
                </a:lnTo>
                <a:lnTo>
                  <a:pt x="1671973" y="1579733"/>
                </a:lnTo>
                <a:lnTo>
                  <a:pt x="1674050" y="1520172"/>
                </a:lnTo>
                <a:lnTo>
                  <a:pt x="1674749" y="1459992"/>
                </a:lnTo>
                <a:lnTo>
                  <a:pt x="1674050" y="1399811"/>
                </a:lnTo>
                <a:lnTo>
                  <a:pt x="1671973" y="1340251"/>
                </a:lnTo>
                <a:lnTo>
                  <a:pt x="1668543" y="1281356"/>
                </a:lnTo>
                <a:lnTo>
                  <a:pt x="1663789" y="1223175"/>
                </a:lnTo>
                <a:lnTo>
                  <a:pt x="1657736" y="1165755"/>
                </a:lnTo>
                <a:lnTo>
                  <a:pt x="1650412" y="1109141"/>
                </a:lnTo>
                <a:lnTo>
                  <a:pt x="1641844" y="1053382"/>
                </a:lnTo>
                <a:lnTo>
                  <a:pt x="1632058" y="998524"/>
                </a:lnTo>
                <a:lnTo>
                  <a:pt x="1621082" y="944615"/>
                </a:lnTo>
                <a:lnTo>
                  <a:pt x="1608943" y="891700"/>
                </a:lnTo>
                <a:lnTo>
                  <a:pt x="1595667" y="839828"/>
                </a:lnTo>
                <a:lnTo>
                  <a:pt x="1581281" y="789045"/>
                </a:lnTo>
                <a:lnTo>
                  <a:pt x="1565812" y="739398"/>
                </a:lnTo>
                <a:lnTo>
                  <a:pt x="1549288" y="690934"/>
                </a:lnTo>
                <a:lnTo>
                  <a:pt x="1531735" y="643700"/>
                </a:lnTo>
                <a:lnTo>
                  <a:pt x="1513180" y="597743"/>
                </a:lnTo>
                <a:lnTo>
                  <a:pt x="1493650" y="553110"/>
                </a:lnTo>
                <a:lnTo>
                  <a:pt x="1473172" y="509848"/>
                </a:lnTo>
                <a:lnTo>
                  <a:pt x="1451773" y="468004"/>
                </a:lnTo>
                <a:lnTo>
                  <a:pt x="1429480" y="427624"/>
                </a:lnTo>
                <a:lnTo>
                  <a:pt x="1406319" y="388757"/>
                </a:lnTo>
                <a:lnTo>
                  <a:pt x="1382318" y="351448"/>
                </a:lnTo>
                <a:lnTo>
                  <a:pt x="1357504" y="315746"/>
                </a:lnTo>
                <a:lnTo>
                  <a:pt x="1331903" y="281696"/>
                </a:lnTo>
                <a:lnTo>
                  <a:pt x="1305543" y="249345"/>
                </a:lnTo>
                <a:lnTo>
                  <a:pt x="1278450" y="218742"/>
                </a:lnTo>
                <a:lnTo>
                  <a:pt x="1250652" y="189932"/>
                </a:lnTo>
                <a:lnTo>
                  <a:pt x="1222175" y="162963"/>
                </a:lnTo>
                <a:lnTo>
                  <a:pt x="1193046" y="137881"/>
                </a:lnTo>
                <a:lnTo>
                  <a:pt x="1132940" y="93569"/>
                </a:lnTo>
                <a:lnTo>
                  <a:pt x="1070550" y="57370"/>
                </a:lnTo>
                <a:lnTo>
                  <a:pt x="1006092" y="29662"/>
                </a:lnTo>
                <a:lnTo>
                  <a:pt x="939781" y="10819"/>
                </a:lnTo>
                <a:lnTo>
                  <a:pt x="871832" y="1217"/>
                </a:lnTo>
                <a:lnTo>
                  <a:pt x="83731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81747" y="2995676"/>
            <a:ext cx="1675130" cy="2920365"/>
          </a:xfrm>
          <a:custGeom>
            <a:avLst/>
            <a:gdLst/>
            <a:ahLst/>
            <a:cxnLst/>
            <a:rect l="l" t="t" r="r" b="b"/>
            <a:pathLst>
              <a:path w="1675129" h="2920365">
                <a:moveTo>
                  <a:pt x="0" y="1459992"/>
                </a:moveTo>
                <a:lnTo>
                  <a:pt x="698" y="1399811"/>
                </a:lnTo>
                <a:lnTo>
                  <a:pt x="2775" y="1340251"/>
                </a:lnTo>
                <a:lnTo>
                  <a:pt x="6205" y="1281356"/>
                </a:lnTo>
                <a:lnTo>
                  <a:pt x="10959" y="1223175"/>
                </a:lnTo>
                <a:lnTo>
                  <a:pt x="17012" y="1165755"/>
                </a:lnTo>
                <a:lnTo>
                  <a:pt x="24336" y="1109141"/>
                </a:lnTo>
                <a:lnTo>
                  <a:pt x="32904" y="1053382"/>
                </a:lnTo>
                <a:lnTo>
                  <a:pt x="42689" y="998524"/>
                </a:lnTo>
                <a:lnTo>
                  <a:pt x="53664" y="944615"/>
                </a:lnTo>
                <a:lnTo>
                  <a:pt x="65803" y="891700"/>
                </a:lnTo>
                <a:lnTo>
                  <a:pt x="79079" y="839828"/>
                </a:lnTo>
                <a:lnTo>
                  <a:pt x="93464" y="789045"/>
                </a:lnTo>
                <a:lnTo>
                  <a:pt x="108931" y="739398"/>
                </a:lnTo>
                <a:lnTo>
                  <a:pt x="125454" y="690934"/>
                </a:lnTo>
                <a:lnTo>
                  <a:pt x="143006" y="643700"/>
                </a:lnTo>
                <a:lnTo>
                  <a:pt x="161560" y="597743"/>
                </a:lnTo>
                <a:lnTo>
                  <a:pt x="181088" y="553110"/>
                </a:lnTo>
                <a:lnTo>
                  <a:pt x="201564" y="509848"/>
                </a:lnTo>
                <a:lnTo>
                  <a:pt x="222961" y="468004"/>
                </a:lnTo>
                <a:lnTo>
                  <a:pt x="245252" y="427624"/>
                </a:lnTo>
                <a:lnTo>
                  <a:pt x="268410" y="388757"/>
                </a:lnTo>
                <a:lnTo>
                  <a:pt x="292409" y="351448"/>
                </a:lnTo>
                <a:lnTo>
                  <a:pt x="317220" y="315746"/>
                </a:lnTo>
                <a:lnTo>
                  <a:pt x="342817" y="281696"/>
                </a:lnTo>
                <a:lnTo>
                  <a:pt x="369174" y="249345"/>
                </a:lnTo>
                <a:lnTo>
                  <a:pt x="396263" y="218742"/>
                </a:lnTo>
                <a:lnTo>
                  <a:pt x="424057" y="189932"/>
                </a:lnTo>
                <a:lnTo>
                  <a:pt x="452530" y="162963"/>
                </a:lnTo>
                <a:lnTo>
                  <a:pt x="481654" y="137881"/>
                </a:lnTo>
                <a:lnTo>
                  <a:pt x="541749" y="93569"/>
                </a:lnTo>
                <a:lnTo>
                  <a:pt x="604126" y="57370"/>
                </a:lnTo>
                <a:lnTo>
                  <a:pt x="668571" y="29662"/>
                </a:lnTo>
                <a:lnTo>
                  <a:pt x="734867" y="10819"/>
                </a:lnTo>
                <a:lnTo>
                  <a:pt x="802799" y="1217"/>
                </a:lnTo>
                <a:lnTo>
                  <a:pt x="837311" y="0"/>
                </a:lnTo>
                <a:lnTo>
                  <a:pt x="871832" y="1217"/>
                </a:lnTo>
                <a:lnTo>
                  <a:pt x="939781" y="10819"/>
                </a:lnTo>
                <a:lnTo>
                  <a:pt x="1006092" y="29662"/>
                </a:lnTo>
                <a:lnTo>
                  <a:pt x="1070550" y="57370"/>
                </a:lnTo>
                <a:lnTo>
                  <a:pt x="1132940" y="93569"/>
                </a:lnTo>
                <a:lnTo>
                  <a:pt x="1193046" y="137881"/>
                </a:lnTo>
                <a:lnTo>
                  <a:pt x="1222175" y="162963"/>
                </a:lnTo>
                <a:lnTo>
                  <a:pt x="1250652" y="189932"/>
                </a:lnTo>
                <a:lnTo>
                  <a:pt x="1278450" y="218742"/>
                </a:lnTo>
                <a:lnTo>
                  <a:pt x="1305543" y="249345"/>
                </a:lnTo>
                <a:lnTo>
                  <a:pt x="1331903" y="281696"/>
                </a:lnTo>
                <a:lnTo>
                  <a:pt x="1357504" y="315746"/>
                </a:lnTo>
                <a:lnTo>
                  <a:pt x="1382318" y="351448"/>
                </a:lnTo>
                <a:lnTo>
                  <a:pt x="1406319" y="388757"/>
                </a:lnTo>
                <a:lnTo>
                  <a:pt x="1429480" y="427624"/>
                </a:lnTo>
                <a:lnTo>
                  <a:pt x="1451773" y="468004"/>
                </a:lnTo>
                <a:lnTo>
                  <a:pt x="1473172" y="509848"/>
                </a:lnTo>
                <a:lnTo>
                  <a:pt x="1493650" y="553110"/>
                </a:lnTo>
                <a:lnTo>
                  <a:pt x="1513180" y="597743"/>
                </a:lnTo>
                <a:lnTo>
                  <a:pt x="1531735" y="643700"/>
                </a:lnTo>
                <a:lnTo>
                  <a:pt x="1549288" y="690934"/>
                </a:lnTo>
                <a:lnTo>
                  <a:pt x="1565812" y="739398"/>
                </a:lnTo>
                <a:lnTo>
                  <a:pt x="1581281" y="789045"/>
                </a:lnTo>
                <a:lnTo>
                  <a:pt x="1595667" y="839828"/>
                </a:lnTo>
                <a:lnTo>
                  <a:pt x="1608943" y="891700"/>
                </a:lnTo>
                <a:lnTo>
                  <a:pt x="1621082" y="944615"/>
                </a:lnTo>
                <a:lnTo>
                  <a:pt x="1632058" y="998524"/>
                </a:lnTo>
                <a:lnTo>
                  <a:pt x="1641844" y="1053382"/>
                </a:lnTo>
                <a:lnTo>
                  <a:pt x="1650412" y="1109141"/>
                </a:lnTo>
                <a:lnTo>
                  <a:pt x="1657736" y="1165755"/>
                </a:lnTo>
                <a:lnTo>
                  <a:pt x="1663789" y="1223175"/>
                </a:lnTo>
                <a:lnTo>
                  <a:pt x="1668543" y="1281356"/>
                </a:lnTo>
                <a:lnTo>
                  <a:pt x="1671973" y="1340251"/>
                </a:lnTo>
                <a:lnTo>
                  <a:pt x="1674050" y="1399811"/>
                </a:lnTo>
                <a:lnTo>
                  <a:pt x="1674749" y="1459992"/>
                </a:lnTo>
                <a:lnTo>
                  <a:pt x="1674050" y="1520172"/>
                </a:lnTo>
                <a:lnTo>
                  <a:pt x="1671973" y="1579733"/>
                </a:lnTo>
                <a:lnTo>
                  <a:pt x="1668543" y="1638627"/>
                </a:lnTo>
                <a:lnTo>
                  <a:pt x="1663789" y="1696809"/>
                </a:lnTo>
                <a:lnTo>
                  <a:pt x="1657736" y="1754230"/>
                </a:lnTo>
                <a:lnTo>
                  <a:pt x="1650412" y="1810844"/>
                </a:lnTo>
                <a:lnTo>
                  <a:pt x="1641844" y="1866604"/>
                </a:lnTo>
                <a:lnTo>
                  <a:pt x="1632058" y="1921463"/>
                </a:lnTo>
                <a:lnTo>
                  <a:pt x="1621082" y="1975373"/>
                </a:lnTo>
                <a:lnTo>
                  <a:pt x="1608943" y="2028289"/>
                </a:lnTo>
                <a:lnTo>
                  <a:pt x="1595667" y="2080162"/>
                </a:lnTo>
                <a:lnTo>
                  <a:pt x="1581281" y="2130946"/>
                </a:lnTo>
                <a:lnTo>
                  <a:pt x="1565812" y="2180595"/>
                </a:lnTo>
                <a:lnTo>
                  <a:pt x="1549288" y="2229060"/>
                </a:lnTo>
                <a:lnTo>
                  <a:pt x="1531735" y="2276295"/>
                </a:lnTo>
                <a:lnTo>
                  <a:pt x="1513180" y="2322254"/>
                </a:lnTo>
                <a:lnTo>
                  <a:pt x="1493650" y="2366888"/>
                </a:lnTo>
                <a:lnTo>
                  <a:pt x="1473172" y="2410151"/>
                </a:lnTo>
                <a:lnTo>
                  <a:pt x="1451773" y="2451997"/>
                </a:lnTo>
                <a:lnTo>
                  <a:pt x="1429480" y="2492378"/>
                </a:lnTo>
                <a:lnTo>
                  <a:pt x="1406319" y="2531246"/>
                </a:lnTo>
                <a:lnTo>
                  <a:pt x="1382318" y="2568556"/>
                </a:lnTo>
                <a:lnTo>
                  <a:pt x="1357504" y="2604261"/>
                </a:lnTo>
                <a:lnTo>
                  <a:pt x="1331903" y="2638312"/>
                </a:lnTo>
                <a:lnTo>
                  <a:pt x="1305543" y="2670664"/>
                </a:lnTo>
                <a:lnTo>
                  <a:pt x="1278450" y="2701269"/>
                </a:lnTo>
                <a:lnTo>
                  <a:pt x="1250652" y="2730080"/>
                </a:lnTo>
                <a:lnTo>
                  <a:pt x="1222175" y="2757050"/>
                </a:lnTo>
                <a:lnTo>
                  <a:pt x="1193046" y="2782133"/>
                </a:lnTo>
                <a:lnTo>
                  <a:pt x="1132940" y="2826448"/>
                </a:lnTo>
                <a:lnTo>
                  <a:pt x="1070550" y="2862648"/>
                </a:lnTo>
                <a:lnTo>
                  <a:pt x="1006092" y="2890358"/>
                </a:lnTo>
                <a:lnTo>
                  <a:pt x="939781" y="2909202"/>
                </a:lnTo>
                <a:lnTo>
                  <a:pt x="871832" y="2918804"/>
                </a:lnTo>
                <a:lnTo>
                  <a:pt x="837311" y="2920022"/>
                </a:lnTo>
                <a:lnTo>
                  <a:pt x="802799" y="2918804"/>
                </a:lnTo>
                <a:lnTo>
                  <a:pt x="734867" y="2909202"/>
                </a:lnTo>
                <a:lnTo>
                  <a:pt x="668571" y="2890358"/>
                </a:lnTo>
                <a:lnTo>
                  <a:pt x="604126" y="2862648"/>
                </a:lnTo>
                <a:lnTo>
                  <a:pt x="541749" y="2826448"/>
                </a:lnTo>
                <a:lnTo>
                  <a:pt x="481654" y="2782133"/>
                </a:lnTo>
                <a:lnTo>
                  <a:pt x="452530" y="2757050"/>
                </a:lnTo>
                <a:lnTo>
                  <a:pt x="424057" y="2730080"/>
                </a:lnTo>
                <a:lnTo>
                  <a:pt x="396263" y="2701269"/>
                </a:lnTo>
                <a:lnTo>
                  <a:pt x="369174" y="2670664"/>
                </a:lnTo>
                <a:lnTo>
                  <a:pt x="342817" y="2638312"/>
                </a:lnTo>
                <a:lnTo>
                  <a:pt x="317220" y="2604261"/>
                </a:lnTo>
                <a:lnTo>
                  <a:pt x="292409" y="2568556"/>
                </a:lnTo>
                <a:lnTo>
                  <a:pt x="268410" y="2531246"/>
                </a:lnTo>
                <a:lnTo>
                  <a:pt x="245252" y="2492378"/>
                </a:lnTo>
                <a:lnTo>
                  <a:pt x="222961" y="2451997"/>
                </a:lnTo>
                <a:lnTo>
                  <a:pt x="201564" y="2410151"/>
                </a:lnTo>
                <a:lnTo>
                  <a:pt x="181088" y="2366888"/>
                </a:lnTo>
                <a:lnTo>
                  <a:pt x="161560" y="2322254"/>
                </a:lnTo>
                <a:lnTo>
                  <a:pt x="143006" y="2276295"/>
                </a:lnTo>
                <a:lnTo>
                  <a:pt x="125454" y="2229060"/>
                </a:lnTo>
                <a:lnTo>
                  <a:pt x="108931" y="2180595"/>
                </a:lnTo>
                <a:lnTo>
                  <a:pt x="93464" y="2130946"/>
                </a:lnTo>
                <a:lnTo>
                  <a:pt x="79079" y="2080162"/>
                </a:lnTo>
                <a:lnTo>
                  <a:pt x="65803" y="2028289"/>
                </a:lnTo>
                <a:lnTo>
                  <a:pt x="53664" y="1975373"/>
                </a:lnTo>
                <a:lnTo>
                  <a:pt x="42689" y="1921463"/>
                </a:lnTo>
                <a:lnTo>
                  <a:pt x="32904" y="1866604"/>
                </a:lnTo>
                <a:lnTo>
                  <a:pt x="24336" y="1810844"/>
                </a:lnTo>
                <a:lnTo>
                  <a:pt x="17012" y="1754230"/>
                </a:lnTo>
                <a:lnTo>
                  <a:pt x="10959" y="1696809"/>
                </a:lnTo>
                <a:lnTo>
                  <a:pt x="6205" y="1638627"/>
                </a:lnTo>
                <a:lnTo>
                  <a:pt x="2775" y="1579733"/>
                </a:lnTo>
                <a:lnTo>
                  <a:pt x="698" y="1520172"/>
                </a:lnTo>
                <a:lnTo>
                  <a:pt x="0" y="145999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0600" y="2204427"/>
            <a:ext cx="2438400" cy="3896995"/>
          </a:xfrm>
          <a:custGeom>
            <a:avLst/>
            <a:gdLst/>
            <a:ahLst/>
            <a:cxnLst/>
            <a:rect l="l" t="t" r="r" b="b"/>
            <a:pathLst>
              <a:path w="2438400" h="3896995">
                <a:moveTo>
                  <a:pt x="0" y="3896741"/>
                </a:moveTo>
                <a:lnTo>
                  <a:pt x="2438400" y="3896741"/>
                </a:lnTo>
                <a:lnTo>
                  <a:pt x="2438400" y="0"/>
                </a:lnTo>
                <a:lnTo>
                  <a:pt x="0" y="0"/>
                </a:lnTo>
                <a:lnTo>
                  <a:pt x="0" y="389674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0600" y="2204427"/>
            <a:ext cx="2438400" cy="3896995"/>
          </a:xfrm>
          <a:custGeom>
            <a:avLst/>
            <a:gdLst/>
            <a:ahLst/>
            <a:cxnLst/>
            <a:rect l="l" t="t" r="r" b="b"/>
            <a:pathLst>
              <a:path w="2438400" h="3896995">
                <a:moveTo>
                  <a:pt x="0" y="3896741"/>
                </a:moveTo>
                <a:lnTo>
                  <a:pt x="2438400" y="3896741"/>
                </a:lnTo>
                <a:lnTo>
                  <a:pt x="2438400" y="0"/>
                </a:lnTo>
                <a:lnTo>
                  <a:pt x="0" y="0"/>
                </a:lnTo>
                <a:lnTo>
                  <a:pt x="0" y="389674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0600" y="2133600"/>
            <a:ext cx="2438400" cy="142240"/>
          </a:xfrm>
          <a:custGeom>
            <a:avLst/>
            <a:gdLst/>
            <a:ahLst/>
            <a:cxnLst/>
            <a:rect l="l" t="t" r="r" b="b"/>
            <a:pathLst>
              <a:path w="2438400" h="142239">
                <a:moveTo>
                  <a:pt x="1219200" y="0"/>
                </a:moveTo>
                <a:lnTo>
                  <a:pt x="1139036" y="150"/>
                </a:lnTo>
                <a:lnTo>
                  <a:pt x="762201" y="5149"/>
                </a:lnTo>
                <a:lnTo>
                  <a:pt x="499152" y="13679"/>
                </a:lnTo>
                <a:lnTo>
                  <a:pt x="331023" y="22327"/>
                </a:lnTo>
                <a:lnTo>
                  <a:pt x="235232" y="29023"/>
                </a:lnTo>
                <a:lnTo>
                  <a:pt x="192706" y="32622"/>
                </a:lnTo>
                <a:lnTo>
                  <a:pt x="153975" y="36376"/>
                </a:lnTo>
                <a:lnTo>
                  <a:pt x="88539" y="44312"/>
                </a:lnTo>
                <a:lnTo>
                  <a:pt x="40207" y="52755"/>
                </a:lnTo>
                <a:lnTo>
                  <a:pt x="2593" y="66208"/>
                </a:lnTo>
                <a:lnTo>
                  <a:pt x="0" y="70865"/>
                </a:lnTo>
                <a:lnTo>
                  <a:pt x="2593" y="75523"/>
                </a:lnTo>
                <a:lnTo>
                  <a:pt x="40207" y="88976"/>
                </a:lnTo>
                <a:lnTo>
                  <a:pt x="88539" y="97419"/>
                </a:lnTo>
                <a:lnTo>
                  <a:pt x="153975" y="105355"/>
                </a:lnTo>
                <a:lnTo>
                  <a:pt x="192706" y="109109"/>
                </a:lnTo>
                <a:lnTo>
                  <a:pt x="235232" y="112708"/>
                </a:lnTo>
                <a:lnTo>
                  <a:pt x="281391" y="116143"/>
                </a:lnTo>
                <a:lnTo>
                  <a:pt x="383968" y="122483"/>
                </a:lnTo>
                <a:lnTo>
                  <a:pt x="561070" y="130525"/>
                </a:lnTo>
                <a:lnTo>
                  <a:pt x="833835" y="138117"/>
                </a:lnTo>
                <a:lnTo>
                  <a:pt x="1219200" y="141731"/>
                </a:lnTo>
                <a:lnTo>
                  <a:pt x="1604564" y="138117"/>
                </a:lnTo>
                <a:lnTo>
                  <a:pt x="1877329" y="130525"/>
                </a:lnTo>
                <a:lnTo>
                  <a:pt x="2054431" y="122483"/>
                </a:lnTo>
                <a:lnTo>
                  <a:pt x="2157008" y="116143"/>
                </a:lnTo>
                <a:lnTo>
                  <a:pt x="2203167" y="112708"/>
                </a:lnTo>
                <a:lnTo>
                  <a:pt x="2245693" y="109109"/>
                </a:lnTo>
                <a:lnTo>
                  <a:pt x="2284424" y="105355"/>
                </a:lnTo>
                <a:lnTo>
                  <a:pt x="2349860" y="97419"/>
                </a:lnTo>
                <a:lnTo>
                  <a:pt x="2398192" y="88976"/>
                </a:lnTo>
                <a:lnTo>
                  <a:pt x="2435806" y="75523"/>
                </a:lnTo>
                <a:lnTo>
                  <a:pt x="2438400" y="70865"/>
                </a:lnTo>
                <a:lnTo>
                  <a:pt x="2435806" y="66208"/>
                </a:lnTo>
                <a:lnTo>
                  <a:pt x="2398192" y="52755"/>
                </a:lnTo>
                <a:lnTo>
                  <a:pt x="2349860" y="44312"/>
                </a:lnTo>
                <a:lnTo>
                  <a:pt x="2284424" y="36376"/>
                </a:lnTo>
                <a:lnTo>
                  <a:pt x="2245693" y="32622"/>
                </a:lnTo>
                <a:lnTo>
                  <a:pt x="2203167" y="29023"/>
                </a:lnTo>
                <a:lnTo>
                  <a:pt x="2107376" y="22327"/>
                </a:lnTo>
                <a:lnTo>
                  <a:pt x="1939247" y="13679"/>
                </a:lnTo>
                <a:lnTo>
                  <a:pt x="1676198" y="5149"/>
                </a:lnTo>
                <a:lnTo>
                  <a:pt x="1299363" y="150"/>
                </a:lnTo>
                <a:lnTo>
                  <a:pt x="12192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0600" y="2133600"/>
            <a:ext cx="2438400" cy="142240"/>
          </a:xfrm>
          <a:custGeom>
            <a:avLst/>
            <a:gdLst/>
            <a:ahLst/>
            <a:cxnLst/>
            <a:rect l="l" t="t" r="r" b="b"/>
            <a:pathLst>
              <a:path w="2438400" h="142239">
                <a:moveTo>
                  <a:pt x="0" y="70865"/>
                </a:moveTo>
                <a:lnTo>
                  <a:pt x="40207" y="52755"/>
                </a:lnTo>
                <a:lnTo>
                  <a:pt x="88539" y="44312"/>
                </a:lnTo>
                <a:lnTo>
                  <a:pt x="153975" y="36376"/>
                </a:lnTo>
                <a:lnTo>
                  <a:pt x="192706" y="32622"/>
                </a:lnTo>
                <a:lnTo>
                  <a:pt x="235232" y="29023"/>
                </a:lnTo>
                <a:lnTo>
                  <a:pt x="281391" y="25588"/>
                </a:lnTo>
                <a:lnTo>
                  <a:pt x="331023" y="22327"/>
                </a:lnTo>
                <a:lnTo>
                  <a:pt x="383968" y="19248"/>
                </a:lnTo>
                <a:lnTo>
                  <a:pt x="440065" y="16363"/>
                </a:lnTo>
                <a:lnTo>
                  <a:pt x="499152" y="13679"/>
                </a:lnTo>
                <a:lnTo>
                  <a:pt x="561070" y="11206"/>
                </a:lnTo>
                <a:lnTo>
                  <a:pt x="625658" y="8954"/>
                </a:lnTo>
                <a:lnTo>
                  <a:pt x="692755" y="6932"/>
                </a:lnTo>
                <a:lnTo>
                  <a:pt x="762201" y="5149"/>
                </a:lnTo>
                <a:lnTo>
                  <a:pt x="833835" y="3614"/>
                </a:lnTo>
                <a:lnTo>
                  <a:pt x="907496" y="2338"/>
                </a:lnTo>
                <a:lnTo>
                  <a:pt x="983023" y="1329"/>
                </a:lnTo>
                <a:lnTo>
                  <a:pt x="1060257" y="597"/>
                </a:lnTo>
                <a:lnTo>
                  <a:pt x="1139036" y="150"/>
                </a:lnTo>
                <a:lnTo>
                  <a:pt x="1219200" y="0"/>
                </a:lnTo>
                <a:lnTo>
                  <a:pt x="1299363" y="150"/>
                </a:lnTo>
                <a:lnTo>
                  <a:pt x="1378142" y="597"/>
                </a:lnTo>
                <a:lnTo>
                  <a:pt x="1455376" y="1329"/>
                </a:lnTo>
                <a:lnTo>
                  <a:pt x="1530903" y="2338"/>
                </a:lnTo>
                <a:lnTo>
                  <a:pt x="1604564" y="3614"/>
                </a:lnTo>
                <a:lnTo>
                  <a:pt x="1676198" y="5149"/>
                </a:lnTo>
                <a:lnTo>
                  <a:pt x="1745644" y="6932"/>
                </a:lnTo>
                <a:lnTo>
                  <a:pt x="1812741" y="8954"/>
                </a:lnTo>
                <a:lnTo>
                  <a:pt x="1877329" y="11206"/>
                </a:lnTo>
                <a:lnTo>
                  <a:pt x="1939247" y="13679"/>
                </a:lnTo>
                <a:lnTo>
                  <a:pt x="1998334" y="16363"/>
                </a:lnTo>
                <a:lnTo>
                  <a:pt x="2054431" y="19248"/>
                </a:lnTo>
                <a:lnTo>
                  <a:pt x="2107376" y="22327"/>
                </a:lnTo>
                <a:lnTo>
                  <a:pt x="2157008" y="25588"/>
                </a:lnTo>
                <a:lnTo>
                  <a:pt x="2203167" y="29023"/>
                </a:lnTo>
                <a:lnTo>
                  <a:pt x="2245693" y="32622"/>
                </a:lnTo>
                <a:lnTo>
                  <a:pt x="2284424" y="36376"/>
                </a:lnTo>
                <a:lnTo>
                  <a:pt x="2349860" y="44312"/>
                </a:lnTo>
                <a:lnTo>
                  <a:pt x="2398192" y="52755"/>
                </a:lnTo>
                <a:lnTo>
                  <a:pt x="2435806" y="66208"/>
                </a:lnTo>
                <a:lnTo>
                  <a:pt x="2438400" y="70865"/>
                </a:lnTo>
                <a:lnTo>
                  <a:pt x="2435806" y="75523"/>
                </a:lnTo>
                <a:lnTo>
                  <a:pt x="2398192" y="88976"/>
                </a:lnTo>
                <a:lnTo>
                  <a:pt x="2349860" y="97419"/>
                </a:lnTo>
                <a:lnTo>
                  <a:pt x="2284424" y="105355"/>
                </a:lnTo>
                <a:lnTo>
                  <a:pt x="2245693" y="109109"/>
                </a:lnTo>
                <a:lnTo>
                  <a:pt x="2203167" y="112708"/>
                </a:lnTo>
                <a:lnTo>
                  <a:pt x="2157008" y="116143"/>
                </a:lnTo>
                <a:lnTo>
                  <a:pt x="2107376" y="119404"/>
                </a:lnTo>
                <a:lnTo>
                  <a:pt x="2054431" y="122483"/>
                </a:lnTo>
                <a:lnTo>
                  <a:pt x="1998334" y="125368"/>
                </a:lnTo>
                <a:lnTo>
                  <a:pt x="1939247" y="128052"/>
                </a:lnTo>
                <a:lnTo>
                  <a:pt x="1877329" y="130525"/>
                </a:lnTo>
                <a:lnTo>
                  <a:pt x="1812741" y="132777"/>
                </a:lnTo>
                <a:lnTo>
                  <a:pt x="1745644" y="134799"/>
                </a:lnTo>
                <a:lnTo>
                  <a:pt x="1676198" y="136582"/>
                </a:lnTo>
                <a:lnTo>
                  <a:pt x="1604564" y="138117"/>
                </a:lnTo>
                <a:lnTo>
                  <a:pt x="1530903" y="139393"/>
                </a:lnTo>
                <a:lnTo>
                  <a:pt x="1455376" y="140402"/>
                </a:lnTo>
                <a:lnTo>
                  <a:pt x="1378142" y="141134"/>
                </a:lnTo>
                <a:lnTo>
                  <a:pt x="1299363" y="141581"/>
                </a:lnTo>
                <a:lnTo>
                  <a:pt x="1219200" y="141731"/>
                </a:lnTo>
                <a:lnTo>
                  <a:pt x="1139036" y="141581"/>
                </a:lnTo>
                <a:lnTo>
                  <a:pt x="1060257" y="141134"/>
                </a:lnTo>
                <a:lnTo>
                  <a:pt x="983023" y="140402"/>
                </a:lnTo>
                <a:lnTo>
                  <a:pt x="907496" y="139393"/>
                </a:lnTo>
                <a:lnTo>
                  <a:pt x="833835" y="138117"/>
                </a:lnTo>
                <a:lnTo>
                  <a:pt x="762201" y="136582"/>
                </a:lnTo>
                <a:lnTo>
                  <a:pt x="692755" y="134799"/>
                </a:lnTo>
                <a:lnTo>
                  <a:pt x="625658" y="132777"/>
                </a:lnTo>
                <a:lnTo>
                  <a:pt x="561070" y="130525"/>
                </a:lnTo>
                <a:lnTo>
                  <a:pt x="499152" y="128052"/>
                </a:lnTo>
                <a:lnTo>
                  <a:pt x="440065" y="125368"/>
                </a:lnTo>
                <a:lnTo>
                  <a:pt x="383968" y="122483"/>
                </a:lnTo>
                <a:lnTo>
                  <a:pt x="331023" y="119404"/>
                </a:lnTo>
                <a:lnTo>
                  <a:pt x="281391" y="116143"/>
                </a:lnTo>
                <a:lnTo>
                  <a:pt x="235232" y="112708"/>
                </a:lnTo>
                <a:lnTo>
                  <a:pt x="192706" y="109109"/>
                </a:lnTo>
                <a:lnTo>
                  <a:pt x="153975" y="105355"/>
                </a:lnTo>
                <a:lnTo>
                  <a:pt x="88539" y="97419"/>
                </a:lnTo>
                <a:lnTo>
                  <a:pt x="40207" y="88976"/>
                </a:lnTo>
                <a:lnTo>
                  <a:pt x="2593" y="75523"/>
                </a:lnTo>
                <a:lnTo>
                  <a:pt x="0" y="7086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2666" y="5422900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5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1396" y="2451595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4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A07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92190" y="4190606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8" y="283730"/>
                </a:lnTo>
                <a:lnTo>
                  <a:pt x="304418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1396" y="3768585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1396" y="3300590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A07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81396" y="3300590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1396" y="2877299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4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92190" y="4619739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5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92190" y="5038966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5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A07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2190" y="5434342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8" y="283730"/>
                </a:lnTo>
                <a:lnTo>
                  <a:pt x="304418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20891" y="3743312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8" y="283730"/>
                </a:lnTo>
                <a:lnTo>
                  <a:pt x="304418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20891" y="3743312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8" y="283730"/>
                </a:lnTo>
                <a:lnTo>
                  <a:pt x="304418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10096" y="3321164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10096" y="3321164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10096" y="2853296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4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A07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10096" y="2853296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4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10096" y="2429878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4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20891" y="4172445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5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10096" y="4603369"/>
            <a:ext cx="315595" cy="289560"/>
          </a:xfrm>
          <a:custGeom>
            <a:avLst/>
            <a:gdLst/>
            <a:ahLst/>
            <a:cxnLst/>
            <a:rect l="l" t="t" r="r" b="b"/>
            <a:pathLst>
              <a:path w="315595" h="289560">
                <a:moveTo>
                  <a:pt x="0" y="289305"/>
                </a:moveTo>
                <a:lnTo>
                  <a:pt x="315175" y="289305"/>
                </a:lnTo>
                <a:lnTo>
                  <a:pt x="315175" y="0"/>
                </a:lnTo>
                <a:lnTo>
                  <a:pt x="0" y="0"/>
                </a:lnTo>
                <a:lnTo>
                  <a:pt x="0" y="289305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10096" y="4603369"/>
            <a:ext cx="315595" cy="289560"/>
          </a:xfrm>
          <a:custGeom>
            <a:avLst/>
            <a:gdLst/>
            <a:ahLst/>
            <a:cxnLst/>
            <a:rect l="l" t="t" r="r" b="b"/>
            <a:pathLst>
              <a:path w="315595" h="289560">
                <a:moveTo>
                  <a:pt x="0" y="289305"/>
                </a:moveTo>
                <a:lnTo>
                  <a:pt x="315175" y="289305"/>
                </a:lnTo>
                <a:lnTo>
                  <a:pt x="315175" y="0"/>
                </a:lnTo>
                <a:lnTo>
                  <a:pt x="0" y="0"/>
                </a:lnTo>
                <a:lnTo>
                  <a:pt x="0" y="289305"/>
                </a:lnTo>
                <a:close/>
              </a:path>
            </a:pathLst>
          </a:custGeom>
          <a:ln w="19049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10096" y="5006594"/>
            <a:ext cx="304800" cy="289560"/>
          </a:xfrm>
          <a:custGeom>
            <a:avLst/>
            <a:gdLst/>
            <a:ahLst/>
            <a:cxnLst/>
            <a:rect l="l" t="t" r="r" b="b"/>
            <a:pathLst>
              <a:path w="304800" h="289560">
                <a:moveTo>
                  <a:pt x="0" y="289305"/>
                </a:moveTo>
                <a:lnTo>
                  <a:pt x="304419" y="289305"/>
                </a:lnTo>
                <a:lnTo>
                  <a:pt x="304419" y="0"/>
                </a:lnTo>
                <a:lnTo>
                  <a:pt x="0" y="0"/>
                </a:lnTo>
                <a:lnTo>
                  <a:pt x="0" y="289305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58864" y="3353561"/>
            <a:ext cx="304800" cy="289560"/>
          </a:xfrm>
          <a:custGeom>
            <a:avLst/>
            <a:gdLst/>
            <a:ahLst/>
            <a:cxnLst/>
            <a:rect l="l" t="t" r="r" b="b"/>
            <a:pathLst>
              <a:path w="304800" h="289560">
                <a:moveTo>
                  <a:pt x="0" y="289306"/>
                </a:moveTo>
                <a:lnTo>
                  <a:pt x="304419" y="289306"/>
                </a:lnTo>
                <a:lnTo>
                  <a:pt x="304419" y="0"/>
                </a:lnTo>
                <a:lnTo>
                  <a:pt x="0" y="0"/>
                </a:lnTo>
                <a:lnTo>
                  <a:pt x="0" y="289306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48068" y="2923158"/>
            <a:ext cx="304800" cy="289560"/>
          </a:xfrm>
          <a:custGeom>
            <a:avLst/>
            <a:gdLst/>
            <a:ahLst/>
            <a:cxnLst/>
            <a:rect l="l" t="t" r="r" b="b"/>
            <a:pathLst>
              <a:path w="304800" h="289560">
                <a:moveTo>
                  <a:pt x="0" y="289306"/>
                </a:moveTo>
                <a:lnTo>
                  <a:pt x="304419" y="289306"/>
                </a:lnTo>
                <a:lnTo>
                  <a:pt x="304419" y="0"/>
                </a:lnTo>
                <a:lnTo>
                  <a:pt x="0" y="0"/>
                </a:lnTo>
                <a:lnTo>
                  <a:pt x="0" y="289306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48068" y="2923158"/>
            <a:ext cx="304800" cy="289560"/>
          </a:xfrm>
          <a:custGeom>
            <a:avLst/>
            <a:gdLst/>
            <a:ahLst/>
            <a:cxnLst/>
            <a:rect l="l" t="t" r="r" b="b"/>
            <a:pathLst>
              <a:path w="304800" h="289560">
                <a:moveTo>
                  <a:pt x="0" y="289306"/>
                </a:moveTo>
                <a:lnTo>
                  <a:pt x="304419" y="289306"/>
                </a:lnTo>
                <a:lnTo>
                  <a:pt x="304419" y="0"/>
                </a:lnTo>
                <a:lnTo>
                  <a:pt x="0" y="0"/>
                </a:lnTo>
                <a:lnTo>
                  <a:pt x="0" y="289306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48068" y="2446020"/>
            <a:ext cx="304800" cy="289560"/>
          </a:xfrm>
          <a:custGeom>
            <a:avLst/>
            <a:gdLst/>
            <a:ahLst/>
            <a:cxnLst/>
            <a:rect l="l" t="t" r="r" b="b"/>
            <a:pathLst>
              <a:path w="304800" h="289560">
                <a:moveTo>
                  <a:pt x="0" y="289305"/>
                </a:moveTo>
                <a:lnTo>
                  <a:pt x="304419" y="289305"/>
                </a:lnTo>
                <a:lnTo>
                  <a:pt x="304419" y="0"/>
                </a:lnTo>
                <a:lnTo>
                  <a:pt x="0" y="0"/>
                </a:lnTo>
                <a:lnTo>
                  <a:pt x="0" y="289305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48068" y="2446020"/>
            <a:ext cx="304800" cy="289560"/>
          </a:xfrm>
          <a:custGeom>
            <a:avLst/>
            <a:gdLst/>
            <a:ahLst/>
            <a:cxnLst/>
            <a:rect l="l" t="t" r="r" b="b"/>
            <a:pathLst>
              <a:path w="304800" h="289560">
                <a:moveTo>
                  <a:pt x="0" y="289305"/>
                </a:moveTo>
                <a:lnTo>
                  <a:pt x="304419" y="289305"/>
                </a:lnTo>
                <a:lnTo>
                  <a:pt x="304419" y="0"/>
                </a:lnTo>
                <a:lnTo>
                  <a:pt x="0" y="0"/>
                </a:lnTo>
                <a:lnTo>
                  <a:pt x="0" y="289305"/>
                </a:lnTo>
                <a:close/>
              </a:path>
            </a:pathLst>
          </a:custGeom>
          <a:ln w="19049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10096" y="5440502"/>
            <a:ext cx="315595" cy="289560"/>
          </a:xfrm>
          <a:custGeom>
            <a:avLst/>
            <a:gdLst/>
            <a:ahLst/>
            <a:cxnLst/>
            <a:rect l="l" t="t" r="r" b="b"/>
            <a:pathLst>
              <a:path w="315595" h="289560">
                <a:moveTo>
                  <a:pt x="0" y="289306"/>
                </a:moveTo>
                <a:lnTo>
                  <a:pt x="315175" y="289306"/>
                </a:lnTo>
                <a:lnTo>
                  <a:pt x="315175" y="0"/>
                </a:lnTo>
                <a:lnTo>
                  <a:pt x="0" y="0"/>
                </a:lnTo>
                <a:lnTo>
                  <a:pt x="0" y="289306"/>
                </a:lnTo>
                <a:close/>
              </a:path>
            </a:pathLst>
          </a:custGeom>
          <a:solidFill>
            <a:srgbClr val="A07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58864" y="3791077"/>
            <a:ext cx="315595" cy="289560"/>
          </a:xfrm>
          <a:custGeom>
            <a:avLst/>
            <a:gdLst/>
            <a:ahLst/>
            <a:cxnLst/>
            <a:rect l="l" t="t" r="r" b="b"/>
            <a:pathLst>
              <a:path w="315595" h="289560">
                <a:moveTo>
                  <a:pt x="0" y="289306"/>
                </a:moveTo>
                <a:lnTo>
                  <a:pt x="315175" y="289306"/>
                </a:lnTo>
                <a:lnTo>
                  <a:pt x="315175" y="0"/>
                </a:lnTo>
                <a:lnTo>
                  <a:pt x="0" y="0"/>
                </a:lnTo>
                <a:lnTo>
                  <a:pt x="0" y="289306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68951" y="2451595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4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68951" y="2847073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4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5059426" y="2451595"/>
          <a:ext cx="1893568" cy="871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340"/>
                <a:gridCol w="205740"/>
                <a:gridCol w="313055"/>
                <a:gridCol w="216534"/>
                <a:gridCol w="315594"/>
                <a:gridCol w="535305"/>
              </a:tblGrid>
              <a:tr h="42545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6B859A"/>
                      </a:solidFill>
                      <a:prstDash val="solid"/>
                    </a:lnL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R w="19050">
                      <a:solidFill>
                        <a:srgbClr val="6B859A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6B859A"/>
                      </a:solidFill>
                      <a:prstDash val="solid"/>
                    </a:lnL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9050" cap="flat" cmpd="sng" algn="ctr">
                      <a:solidFill>
                        <a:srgbClr val="6B8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6B859A"/>
                      </a:solidFill>
                      <a:prstDash val="solid"/>
                    </a:lnL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R w="19050">
                      <a:solidFill>
                        <a:srgbClr val="6B859A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6B859A"/>
                      </a:solidFill>
                      <a:prstDash val="solid"/>
                    </a:lnL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0922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T w="19050">
                      <a:solidFill>
                        <a:srgbClr val="6B85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44170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5079746" y="4585957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68951" y="4163936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68951" y="3750551"/>
            <a:ext cx="304800" cy="283845"/>
          </a:xfrm>
          <a:custGeom>
            <a:avLst/>
            <a:gdLst/>
            <a:ahLst/>
            <a:cxnLst/>
            <a:rect l="l" t="t" r="r" b="b"/>
            <a:pathLst>
              <a:path w="304800" h="283845">
                <a:moveTo>
                  <a:pt x="0" y="283730"/>
                </a:moveTo>
                <a:lnTo>
                  <a:pt x="304419" y="283730"/>
                </a:lnTo>
                <a:lnTo>
                  <a:pt x="304419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A07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68951" y="3272650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5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68951" y="3272650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5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79746" y="5015090"/>
            <a:ext cx="315595" cy="283845"/>
          </a:xfrm>
          <a:custGeom>
            <a:avLst/>
            <a:gdLst/>
            <a:ahLst/>
            <a:cxnLst/>
            <a:rect l="l" t="t" r="r" b="b"/>
            <a:pathLst>
              <a:path w="315595" h="283845">
                <a:moveTo>
                  <a:pt x="0" y="283730"/>
                </a:moveTo>
                <a:lnTo>
                  <a:pt x="315175" y="283730"/>
                </a:lnTo>
                <a:lnTo>
                  <a:pt x="315175" y="0"/>
                </a:lnTo>
                <a:lnTo>
                  <a:pt x="0" y="0"/>
                </a:lnTo>
                <a:lnTo>
                  <a:pt x="0" y="283730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53403" y="4179823"/>
            <a:ext cx="315595" cy="289560"/>
          </a:xfrm>
          <a:custGeom>
            <a:avLst/>
            <a:gdLst/>
            <a:ahLst/>
            <a:cxnLst/>
            <a:rect l="l" t="t" r="r" b="b"/>
            <a:pathLst>
              <a:path w="315595" h="289560">
                <a:moveTo>
                  <a:pt x="0" y="289306"/>
                </a:moveTo>
                <a:lnTo>
                  <a:pt x="315175" y="289306"/>
                </a:lnTo>
                <a:lnTo>
                  <a:pt x="315175" y="0"/>
                </a:lnTo>
                <a:lnTo>
                  <a:pt x="0" y="0"/>
                </a:lnTo>
                <a:lnTo>
                  <a:pt x="0" y="2893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53403" y="4582921"/>
            <a:ext cx="304800" cy="289560"/>
          </a:xfrm>
          <a:custGeom>
            <a:avLst/>
            <a:gdLst/>
            <a:ahLst/>
            <a:cxnLst/>
            <a:rect l="l" t="t" r="r" b="b"/>
            <a:pathLst>
              <a:path w="304800" h="289560">
                <a:moveTo>
                  <a:pt x="0" y="289305"/>
                </a:moveTo>
                <a:lnTo>
                  <a:pt x="304419" y="289305"/>
                </a:lnTo>
                <a:lnTo>
                  <a:pt x="304419" y="0"/>
                </a:lnTo>
                <a:lnTo>
                  <a:pt x="0" y="0"/>
                </a:lnTo>
                <a:lnTo>
                  <a:pt x="0" y="289305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53403" y="5448592"/>
            <a:ext cx="304800" cy="289560"/>
          </a:xfrm>
          <a:custGeom>
            <a:avLst/>
            <a:gdLst/>
            <a:ahLst/>
            <a:cxnLst/>
            <a:rect l="l" t="t" r="r" b="b"/>
            <a:pathLst>
              <a:path w="304800" h="289560">
                <a:moveTo>
                  <a:pt x="0" y="289305"/>
                </a:moveTo>
                <a:lnTo>
                  <a:pt x="304419" y="289305"/>
                </a:lnTo>
                <a:lnTo>
                  <a:pt x="304419" y="0"/>
                </a:lnTo>
                <a:lnTo>
                  <a:pt x="0" y="0"/>
                </a:lnTo>
                <a:lnTo>
                  <a:pt x="0" y="289305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53403" y="5016880"/>
            <a:ext cx="315595" cy="289560"/>
          </a:xfrm>
          <a:custGeom>
            <a:avLst/>
            <a:gdLst/>
            <a:ahLst/>
            <a:cxnLst/>
            <a:rect l="l" t="t" r="r" b="b"/>
            <a:pathLst>
              <a:path w="315595" h="289560">
                <a:moveTo>
                  <a:pt x="0" y="289306"/>
                </a:moveTo>
                <a:lnTo>
                  <a:pt x="315175" y="289306"/>
                </a:lnTo>
                <a:lnTo>
                  <a:pt x="315175" y="0"/>
                </a:lnTo>
                <a:lnTo>
                  <a:pt x="0" y="0"/>
                </a:lnTo>
                <a:lnTo>
                  <a:pt x="0" y="289306"/>
                </a:lnTo>
                <a:close/>
              </a:path>
            </a:pathLst>
          </a:custGeom>
          <a:solidFill>
            <a:srgbClr val="EBB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072243" y="3286620"/>
          <a:ext cx="1876422" cy="2456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"/>
                <a:gridCol w="205104"/>
                <a:gridCol w="312420"/>
                <a:gridCol w="215900"/>
                <a:gridCol w="314959"/>
                <a:gridCol w="230504"/>
                <a:gridCol w="303530"/>
              </a:tblGrid>
              <a:tr h="66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8925">
                <a:tc>
                  <a:txBody>
                    <a:bodyPr/>
                    <a:lstStyle/>
                    <a:p>
                      <a:pPr marR="93345" algn="r">
                        <a:lnSpc>
                          <a:spcPts val="116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38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spc="-7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</a:tr>
              <a:tr h="107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</a:tr>
              <a:tr h="40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A07B3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243204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6B859A"/>
                      </a:solidFill>
                      <a:prstDash val="solid"/>
                    </a:lnL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A07B3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435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</a:tr>
              <a:tr h="4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</a:tr>
              <a:tr h="99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6B859A"/>
                      </a:solidFill>
                      <a:prstDash val="solid"/>
                    </a:lnL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</a:tr>
              <a:tr h="34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6B859A"/>
                      </a:solidFill>
                      <a:prstDash val="solid"/>
                    </a:lnL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</a:tr>
              <a:tr h="32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6B859A"/>
                      </a:solidFill>
                      <a:prstDash val="solid"/>
                    </a:lnL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A07B3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EBB391"/>
                    </a:solidFill>
                  </a:tcPr>
                </a:tc>
              </a:tr>
              <a:tr h="135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6B859A"/>
                      </a:solidFill>
                      <a:prstDash val="solid"/>
                    </a:lnL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A07B3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EBB391"/>
                    </a:solidFill>
                  </a:tcPr>
                </a:tc>
              </a:tr>
            </a:tbl>
          </a:graphicData>
        </a:graphic>
      </p:graphicFrame>
      <p:sp>
        <p:nvSpPr>
          <p:cNvPr id="58" name="object 58"/>
          <p:cNvSpPr/>
          <p:nvPr/>
        </p:nvSpPr>
        <p:spPr>
          <a:xfrm>
            <a:off x="5907278" y="4304410"/>
            <a:ext cx="762635" cy="876935"/>
          </a:xfrm>
          <a:custGeom>
            <a:avLst/>
            <a:gdLst/>
            <a:ahLst/>
            <a:cxnLst/>
            <a:rect l="l" t="t" r="r" b="b"/>
            <a:pathLst>
              <a:path w="762634" h="876935">
                <a:moveTo>
                  <a:pt x="31876" y="742061"/>
                </a:moveTo>
                <a:lnTo>
                  <a:pt x="24383" y="747141"/>
                </a:lnTo>
                <a:lnTo>
                  <a:pt x="22859" y="754888"/>
                </a:lnTo>
                <a:lnTo>
                  <a:pt x="0" y="876427"/>
                </a:lnTo>
                <a:lnTo>
                  <a:pt x="35436" y="864362"/>
                </a:lnTo>
                <a:lnTo>
                  <a:pt x="29336" y="864362"/>
                </a:lnTo>
                <a:lnTo>
                  <a:pt x="7746" y="845693"/>
                </a:lnTo>
                <a:lnTo>
                  <a:pt x="42382" y="805735"/>
                </a:lnTo>
                <a:lnTo>
                  <a:pt x="50926" y="760222"/>
                </a:lnTo>
                <a:lnTo>
                  <a:pt x="52450" y="752348"/>
                </a:lnTo>
                <a:lnTo>
                  <a:pt x="47370" y="744982"/>
                </a:lnTo>
                <a:lnTo>
                  <a:pt x="39623" y="743458"/>
                </a:lnTo>
                <a:lnTo>
                  <a:pt x="31876" y="742061"/>
                </a:lnTo>
                <a:close/>
              </a:path>
              <a:path w="762634" h="876935">
                <a:moveTo>
                  <a:pt x="42382" y="805735"/>
                </a:moveTo>
                <a:lnTo>
                  <a:pt x="7746" y="845693"/>
                </a:lnTo>
                <a:lnTo>
                  <a:pt x="29336" y="864362"/>
                </a:lnTo>
                <a:lnTo>
                  <a:pt x="35172" y="857631"/>
                </a:lnTo>
                <a:lnTo>
                  <a:pt x="32638" y="857631"/>
                </a:lnTo>
                <a:lnTo>
                  <a:pt x="13969" y="841502"/>
                </a:lnTo>
                <a:lnTo>
                  <a:pt x="37149" y="833608"/>
                </a:lnTo>
                <a:lnTo>
                  <a:pt x="42382" y="805735"/>
                </a:lnTo>
                <a:close/>
              </a:path>
              <a:path w="762634" h="876935">
                <a:moveTo>
                  <a:pt x="115315" y="806958"/>
                </a:moveTo>
                <a:lnTo>
                  <a:pt x="63893" y="824500"/>
                </a:lnTo>
                <a:lnTo>
                  <a:pt x="29336" y="864362"/>
                </a:lnTo>
                <a:lnTo>
                  <a:pt x="35436" y="864362"/>
                </a:lnTo>
                <a:lnTo>
                  <a:pt x="124586" y="834009"/>
                </a:lnTo>
                <a:lnTo>
                  <a:pt x="128523" y="825881"/>
                </a:lnTo>
                <a:lnTo>
                  <a:pt x="123443" y="810895"/>
                </a:lnTo>
                <a:lnTo>
                  <a:pt x="115315" y="806958"/>
                </a:lnTo>
                <a:close/>
              </a:path>
              <a:path w="762634" h="876935">
                <a:moveTo>
                  <a:pt x="37149" y="833608"/>
                </a:moveTo>
                <a:lnTo>
                  <a:pt x="13969" y="841502"/>
                </a:lnTo>
                <a:lnTo>
                  <a:pt x="32638" y="857631"/>
                </a:lnTo>
                <a:lnTo>
                  <a:pt x="37149" y="833608"/>
                </a:lnTo>
                <a:close/>
              </a:path>
              <a:path w="762634" h="876935">
                <a:moveTo>
                  <a:pt x="63893" y="824500"/>
                </a:moveTo>
                <a:lnTo>
                  <a:pt x="37149" y="833608"/>
                </a:lnTo>
                <a:lnTo>
                  <a:pt x="32638" y="857631"/>
                </a:lnTo>
                <a:lnTo>
                  <a:pt x="35172" y="857631"/>
                </a:lnTo>
                <a:lnTo>
                  <a:pt x="63893" y="824500"/>
                </a:lnTo>
                <a:close/>
              </a:path>
              <a:path w="762634" h="876935">
                <a:moveTo>
                  <a:pt x="740790" y="0"/>
                </a:moveTo>
                <a:lnTo>
                  <a:pt x="42382" y="805735"/>
                </a:lnTo>
                <a:lnTo>
                  <a:pt x="37149" y="833608"/>
                </a:lnTo>
                <a:lnTo>
                  <a:pt x="63893" y="824500"/>
                </a:lnTo>
                <a:lnTo>
                  <a:pt x="762380" y="18795"/>
                </a:lnTo>
                <a:lnTo>
                  <a:pt x="740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42050" y="4319778"/>
            <a:ext cx="425450" cy="1120775"/>
          </a:xfrm>
          <a:custGeom>
            <a:avLst/>
            <a:gdLst/>
            <a:ahLst/>
            <a:cxnLst/>
            <a:rect l="l" t="t" r="r" b="b"/>
            <a:pathLst>
              <a:path w="425450" h="1120775">
                <a:moveTo>
                  <a:pt x="20573" y="981075"/>
                </a:moveTo>
                <a:lnTo>
                  <a:pt x="5079" y="984122"/>
                </a:lnTo>
                <a:lnTo>
                  <a:pt x="0" y="991616"/>
                </a:lnTo>
                <a:lnTo>
                  <a:pt x="25526" y="1120775"/>
                </a:lnTo>
                <a:lnTo>
                  <a:pt x="51244" y="1098677"/>
                </a:lnTo>
                <a:lnTo>
                  <a:pt x="48386" y="1098677"/>
                </a:lnTo>
                <a:lnTo>
                  <a:pt x="21335" y="1089279"/>
                </a:lnTo>
                <a:lnTo>
                  <a:pt x="38608" y="1039313"/>
                </a:lnTo>
                <a:lnTo>
                  <a:pt x="28066" y="986155"/>
                </a:lnTo>
                <a:lnTo>
                  <a:pt x="20573" y="981075"/>
                </a:lnTo>
                <a:close/>
              </a:path>
              <a:path w="425450" h="1120775">
                <a:moveTo>
                  <a:pt x="38608" y="1039313"/>
                </a:moveTo>
                <a:lnTo>
                  <a:pt x="21335" y="1089279"/>
                </a:lnTo>
                <a:lnTo>
                  <a:pt x="48386" y="1098677"/>
                </a:lnTo>
                <a:lnTo>
                  <a:pt x="50977" y="1091184"/>
                </a:lnTo>
                <a:lnTo>
                  <a:pt x="48894" y="1091184"/>
                </a:lnTo>
                <a:lnTo>
                  <a:pt x="25526" y="1083183"/>
                </a:lnTo>
                <a:lnTo>
                  <a:pt x="44134" y="1067179"/>
                </a:lnTo>
                <a:lnTo>
                  <a:pt x="38608" y="1039313"/>
                </a:lnTo>
                <a:close/>
              </a:path>
              <a:path w="425450" h="1120775">
                <a:moveTo>
                  <a:pt x="106806" y="1013333"/>
                </a:moveTo>
                <a:lnTo>
                  <a:pt x="65681" y="1048648"/>
                </a:lnTo>
                <a:lnTo>
                  <a:pt x="48386" y="1098677"/>
                </a:lnTo>
                <a:lnTo>
                  <a:pt x="51244" y="1098677"/>
                </a:lnTo>
                <a:lnTo>
                  <a:pt x="119379" y="1040130"/>
                </a:lnTo>
                <a:lnTo>
                  <a:pt x="125475" y="1035050"/>
                </a:lnTo>
                <a:lnTo>
                  <a:pt x="126110" y="1026033"/>
                </a:lnTo>
                <a:lnTo>
                  <a:pt x="115823" y="1013968"/>
                </a:lnTo>
                <a:lnTo>
                  <a:pt x="106806" y="1013333"/>
                </a:lnTo>
                <a:close/>
              </a:path>
              <a:path w="425450" h="1120775">
                <a:moveTo>
                  <a:pt x="44134" y="1067179"/>
                </a:moveTo>
                <a:lnTo>
                  <a:pt x="25526" y="1083183"/>
                </a:lnTo>
                <a:lnTo>
                  <a:pt x="48894" y="1091184"/>
                </a:lnTo>
                <a:lnTo>
                  <a:pt x="44134" y="1067179"/>
                </a:lnTo>
                <a:close/>
              </a:path>
              <a:path w="425450" h="1120775">
                <a:moveTo>
                  <a:pt x="65681" y="1048648"/>
                </a:moveTo>
                <a:lnTo>
                  <a:pt x="44134" y="1067179"/>
                </a:lnTo>
                <a:lnTo>
                  <a:pt x="48894" y="1091184"/>
                </a:lnTo>
                <a:lnTo>
                  <a:pt x="50977" y="1091184"/>
                </a:lnTo>
                <a:lnTo>
                  <a:pt x="65681" y="1048648"/>
                </a:lnTo>
                <a:close/>
              </a:path>
              <a:path w="425450" h="1120775">
                <a:moveTo>
                  <a:pt x="397890" y="0"/>
                </a:moveTo>
                <a:lnTo>
                  <a:pt x="38608" y="1039313"/>
                </a:lnTo>
                <a:lnTo>
                  <a:pt x="44134" y="1067179"/>
                </a:lnTo>
                <a:lnTo>
                  <a:pt x="65681" y="1048648"/>
                </a:lnTo>
                <a:lnTo>
                  <a:pt x="424941" y="9397"/>
                </a:lnTo>
                <a:lnTo>
                  <a:pt x="397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85815" y="3442461"/>
            <a:ext cx="773430" cy="899794"/>
          </a:xfrm>
          <a:custGeom>
            <a:avLst/>
            <a:gdLst/>
            <a:ahLst/>
            <a:cxnLst/>
            <a:rect l="l" t="t" r="r" b="b"/>
            <a:pathLst>
              <a:path w="773429" h="899795">
                <a:moveTo>
                  <a:pt x="36759" y="42949"/>
                </a:moveTo>
                <a:lnTo>
                  <a:pt x="41835" y="70834"/>
                </a:lnTo>
                <a:lnTo>
                  <a:pt x="751331" y="899287"/>
                </a:lnTo>
                <a:lnTo>
                  <a:pt x="773048" y="880745"/>
                </a:lnTo>
                <a:lnTo>
                  <a:pt x="63537" y="52274"/>
                </a:lnTo>
                <a:lnTo>
                  <a:pt x="36759" y="42949"/>
                </a:lnTo>
                <a:close/>
              </a:path>
              <a:path w="773429" h="899795">
                <a:moveTo>
                  <a:pt x="0" y="0"/>
                </a:moveTo>
                <a:lnTo>
                  <a:pt x="23494" y="129413"/>
                </a:lnTo>
                <a:lnTo>
                  <a:pt x="30987" y="134620"/>
                </a:lnTo>
                <a:lnTo>
                  <a:pt x="46481" y="131826"/>
                </a:lnTo>
                <a:lnTo>
                  <a:pt x="51688" y="124332"/>
                </a:lnTo>
                <a:lnTo>
                  <a:pt x="50164" y="116586"/>
                </a:lnTo>
                <a:lnTo>
                  <a:pt x="41835" y="70834"/>
                </a:lnTo>
                <a:lnTo>
                  <a:pt x="7492" y="30734"/>
                </a:lnTo>
                <a:lnTo>
                  <a:pt x="29209" y="12192"/>
                </a:lnTo>
                <a:lnTo>
                  <a:pt x="35161" y="12192"/>
                </a:lnTo>
                <a:lnTo>
                  <a:pt x="0" y="0"/>
                </a:lnTo>
                <a:close/>
              </a:path>
              <a:path w="773429" h="899795">
                <a:moveTo>
                  <a:pt x="29209" y="12192"/>
                </a:moveTo>
                <a:lnTo>
                  <a:pt x="7492" y="30734"/>
                </a:lnTo>
                <a:lnTo>
                  <a:pt x="41835" y="70834"/>
                </a:lnTo>
                <a:lnTo>
                  <a:pt x="36759" y="42949"/>
                </a:lnTo>
                <a:lnTo>
                  <a:pt x="13715" y="34925"/>
                </a:lnTo>
                <a:lnTo>
                  <a:pt x="32384" y="18923"/>
                </a:lnTo>
                <a:lnTo>
                  <a:pt x="34974" y="18923"/>
                </a:lnTo>
                <a:lnTo>
                  <a:pt x="29209" y="12192"/>
                </a:lnTo>
                <a:close/>
              </a:path>
              <a:path w="773429" h="899795">
                <a:moveTo>
                  <a:pt x="35161" y="12192"/>
                </a:moveTo>
                <a:lnTo>
                  <a:pt x="29209" y="12192"/>
                </a:lnTo>
                <a:lnTo>
                  <a:pt x="63537" y="52274"/>
                </a:lnTo>
                <a:lnTo>
                  <a:pt x="114934" y="70103"/>
                </a:lnTo>
                <a:lnTo>
                  <a:pt x="123062" y="66167"/>
                </a:lnTo>
                <a:lnTo>
                  <a:pt x="125602" y="58800"/>
                </a:lnTo>
                <a:lnTo>
                  <a:pt x="128269" y="51308"/>
                </a:lnTo>
                <a:lnTo>
                  <a:pt x="124332" y="43180"/>
                </a:lnTo>
                <a:lnTo>
                  <a:pt x="35161" y="12192"/>
                </a:lnTo>
                <a:close/>
              </a:path>
              <a:path w="773429" h="899795">
                <a:moveTo>
                  <a:pt x="34974" y="18923"/>
                </a:moveTo>
                <a:lnTo>
                  <a:pt x="32384" y="18923"/>
                </a:lnTo>
                <a:lnTo>
                  <a:pt x="36759" y="42949"/>
                </a:lnTo>
                <a:lnTo>
                  <a:pt x="63537" y="52274"/>
                </a:lnTo>
                <a:lnTo>
                  <a:pt x="34974" y="18923"/>
                </a:lnTo>
                <a:close/>
              </a:path>
              <a:path w="773429" h="899795">
                <a:moveTo>
                  <a:pt x="32384" y="18923"/>
                </a:moveTo>
                <a:lnTo>
                  <a:pt x="13715" y="34925"/>
                </a:lnTo>
                <a:lnTo>
                  <a:pt x="36759" y="42949"/>
                </a:lnTo>
                <a:lnTo>
                  <a:pt x="32384" y="18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34810" y="3136900"/>
            <a:ext cx="432434" cy="1192530"/>
          </a:xfrm>
          <a:custGeom>
            <a:avLst/>
            <a:gdLst/>
            <a:ahLst/>
            <a:cxnLst/>
            <a:rect l="l" t="t" r="r" b="b"/>
            <a:pathLst>
              <a:path w="432434" h="1192529">
                <a:moveTo>
                  <a:pt x="45173" y="53963"/>
                </a:moveTo>
                <a:lnTo>
                  <a:pt x="39261" y="81675"/>
                </a:lnTo>
                <a:lnTo>
                  <a:pt x="405002" y="1192022"/>
                </a:lnTo>
                <a:lnTo>
                  <a:pt x="432180" y="1183132"/>
                </a:lnTo>
                <a:lnTo>
                  <a:pt x="66485" y="72801"/>
                </a:lnTo>
                <a:lnTo>
                  <a:pt x="45173" y="53963"/>
                </a:lnTo>
                <a:close/>
              </a:path>
              <a:path w="432434" h="1192529">
                <a:moveTo>
                  <a:pt x="27431" y="0"/>
                </a:moveTo>
                <a:lnTo>
                  <a:pt x="0" y="128778"/>
                </a:lnTo>
                <a:lnTo>
                  <a:pt x="4952" y="136398"/>
                </a:lnTo>
                <a:lnTo>
                  <a:pt x="20446" y="139700"/>
                </a:lnTo>
                <a:lnTo>
                  <a:pt x="27939" y="134747"/>
                </a:lnTo>
                <a:lnTo>
                  <a:pt x="39261" y="81675"/>
                </a:lnTo>
                <a:lnTo>
                  <a:pt x="22732" y="31496"/>
                </a:lnTo>
                <a:lnTo>
                  <a:pt x="49910" y="22479"/>
                </a:lnTo>
                <a:lnTo>
                  <a:pt x="52833" y="22479"/>
                </a:lnTo>
                <a:lnTo>
                  <a:pt x="27431" y="0"/>
                </a:lnTo>
                <a:close/>
              </a:path>
              <a:path w="432434" h="1192529">
                <a:moveTo>
                  <a:pt x="52833" y="22479"/>
                </a:moveTo>
                <a:lnTo>
                  <a:pt x="49910" y="22479"/>
                </a:lnTo>
                <a:lnTo>
                  <a:pt x="66485" y="72801"/>
                </a:lnTo>
                <a:lnTo>
                  <a:pt x="107060" y="108712"/>
                </a:lnTo>
                <a:lnTo>
                  <a:pt x="116077" y="108077"/>
                </a:lnTo>
                <a:lnTo>
                  <a:pt x="126618" y="96266"/>
                </a:lnTo>
                <a:lnTo>
                  <a:pt x="125983" y="87249"/>
                </a:lnTo>
                <a:lnTo>
                  <a:pt x="52833" y="22479"/>
                </a:lnTo>
                <a:close/>
              </a:path>
              <a:path w="432434" h="1192529">
                <a:moveTo>
                  <a:pt x="49910" y="22479"/>
                </a:moveTo>
                <a:lnTo>
                  <a:pt x="22732" y="31496"/>
                </a:lnTo>
                <a:lnTo>
                  <a:pt x="39261" y="81675"/>
                </a:lnTo>
                <a:lnTo>
                  <a:pt x="45173" y="53963"/>
                </a:lnTo>
                <a:lnTo>
                  <a:pt x="26796" y="37719"/>
                </a:lnTo>
                <a:lnTo>
                  <a:pt x="50291" y="29972"/>
                </a:lnTo>
                <a:lnTo>
                  <a:pt x="52378" y="29972"/>
                </a:lnTo>
                <a:lnTo>
                  <a:pt x="49910" y="22479"/>
                </a:lnTo>
                <a:close/>
              </a:path>
              <a:path w="432434" h="1192529">
                <a:moveTo>
                  <a:pt x="52378" y="29972"/>
                </a:moveTo>
                <a:lnTo>
                  <a:pt x="50291" y="29972"/>
                </a:lnTo>
                <a:lnTo>
                  <a:pt x="45173" y="53963"/>
                </a:lnTo>
                <a:lnTo>
                  <a:pt x="66485" y="72801"/>
                </a:lnTo>
                <a:lnTo>
                  <a:pt x="52378" y="29972"/>
                </a:lnTo>
                <a:close/>
              </a:path>
              <a:path w="432434" h="1192529">
                <a:moveTo>
                  <a:pt x="50291" y="29972"/>
                </a:moveTo>
                <a:lnTo>
                  <a:pt x="26796" y="37719"/>
                </a:lnTo>
                <a:lnTo>
                  <a:pt x="45173" y="53963"/>
                </a:lnTo>
                <a:lnTo>
                  <a:pt x="50291" y="2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33285" y="2735326"/>
            <a:ext cx="932815" cy="1596390"/>
          </a:xfrm>
          <a:custGeom>
            <a:avLst/>
            <a:gdLst/>
            <a:ahLst/>
            <a:cxnLst/>
            <a:rect l="l" t="t" r="r" b="b"/>
            <a:pathLst>
              <a:path w="932815" h="1596389">
                <a:moveTo>
                  <a:pt x="28641" y="49081"/>
                </a:moveTo>
                <a:lnTo>
                  <a:pt x="28569" y="77247"/>
                </a:lnTo>
                <a:lnTo>
                  <a:pt x="907798" y="1596263"/>
                </a:lnTo>
                <a:lnTo>
                  <a:pt x="932563" y="1582039"/>
                </a:lnTo>
                <a:lnTo>
                  <a:pt x="53264" y="63115"/>
                </a:lnTo>
                <a:lnTo>
                  <a:pt x="28641" y="49081"/>
                </a:lnTo>
                <a:close/>
              </a:path>
              <a:path w="932815" h="1596389">
                <a:moveTo>
                  <a:pt x="256" y="0"/>
                </a:moveTo>
                <a:lnTo>
                  <a:pt x="105" y="49081"/>
                </a:lnTo>
                <a:lnTo>
                  <a:pt x="0" y="131699"/>
                </a:lnTo>
                <a:lnTo>
                  <a:pt x="6225" y="138049"/>
                </a:lnTo>
                <a:lnTo>
                  <a:pt x="21973" y="138049"/>
                </a:lnTo>
                <a:lnTo>
                  <a:pt x="28450" y="131699"/>
                </a:lnTo>
                <a:lnTo>
                  <a:pt x="28569" y="77247"/>
                </a:lnTo>
                <a:lnTo>
                  <a:pt x="2161" y="31622"/>
                </a:lnTo>
                <a:lnTo>
                  <a:pt x="26799" y="17399"/>
                </a:lnTo>
                <a:lnTo>
                  <a:pt x="30831" y="17399"/>
                </a:lnTo>
                <a:lnTo>
                  <a:pt x="256" y="0"/>
                </a:lnTo>
                <a:close/>
              </a:path>
              <a:path w="932815" h="1596389">
                <a:moveTo>
                  <a:pt x="30831" y="17399"/>
                </a:moveTo>
                <a:lnTo>
                  <a:pt x="26799" y="17399"/>
                </a:lnTo>
                <a:lnTo>
                  <a:pt x="53264" y="63115"/>
                </a:lnTo>
                <a:lnTo>
                  <a:pt x="100459" y="90043"/>
                </a:lnTo>
                <a:lnTo>
                  <a:pt x="109222" y="87629"/>
                </a:lnTo>
                <a:lnTo>
                  <a:pt x="113159" y="80772"/>
                </a:lnTo>
                <a:lnTo>
                  <a:pt x="116969" y="73913"/>
                </a:lnTo>
                <a:lnTo>
                  <a:pt x="114683" y="65150"/>
                </a:lnTo>
                <a:lnTo>
                  <a:pt x="30831" y="17399"/>
                </a:lnTo>
                <a:close/>
              </a:path>
              <a:path w="932815" h="1596389">
                <a:moveTo>
                  <a:pt x="26799" y="17399"/>
                </a:moveTo>
                <a:lnTo>
                  <a:pt x="2161" y="31622"/>
                </a:lnTo>
                <a:lnTo>
                  <a:pt x="28569" y="77247"/>
                </a:lnTo>
                <a:lnTo>
                  <a:pt x="28641" y="49081"/>
                </a:lnTo>
                <a:lnTo>
                  <a:pt x="7368" y="36956"/>
                </a:lnTo>
                <a:lnTo>
                  <a:pt x="28704" y="24637"/>
                </a:lnTo>
                <a:lnTo>
                  <a:pt x="30990" y="24637"/>
                </a:lnTo>
                <a:lnTo>
                  <a:pt x="26799" y="17399"/>
                </a:lnTo>
                <a:close/>
              </a:path>
              <a:path w="932815" h="1596389">
                <a:moveTo>
                  <a:pt x="30990" y="24637"/>
                </a:moveTo>
                <a:lnTo>
                  <a:pt x="28704" y="24637"/>
                </a:lnTo>
                <a:lnTo>
                  <a:pt x="28641" y="49081"/>
                </a:lnTo>
                <a:lnTo>
                  <a:pt x="53264" y="63115"/>
                </a:lnTo>
                <a:lnTo>
                  <a:pt x="30990" y="24637"/>
                </a:lnTo>
                <a:close/>
              </a:path>
              <a:path w="932815" h="1596389">
                <a:moveTo>
                  <a:pt x="28704" y="24637"/>
                </a:moveTo>
                <a:lnTo>
                  <a:pt x="7368" y="36956"/>
                </a:lnTo>
                <a:lnTo>
                  <a:pt x="28641" y="49081"/>
                </a:lnTo>
                <a:lnTo>
                  <a:pt x="28704" y="24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73370" y="3865879"/>
            <a:ext cx="1284605" cy="472440"/>
          </a:xfrm>
          <a:custGeom>
            <a:avLst/>
            <a:gdLst/>
            <a:ahLst/>
            <a:cxnLst/>
            <a:rect l="l" t="t" r="r" b="b"/>
            <a:pathLst>
              <a:path w="1284604" h="472439">
                <a:moveTo>
                  <a:pt x="81293" y="38945"/>
                </a:moveTo>
                <a:lnTo>
                  <a:pt x="53690" y="44610"/>
                </a:lnTo>
                <a:lnTo>
                  <a:pt x="72444" y="66100"/>
                </a:lnTo>
                <a:lnTo>
                  <a:pt x="1275461" y="472186"/>
                </a:lnTo>
                <a:lnTo>
                  <a:pt x="1284605" y="445008"/>
                </a:lnTo>
                <a:lnTo>
                  <a:pt x="81293" y="38945"/>
                </a:lnTo>
                <a:close/>
              </a:path>
              <a:path w="1284604" h="472439">
                <a:moveTo>
                  <a:pt x="128905" y="0"/>
                </a:moveTo>
                <a:lnTo>
                  <a:pt x="0" y="26543"/>
                </a:lnTo>
                <a:lnTo>
                  <a:pt x="86487" y="125730"/>
                </a:lnTo>
                <a:lnTo>
                  <a:pt x="95504" y="126365"/>
                </a:lnTo>
                <a:lnTo>
                  <a:pt x="107442" y="115951"/>
                </a:lnTo>
                <a:lnTo>
                  <a:pt x="108077" y="106934"/>
                </a:lnTo>
                <a:lnTo>
                  <a:pt x="72444" y="66100"/>
                </a:lnTo>
                <a:lnTo>
                  <a:pt x="22225" y="49149"/>
                </a:lnTo>
                <a:lnTo>
                  <a:pt x="31369" y="22098"/>
                </a:lnTo>
                <a:lnTo>
                  <a:pt x="138499" y="22098"/>
                </a:lnTo>
                <a:lnTo>
                  <a:pt x="139573" y="20447"/>
                </a:lnTo>
                <a:lnTo>
                  <a:pt x="138049" y="12700"/>
                </a:lnTo>
                <a:lnTo>
                  <a:pt x="136398" y="5080"/>
                </a:lnTo>
                <a:lnTo>
                  <a:pt x="128905" y="0"/>
                </a:lnTo>
                <a:close/>
              </a:path>
              <a:path w="1284604" h="472439">
                <a:moveTo>
                  <a:pt x="31369" y="22098"/>
                </a:moveTo>
                <a:lnTo>
                  <a:pt x="22225" y="49149"/>
                </a:lnTo>
                <a:lnTo>
                  <a:pt x="72444" y="66100"/>
                </a:lnTo>
                <a:lnTo>
                  <a:pt x="57983" y="49530"/>
                </a:lnTo>
                <a:lnTo>
                  <a:pt x="29718" y="49530"/>
                </a:lnTo>
                <a:lnTo>
                  <a:pt x="37592" y="26162"/>
                </a:lnTo>
                <a:lnTo>
                  <a:pt x="43412" y="26162"/>
                </a:lnTo>
                <a:lnTo>
                  <a:pt x="31369" y="22098"/>
                </a:lnTo>
                <a:close/>
              </a:path>
              <a:path w="1284604" h="472439">
                <a:moveTo>
                  <a:pt x="37592" y="26162"/>
                </a:moveTo>
                <a:lnTo>
                  <a:pt x="29718" y="49530"/>
                </a:lnTo>
                <a:lnTo>
                  <a:pt x="53690" y="44610"/>
                </a:lnTo>
                <a:lnTo>
                  <a:pt x="37592" y="26162"/>
                </a:lnTo>
                <a:close/>
              </a:path>
              <a:path w="1284604" h="472439">
                <a:moveTo>
                  <a:pt x="53690" y="44610"/>
                </a:moveTo>
                <a:lnTo>
                  <a:pt x="29718" y="49530"/>
                </a:lnTo>
                <a:lnTo>
                  <a:pt x="57983" y="49530"/>
                </a:lnTo>
                <a:lnTo>
                  <a:pt x="53690" y="44610"/>
                </a:lnTo>
                <a:close/>
              </a:path>
              <a:path w="1284604" h="472439">
                <a:moveTo>
                  <a:pt x="43412" y="26162"/>
                </a:moveTo>
                <a:lnTo>
                  <a:pt x="37592" y="26162"/>
                </a:lnTo>
                <a:lnTo>
                  <a:pt x="53690" y="44610"/>
                </a:lnTo>
                <a:lnTo>
                  <a:pt x="81293" y="38945"/>
                </a:lnTo>
                <a:lnTo>
                  <a:pt x="43412" y="26162"/>
                </a:lnTo>
                <a:close/>
              </a:path>
              <a:path w="1284604" h="472439">
                <a:moveTo>
                  <a:pt x="138499" y="22098"/>
                </a:moveTo>
                <a:lnTo>
                  <a:pt x="31369" y="22098"/>
                </a:lnTo>
                <a:lnTo>
                  <a:pt x="81293" y="38945"/>
                </a:lnTo>
                <a:lnTo>
                  <a:pt x="134620" y="28067"/>
                </a:lnTo>
                <a:lnTo>
                  <a:pt x="138499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820152" y="3463035"/>
            <a:ext cx="838200" cy="202374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1500" b="1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9</a:t>
            </a:r>
            <a:endParaRPr sz="15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500" b="1" spc="-5" dirty="0">
                <a:latin typeface="Times New Roman"/>
                <a:cs typeface="Times New Roman"/>
              </a:rPr>
              <a:t>12</a:t>
            </a: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6</a:t>
            </a:r>
            <a:endParaRPr sz="15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30</a:t>
            </a:r>
            <a:endParaRPr sz="15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25</a:t>
            </a:r>
            <a:endParaRPr sz="15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500" b="1" spc="-5" dirty="0">
                <a:latin typeface="Times New Roman"/>
                <a:cs typeface="Times New Roman"/>
              </a:rPr>
              <a:t>-1</a:t>
            </a:r>
            <a:endParaRPr sz="15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500" b="1" spc="-5" dirty="0">
                <a:latin typeface="Times New Roman"/>
                <a:cs typeface="Times New Roman"/>
              </a:rPr>
              <a:t>-1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966077" y="3463035"/>
            <a:ext cx="854075" cy="730885"/>
          </a:xfrm>
          <a:custGeom>
            <a:avLst/>
            <a:gdLst/>
            <a:ahLst/>
            <a:cxnLst/>
            <a:rect l="l" t="t" r="r" b="b"/>
            <a:pathLst>
              <a:path w="854075" h="730885">
                <a:moveTo>
                  <a:pt x="0" y="730376"/>
                </a:moveTo>
                <a:lnTo>
                  <a:pt x="8540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73951" y="4447666"/>
            <a:ext cx="846455" cy="1038860"/>
          </a:xfrm>
          <a:custGeom>
            <a:avLst/>
            <a:gdLst/>
            <a:ahLst/>
            <a:cxnLst/>
            <a:rect l="l" t="t" r="r" b="b"/>
            <a:pathLst>
              <a:path w="846454" h="1038860">
                <a:moveTo>
                  <a:pt x="0" y="0"/>
                </a:moveTo>
                <a:lnTo>
                  <a:pt x="846201" y="103860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31861" y="1712341"/>
            <a:ext cx="621030" cy="579120"/>
          </a:xfrm>
          <a:custGeom>
            <a:avLst/>
            <a:gdLst/>
            <a:ahLst/>
            <a:cxnLst/>
            <a:rect l="l" t="t" r="r" b="b"/>
            <a:pathLst>
              <a:path w="621029" h="579119">
                <a:moveTo>
                  <a:pt x="0" y="579120"/>
                </a:moveTo>
                <a:lnTo>
                  <a:pt x="620864" y="579120"/>
                </a:lnTo>
                <a:lnTo>
                  <a:pt x="620864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31861" y="2291460"/>
            <a:ext cx="621030" cy="370840"/>
          </a:xfrm>
          <a:custGeom>
            <a:avLst/>
            <a:gdLst/>
            <a:ahLst/>
            <a:cxnLst/>
            <a:rect l="l" t="t" r="r" b="b"/>
            <a:pathLst>
              <a:path w="621029" h="370839">
                <a:moveTo>
                  <a:pt x="0" y="370839"/>
                </a:moveTo>
                <a:lnTo>
                  <a:pt x="620864" y="370839"/>
                </a:lnTo>
                <a:lnTo>
                  <a:pt x="62086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52638" y="1705991"/>
            <a:ext cx="0" cy="962660"/>
          </a:xfrm>
          <a:custGeom>
            <a:avLst/>
            <a:gdLst/>
            <a:ahLst/>
            <a:cxnLst/>
            <a:rect l="l" t="t" r="r" b="b"/>
            <a:pathLst>
              <a:path h="962660">
                <a:moveTo>
                  <a:pt x="0" y="0"/>
                </a:moveTo>
                <a:lnTo>
                  <a:pt x="0" y="9626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25511" y="2291460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90">
                <a:moveTo>
                  <a:pt x="0" y="0"/>
                </a:moveTo>
                <a:lnTo>
                  <a:pt x="149466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31861" y="1705991"/>
            <a:ext cx="0" cy="962660"/>
          </a:xfrm>
          <a:custGeom>
            <a:avLst/>
            <a:gdLst/>
            <a:ahLst/>
            <a:cxnLst/>
            <a:rect l="l" t="t" r="r" b="b"/>
            <a:pathLst>
              <a:path h="962660">
                <a:moveTo>
                  <a:pt x="0" y="0"/>
                </a:moveTo>
                <a:lnTo>
                  <a:pt x="0" y="9626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13825" y="1705991"/>
            <a:ext cx="0" cy="962660"/>
          </a:xfrm>
          <a:custGeom>
            <a:avLst/>
            <a:gdLst/>
            <a:ahLst/>
            <a:cxnLst/>
            <a:rect l="l" t="t" r="r" b="b"/>
            <a:pathLst>
              <a:path h="962660">
                <a:moveTo>
                  <a:pt x="0" y="0"/>
                </a:moveTo>
                <a:lnTo>
                  <a:pt x="0" y="9626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25511" y="1712341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90">
                <a:moveTo>
                  <a:pt x="0" y="0"/>
                </a:moveTo>
                <a:lnTo>
                  <a:pt x="149466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25511" y="2662301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90">
                <a:moveTo>
                  <a:pt x="0" y="0"/>
                </a:moveTo>
                <a:lnTo>
                  <a:pt x="149466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538211" y="1738629"/>
            <a:ext cx="6083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158988" y="1718691"/>
            <a:ext cx="848994" cy="55372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019" rIns="0" bIns="0" rtlCol="0">
            <a:spAutoFit/>
          </a:bodyPr>
          <a:lstStyle/>
          <a:p>
            <a:pPr marL="175260" marR="167640">
              <a:lnSpc>
                <a:spcPct val="100000"/>
              </a:lnSpc>
              <a:spcBef>
                <a:spcPts val="259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Index  Block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538211" y="2317750"/>
            <a:ext cx="6083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abc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158988" y="2310510"/>
            <a:ext cx="848994" cy="345440"/>
          </a:xfrm>
          <a:prstGeom prst="rect">
            <a:avLst/>
          </a:prstGeom>
          <a:solidFill>
            <a:srgbClr val="BED2E3"/>
          </a:solidFill>
        </p:spPr>
        <p:txBody>
          <a:bodyPr vert="horz" wrap="square" lIns="0" tIns="196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5"/>
              </a:spcBef>
            </a:pPr>
            <a:r>
              <a:rPr sz="1600" dirty="0">
                <a:latin typeface="Times New Roman"/>
                <a:cs typeface="Times New Roman"/>
              </a:rPr>
              <a:t>19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36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1560322"/>
            <a:ext cx="5915660" cy="452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Pros: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750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space </a:t>
            </a:r>
            <a:r>
              <a:rPr sz="2400" spc="-5" dirty="0">
                <a:latin typeface="Times New Roman"/>
                <a:cs typeface="Times New Roman"/>
              </a:rPr>
              <a:t>lost </a:t>
            </a:r>
            <a:r>
              <a:rPr sz="2400" dirty="0">
                <a:latin typeface="Times New Roman"/>
                <a:cs typeface="Times New Roman"/>
              </a:rPr>
              <a:t>to external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fragmentation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750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Size </a:t>
            </a:r>
            <a:r>
              <a:rPr sz="2400" spc="-5" dirty="0">
                <a:latin typeface="Times New Roman"/>
                <a:cs typeface="Times New Roman"/>
              </a:rPr>
              <a:t>declaration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750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Supports direct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85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Cons: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745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Overheads </a:t>
            </a:r>
            <a:r>
              <a:rPr sz="2400" dirty="0">
                <a:latin typeface="Times New Roman"/>
                <a:cs typeface="Times New Roman"/>
              </a:rPr>
              <a:t>of pointers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higher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745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Entire block </a:t>
            </a:r>
            <a:r>
              <a:rPr sz="2400" spc="-5" dirty="0">
                <a:latin typeface="Times New Roman"/>
                <a:cs typeface="Times New Roman"/>
              </a:rPr>
              <a:t>is wasted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pointers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745"/>
              </a:spcBef>
              <a:buClr>
                <a:srgbClr val="93B6D2"/>
              </a:buClr>
              <a:buSzPct val="6875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file </a:t>
            </a:r>
            <a:r>
              <a:rPr sz="2400" spc="-5" dirty="0">
                <a:latin typeface="Times New Roman"/>
                <a:cs typeface="Times New Roman"/>
              </a:rPr>
              <a:t>size limited </a:t>
            </a:r>
            <a:r>
              <a:rPr sz="2400" dirty="0">
                <a:latin typeface="Times New Roman"/>
                <a:cs typeface="Times New Roman"/>
              </a:rPr>
              <a:t>by number of index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32557" y="356870"/>
            <a:ext cx="45116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Indexed</a:t>
            </a:r>
            <a:r>
              <a:rPr spc="-265" dirty="0"/>
              <a:t> </a:t>
            </a:r>
            <a:r>
              <a:rPr spc="-5" dirty="0"/>
              <a:t>Allocation</a:t>
            </a:r>
          </a:p>
        </p:txBody>
      </p:sp>
      <p:sp>
        <p:nvSpPr>
          <p:cNvPr id="7" name="object 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63976" y="356870"/>
            <a:ext cx="26517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</a:t>
            </a:r>
            <a:r>
              <a:rPr spc="-85" dirty="0"/>
              <a:t>r</a:t>
            </a:r>
            <a:r>
              <a:rPr spc="-5" dirty="0"/>
              <a:t>ectories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30000"/>
              </a:lnSpc>
              <a:spcBef>
                <a:spcPts val="1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  <a:tab pos="1710055" algn="l"/>
                <a:tab pos="2496185" algn="l"/>
                <a:tab pos="2973705" algn="l"/>
                <a:tab pos="4429760" algn="l"/>
                <a:tab pos="5326380" algn="l"/>
              </a:tabLst>
            </a:pPr>
            <a:r>
              <a:rPr dirty="0"/>
              <a:t>Directories	stor</a:t>
            </a:r>
            <a:r>
              <a:rPr spc="-10" dirty="0"/>
              <a:t>e</a:t>
            </a:r>
            <a:r>
              <a:rPr dirty="0"/>
              <a:t>s	the	information	related	to  files</a:t>
            </a:r>
          </a:p>
          <a:p>
            <a:pPr marL="332740" indent="-320040">
              <a:lnSpc>
                <a:spcPct val="100000"/>
              </a:lnSpc>
              <a:spcBef>
                <a:spcPts val="1495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dirty="0"/>
              <a:t>Directories keep track of</a:t>
            </a:r>
            <a:r>
              <a:rPr spc="-30" dirty="0"/>
              <a:t> </a:t>
            </a:r>
            <a:r>
              <a:rPr dirty="0"/>
              <a:t>files</a:t>
            </a:r>
          </a:p>
          <a:p>
            <a:pPr marL="332740" indent="-320040">
              <a:lnSpc>
                <a:spcPct val="100000"/>
              </a:lnSpc>
              <a:spcBef>
                <a:spcPts val="1485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dirty="0"/>
              <a:t>Directories contains information such</a:t>
            </a:r>
            <a:r>
              <a:rPr spc="-65" dirty="0"/>
              <a:t> </a:t>
            </a:r>
            <a:r>
              <a:rPr dirty="0"/>
              <a:t>as</a:t>
            </a:r>
          </a:p>
          <a:p>
            <a:pPr marL="652780" lvl="1" indent="-274320">
              <a:lnSpc>
                <a:spcPct val="100000"/>
              </a:lnSpc>
              <a:spcBef>
                <a:spcPts val="135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File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320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Location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31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315"/>
              </a:spcBef>
              <a:buClr>
                <a:srgbClr val="93B6D2"/>
              </a:buClr>
              <a:buSzPct val="70000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spc="-40" dirty="0">
                <a:latin typeface="Times New Roman"/>
                <a:cs typeface="Times New Roman"/>
              </a:rPr>
              <a:t>Type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5328208"/>
            <a:ext cx="5557520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30000"/>
              </a:lnSpc>
              <a:spcBef>
                <a:spcPts val="1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  <a:tab pos="1593215" algn="l"/>
                <a:tab pos="1967864" algn="l"/>
                <a:tab pos="2962910" algn="l"/>
                <a:tab pos="3382010" algn="l"/>
                <a:tab pos="4394200" algn="l"/>
                <a:tab pos="5125720" algn="l"/>
              </a:tabLst>
            </a:pPr>
            <a:r>
              <a:rPr sz="2200" dirty="0">
                <a:latin typeface="Times New Roman"/>
                <a:cs typeface="Times New Roman"/>
              </a:rPr>
              <a:t>Directory	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	vie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ed	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s	symbol	table	th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t  translates file names into directory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entries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228" y="126618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39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3600" y="1676349"/>
            <a:ext cx="1663700" cy="358140"/>
          </a:xfrm>
          <a:custGeom>
            <a:avLst/>
            <a:gdLst/>
            <a:ahLst/>
            <a:cxnLst/>
            <a:rect l="l" t="t" r="r" b="b"/>
            <a:pathLst>
              <a:path w="1663700" h="358139">
                <a:moveTo>
                  <a:pt x="0" y="357682"/>
                </a:moveTo>
                <a:lnTo>
                  <a:pt x="1663573" y="357682"/>
                </a:lnTo>
                <a:lnTo>
                  <a:pt x="1663573" y="0"/>
                </a:lnTo>
                <a:lnTo>
                  <a:pt x="0" y="0"/>
                </a:lnTo>
                <a:lnTo>
                  <a:pt x="0" y="35768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3600" y="1676349"/>
            <a:ext cx="1663700" cy="35814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latin typeface="Times New Roman"/>
                <a:cs typeface="Times New Roman"/>
              </a:rPr>
              <a:t>Directory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43600" y="2034032"/>
            <a:ext cx="1663700" cy="1044575"/>
          </a:xfrm>
          <a:custGeom>
            <a:avLst/>
            <a:gdLst/>
            <a:ahLst/>
            <a:cxnLst/>
            <a:rect l="l" t="t" r="r" b="b"/>
            <a:pathLst>
              <a:path w="1663700" h="1044575">
                <a:moveTo>
                  <a:pt x="0" y="1044066"/>
                </a:moveTo>
                <a:lnTo>
                  <a:pt x="1663573" y="1044066"/>
                </a:lnTo>
                <a:lnTo>
                  <a:pt x="1663573" y="0"/>
                </a:lnTo>
                <a:lnTo>
                  <a:pt x="0" y="0"/>
                </a:lnTo>
                <a:lnTo>
                  <a:pt x="0" y="1044066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43600" y="2034032"/>
            <a:ext cx="1663700" cy="1044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Files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43600" y="3078098"/>
            <a:ext cx="1663700" cy="381000"/>
          </a:xfrm>
          <a:custGeom>
            <a:avLst/>
            <a:gdLst/>
            <a:ahLst/>
            <a:cxnLst/>
            <a:rect l="l" t="t" r="r" b="b"/>
            <a:pathLst>
              <a:path w="1663700" h="381000">
                <a:moveTo>
                  <a:pt x="0" y="381000"/>
                </a:moveTo>
                <a:lnTo>
                  <a:pt x="1663573" y="381000"/>
                </a:lnTo>
                <a:lnTo>
                  <a:pt x="1663573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43600" y="3078098"/>
            <a:ext cx="16637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Times New Roman"/>
                <a:cs typeface="Times New Roman"/>
              </a:rPr>
              <a:t>Directory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3600" y="3459098"/>
            <a:ext cx="1663700" cy="1295400"/>
          </a:xfrm>
          <a:custGeom>
            <a:avLst/>
            <a:gdLst/>
            <a:ahLst/>
            <a:cxnLst/>
            <a:rect l="l" t="t" r="r" b="b"/>
            <a:pathLst>
              <a:path w="1663700" h="1295400">
                <a:moveTo>
                  <a:pt x="0" y="1295400"/>
                </a:moveTo>
                <a:lnTo>
                  <a:pt x="1663573" y="1295400"/>
                </a:lnTo>
                <a:lnTo>
                  <a:pt x="1663573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43600" y="3459098"/>
            <a:ext cx="1663700" cy="12954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660"/>
              </a:spcBef>
            </a:pPr>
            <a:r>
              <a:rPr sz="1800" spc="-5" dirty="0">
                <a:latin typeface="Times New Roman"/>
                <a:cs typeface="Times New Roman"/>
              </a:rPr>
              <a:t>Files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43600" y="4754498"/>
            <a:ext cx="1663700" cy="342900"/>
          </a:xfrm>
          <a:custGeom>
            <a:avLst/>
            <a:gdLst/>
            <a:ahLst/>
            <a:cxnLst/>
            <a:rect l="l" t="t" r="r" b="b"/>
            <a:pathLst>
              <a:path w="1663700" h="342900">
                <a:moveTo>
                  <a:pt x="0" y="342900"/>
                </a:moveTo>
                <a:lnTo>
                  <a:pt x="1663573" y="342900"/>
                </a:lnTo>
                <a:lnTo>
                  <a:pt x="166357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43600" y="4754498"/>
            <a:ext cx="1663700" cy="34353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210"/>
              </a:spcBef>
            </a:pPr>
            <a:r>
              <a:rPr sz="1800" spc="-5" dirty="0">
                <a:latin typeface="Times New Roman"/>
                <a:cs typeface="Times New Roman"/>
              </a:rPr>
              <a:t>Directory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43600" y="5097436"/>
            <a:ext cx="1663700" cy="1219200"/>
          </a:xfrm>
          <a:custGeom>
            <a:avLst/>
            <a:gdLst/>
            <a:ahLst/>
            <a:cxnLst/>
            <a:rect l="l" t="t" r="r" b="b"/>
            <a:pathLst>
              <a:path w="1663700" h="1219200">
                <a:moveTo>
                  <a:pt x="0" y="1219200"/>
                </a:moveTo>
                <a:lnTo>
                  <a:pt x="1663573" y="1219200"/>
                </a:lnTo>
                <a:lnTo>
                  <a:pt x="1663573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43600" y="5097417"/>
            <a:ext cx="1663700" cy="12185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365"/>
              </a:spcBef>
            </a:pPr>
            <a:r>
              <a:rPr sz="1800" spc="-5" dirty="0">
                <a:latin typeface="Times New Roman"/>
                <a:cs typeface="Times New Roman"/>
              </a:rPr>
              <a:t>Files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78801" y="1676400"/>
            <a:ext cx="241935" cy="1402080"/>
          </a:xfrm>
          <a:custGeom>
            <a:avLst/>
            <a:gdLst/>
            <a:ahLst/>
            <a:cxnLst/>
            <a:rect l="l" t="t" r="r" b="b"/>
            <a:pathLst>
              <a:path w="241934" h="1402080">
                <a:moveTo>
                  <a:pt x="0" y="0"/>
                </a:moveTo>
                <a:lnTo>
                  <a:pt x="46999" y="1581"/>
                </a:lnTo>
                <a:lnTo>
                  <a:pt x="85391" y="5889"/>
                </a:lnTo>
                <a:lnTo>
                  <a:pt x="111281" y="12269"/>
                </a:lnTo>
                <a:lnTo>
                  <a:pt x="120777" y="20066"/>
                </a:lnTo>
                <a:lnTo>
                  <a:pt x="120777" y="680720"/>
                </a:lnTo>
                <a:lnTo>
                  <a:pt x="130252" y="688590"/>
                </a:lnTo>
                <a:lnTo>
                  <a:pt x="156098" y="695007"/>
                </a:lnTo>
                <a:lnTo>
                  <a:pt x="194446" y="699329"/>
                </a:lnTo>
                <a:lnTo>
                  <a:pt x="241427" y="700913"/>
                </a:lnTo>
                <a:lnTo>
                  <a:pt x="194446" y="702494"/>
                </a:lnTo>
                <a:lnTo>
                  <a:pt x="156098" y="706802"/>
                </a:lnTo>
                <a:lnTo>
                  <a:pt x="130252" y="713182"/>
                </a:lnTo>
                <a:lnTo>
                  <a:pt x="120777" y="720979"/>
                </a:lnTo>
                <a:lnTo>
                  <a:pt x="120777" y="1381633"/>
                </a:lnTo>
                <a:lnTo>
                  <a:pt x="111281" y="1389429"/>
                </a:lnTo>
                <a:lnTo>
                  <a:pt x="85391" y="1395809"/>
                </a:lnTo>
                <a:lnTo>
                  <a:pt x="46999" y="1400117"/>
                </a:lnTo>
                <a:lnTo>
                  <a:pt x="0" y="14016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60385" y="3100832"/>
            <a:ext cx="241935" cy="1654175"/>
          </a:xfrm>
          <a:custGeom>
            <a:avLst/>
            <a:gdLst/>
            <a:ahLst/>
            <a:cxnLst/>
            <a:rect l="l" t="t" r="r" b="b"/>
            <a:pathLst>
              <a:path w="241934" h="1654175">
                <a:moveTo>
                  <a:pt x="0" y="0"/>
                </a:moveTo>
                <a:lnTo>
                  <a:pt x="46980" y="1583"/>
                </a:lnTo>
                <a:lnTo>
                  <a:pt x="85328" y="5905"/>
                </a:lnTo>
                <a:lnTo>
                  <a:pt x="111174" y="12322"/>
                </a:lnTo>
                <a:lnTo>
                  <a:pt x="120650" y="20193"/>
                </a:lnTo>
                <a:lnTo>
                  <a:pt x="120650" y="806704"/>
                </a:lnTo>
                <a:lnTo>
                  <a:pt x="130145" y="814574"/>
                </a:lnTo>
                <a:lnTo>
                  <a:pt x="156035" y="820991"/>
                </a:lnTo>
                <a:lnTo>
                  <a:pt x="194427" y="825313"/>
                </a:lnTo>
                <a:lnTo>
                  <a:pt x="241427" y="826897"/>
                </a:lnTo>
                <a:lnTo>
                  <a:pt x="194427" y="828478"/>
                </a:lnTo>
                <a:lnTo>
                  <a:pt x="156035" y="832786"/>
                </a:lnTo>
                <a:lnTo>
                  <a:pt x="130145" y="839166"/>
                </a:lnTo>
                <a:lnTo>
                  <a:pt x="120650" y="846963"/>
                </a:lnTo>
                <a:lnTo>
                  <a:pt x="120650" y="1633601"/>
                </a:lnTo>
                <a:lnTo>
                  <a:pt x="111174" y="1641397"/>
                </a:lnTo>
                <a:lnTo>
                  <a:pt x="85328" y="1647777"/>
                </a:lnTo>
                <a:lnTo>
                  <a:pt x="46980" y="1652085"/>
                </a:lnTo>
                <a:lnTo>
                  <a:pt x="0" y="16536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78801" y="4769865"/>
            <a:ext cx="241935" cy="1546860"/>
          </a:xfrm>
          <a:custGeom>
            <a:avLst/>
            <a:gdLst/>
            <a:ahLst/>
            <a:cxnLst/>
            <a:rect l="l" t="t" r="r" b="b"/>
            <a:pathLst>
              <a:path w="241934" h="1546860">
                <a:moveTo>
                  <a:pt x="0" y="0"/>
                </a:moveTo>
                <a:lnTo>
                  <a:pt x="46999" y="1583"/>
                </a:lnTo>
                <a:lnTo>
                  <a:pt x="85391" y="5905"/>
                </a:lnTo>
                <a:lnTo>
                  <a:pt x="111281" y="12322"/>
                </a:lnTo>
                <a:lnTo>
                  <a:pt x="120777" y="20192"/>
                </a:lnTo>
                <a:lnTo>
                  <a:pt x="120777" y="753236"/>
                </a:lnTo>
                <a:lnTo>
                  <a:pt x="130252" y="761107"/>
                </a:lnTo>
                <a:lnTo>
                  <a:pt x="156098" y="767524"/>
                </a:lnTo>
                <a:lnTo>
                  <a:pt x="194446" y="771846"/>
                </a:lnTo>
                <a:lnTo>
                  <a:pt x="241427" y="773429"/>
                </a:lnTo>
                <a:lnTo>
                  <a:pt x="194446" y="775011"/>
                </a:lnTo>
                <a:lnTo>
                  <a:pt x="156098" y="779319"/>
                </a:lnTo>
                <a:lnTo>
                  <a:pt x="130252" y="785699"/>
                </a:lnTo>
                <a:lnTo>
                  <a:pt x="120777" y="793495"/>
                </a:lnTo>
                <a:lnTo>
                  <a:pt x="120777" y="1526654"/>
                </a:lnTo>
                <a:lnTo>
                  <a:pt x="111281" y="1534485"/>
                </a:lnTo>
                <a:lnTo>
                  <a:pt x="85391" y="1540879"/>
                </a:lnTo>
                <a:lnTo>
                  <a:pt x="46999" y="1545190"/>
                </a:lnTo>
                <a:lnTo>
                  <a:pt x="0" y="154677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81950" y="2189733"/>
            <a:ext cx="102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Partition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08111" y="3759453"/>
            <a:ext cx="1021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Partition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08111" y="5384546"/>
            <a:ext cx="1021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Partition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6995" y="356870"/>
            <a:ext cx="51200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Directory</a:t>
            </a:r>
            <a:r>
              <a:rPr spc="-5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500" y="1623872"/>
            <a:ext cx="5887085" cy="45523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70454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Search</a:t>
            </a:r>
            <a:endParaRPr sz="2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70454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200" dirty="0">
                <a:latin typeface="Times New Roman"/>
                <a:cs typeface="Times New Roman"/>
              </a:rPr>
              <a:t>Get entry for particular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file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D8046"/>
              </a:buClr>
              <a:buSzPct val="70454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dirty="0">
                <a:latin typeface="Times New Roman"/>
                <a:cs typeface="Times New Roman"/>
              </a:rPr>
              <a:t>Create</a:t>
            </a:r>
            <a:endParaRPr sz="2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70454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200" dirty="0">
                <a:latin typeface="Times New Roman"/>
                <a:cs typeface="Times New Roman"/>
              </a:rPr>
              <a:t>Create &amp; add new files to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directory</a:t>
            </a:r>
            <a:endParaRPr sz="2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70454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200" dirty="0">
                <a:latin typeface="Times New Roman"/>
                <a:cs typeface="Times New Roman"/>
              </a:rPr>
              <a:t>Empty directory contains dot and dotdot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files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D8046"/>
              </a:buClr>
              <a:buSzPct val="70454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dirty="0">
                <a:latin typeface="Times New Roman"/>
                <a:cs typeface="Times New Roman"/>
              </a:rPr>
              <a:t>Delete</a:t>
            </a:r>
            <a:endParaRPr sz="2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70454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200" dirty="0">
                <a:latin typeface="Times New Roman"/>
                <a:cs typeface="Times New Roman"/>
              </a:rPr>
              <a:t>Only empty directory can be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deleted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95"/>
              </a:spcBef>
              <a:buClr>
                <a:srgbClr val="DD8046"/>
              </a:buClr>
              <a:buSzPct val="70454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dirty="0">
                <a:latin typeface="Times New Roman"/>
                <a:cs typeface="Times New Roman"/>
              </a:rPr>
              <a:t>Open</a:t>
            </a:r>
            <a:endParaRPr sz="2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454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200" dirty="0">
                <a:latin typeface="Times New Roman"/>
                <a:cs typeface="Times New Roman"/>
              </a:rPr>
              <a:t>Directory must be open before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read(readdir)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95"/>
              </a:spcBef>
              <a:buClr>
                <a:srgbClr val="DD8046"/>
              </a:buClr>
              <a:buSzPct val="70454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dirty="0">
                <a:latin typeface="Times New Roman"/>
                <a:cs typeface="Times New Roman"/>
              </a:rPr>
              <a:t>Close</a:t>
            </a:r>
            <a:endParaRPr sz="2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454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200" dirty="0">
                <a:latin typeface="Times New Roman"/>
                <a:cs typeface="Times New Roman"/>
              </a:rPr>
              <a:t>Directory is closed to free internal table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space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41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1389938"/>
            <a:ext cx="8315959" cy="52228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70454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dirty="0">
                <a:latin typeface="Times New Roman"/>
                <a:cs typeface="Times New Roman"/>
              </a:rPr>
              <a:t>Read</a:t>
            </a:r>
            <a:endParaRPr sz="2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70454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200" dirty="0">
                <a:latin typeface="Times New Roman"/>
                <a:cs typeface="Times New Roman"/>
              </a:rPr>
              <a:t>Returns next entry in open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directory(readdir)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D8046"/>
              </a:buClr>
              <a:buSzPct val="70454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dirty="0">
                <a:latin typeface="Times New Roman"/>
                <a:cs typeface="Times New Roman"/>
              </a:rPr>
              <a:t>Link</a:t>
            </a:r>
            <a:endParaRPr sz="2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454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200" dirty="0">
                <a:latin typeface="Times New Roman"/>
                <a:cs typeface="Times New Roman"/>
              </a:rPr>
              <a:t>Linking allows file to appear in more than one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directory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95"/>
              </a:spcBef>
              <a:buClr>
                <a:srgbClr val="DD8046"/>
              </a:buClr>
              <a:buSzPct val="70454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dirty="0">
                <a:latin typeface="Times New Roman"/>
                <a:cs typeface="Times New Roman"/>
              </a:rPr>
              <a:t>Unlink</a:t>
            </a:r>
            <a:endParaRPr sz="2200">
              <a:latin typeface="Times New Roman"/>
              <a:cs typeface="Times New Roman"/>
            </a:endParaRPr>
          </a:p>
          <a:p>
            <a:pPr marL="744220" marR="5080" lvl="1" indent="-274320" algn="just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454"/>
              <a:buFont typeface="Wingdings"/>
              <a:buChar char=""/>
              <a:tabLst>
                <a:tab pos="744220" algn="l"/>
              </a:tabLst>
            </a:pPr>
            <a:r>
              <a:rPr sz="2200" dirty="0">
                <a:latin typeface="Times New Roman"/>
                <a:cs typeface="Times New Roman"/>
              </a:rPr>
              <a:t>If file being unlinked </a:t>
            </a:r>
            <a:r>
              <a:rPr sz="2200" spc="-5" dirty="0">
                <a:latin typeface="Times New Roman"/>
                <a:cs typeface="Times New Roman"/>
              </a:rPr>
              <a:t>is present </a:t>
            </a:r>
            <a:r>
              <a:rPr sz="2200" dirty="0">
                <a:latin typeface="Times New Roman"/>
                <a:cs typeface="Times New Roman"/>
              </a:rPr>
              <a:t>in only one directory it is </a:t>
            </a:r>
            <a:r>
              <a:rPr sz="2200" spc="-5" dirty="0">
                <a:latin typeface="Times New Roman"/>
                <a:cs typeface="Times New Roman"/>
              </a:rPr>
              <a:t>removed  </a:t>
            </a:r>
            <a:r>
              <a:rPr sz="2200" dirty="0">
                <a:latin typeface="Times New Roman"/>
                <a:cs typeface="Times New Roman"/>
              </a:rPr>
              <a:t>from file </a:t>
            </a:r>
            <a:r>
              <a:rPr sz="2200" spc="-5" dirty="0">
                <a:latin typeface="Times New Roman"/>
                <a:cs typeface="Times New Roman"/>
              </a:rPr>
              <a:t>system. If </a:t>
            </a:r>
            <a:r>
              <a:rPr sz="2200" dirty="0">
                <a:latin typeface="Times New Roman"/>
                <a:cs typeface="Times New Roman"/>
              </a:rPr>
              <a:t>it is </a:t>
            </a:r>
            <a:r>
              <a:rPr sz="2200" spc="-5" dirty="0">
                <a:latin typeface="Times New Roman"/>
                <a:cs typeface="Times New Roman"/>
              </a:rPr>
              <a:t>present in </a:t>
            </a:r>
            <a:r>
              <a:rPr sz="2200" dirty="0">
                <a:latin typeface="Times New Roman"/>
                <a:cs typeface="Times New Roman"/>
              </a:rPr>
              <a:t>multiple directories only </a:t>
            </a:r>
            <a:r>
              <a:rPr sz="2200" spc="-5" dirty="0">
                <a:latin typeface="Times New Roman"/>
                <a:cs typeface="Times New Roman"/>
              </a:rPr>
              <a:t>the  </a:t>
            </a:r>
            <a:r>
              <a:rPr sz="2200" dirty="0">
                <a:latin typeface="Times New Roman"/>
                <a:cs typeface="Times New Roman"/>
              </a:rPr>
              <a:t>path specified 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removed.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95"/>
              </a:spcBef>
              <a:buClr>
                <a:srgbClr val="DD8046"/>
              </a:buClr>
              <a:buSzPct val="70454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dirty="0">
                <a:latin typeface="Times New Roman"/>
                <a:cs typeface="Times New Roman"/>
              </a:rPr>
              <a:t>Rename</a:t>
            </a:r>
            <a:endParaRPr sz="2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454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200" dirty="0">
                <a:latin typeface="Times New Roman"/>
                <a:cs typeface="Times New Roman"/>
              </a:rPr>
              <a:t>Directories are just like file &amp; can be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renamed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95"/>
              </a:spcBef>
              <a:buClr>
                <a:srgbClr val="DD8046"/>
              </a:buClr>
              <a:buSzPct val="70454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spc="-10" dirty="0">
                <a:latin typeface="Times New Roman"/>
                <a:cs typeface="Times New Roman"/>
              </a:rPr>
              <a:t>Traversing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FS</a:t>
            </a:r>
            <a:endParaRPr sz="2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595"/>
              </a:spcBef>
              <a:buClr>
                <a:srgbClr val="DD8046"/>
              </a:buClr>
              <a:buSzPct val="70454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200" dirty="0">
                <a:latin typeface="Times New Roman"/>
                <a:cs typeface="Times New Roman"/>
              </a:rPr>
              <a:t>Contents &amp; structure of every directory is saved at regular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intervals</a:t>
            </a:r>
            <a:endParaRPr sz="2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595"/>
              </a:spcBef>
              <a:buClr>
                <a:srgbClr val="DD8046"/>
              </a:buClr>
              <a:buSzPct val="70454"/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200" dirty="0">
                <a:latin typeface="Times New Roman"/>
                <a:cs typeface="Times New Roman"/>
              </a:rPr>
              <a:t>Useful in case of system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failure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6995" y="356870"/>
            <a:ext cx="51200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Directory</a:t>
            </a:r>
            <a:r>
              <a:rPr spc="-5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7" name="object 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60928" y="356870"/>
            <a:ext cx="26517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</a:t>
            </a:r>
            <a:r>
              <a:rPr spc="-85" dirty="0"/>
              <a:t>r</a:t>
            </a:r>
            <a:r>
              <a:rPr spc="-5" dirty="0"/>
              <a:t>ectories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10132"/>
            <a:ext cx="7582534" cy="395477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54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Parent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directory</a:t>
            </a:r>
            <a:endParaRPr sz="22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80"/>
              </a:spcBef>
              <a:buClr>
                <a:srgbClr val="93B6D2"/>
              </a:buClr>
              <a:buSzPct val="68421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1900" dirty="0">
                <a:latin typeface="Times New Roman"/>
                <a:cs typeface="Times New Roman"/>
              </a:rPr>
              <a:t>The </a:t>
            </a:r>
            <a:r>
              <a:rPr sz="1900" spc="-5" dirty="0">
                <a:latin typeface="Times New Roman"/>
                <a:cs typeface="Times New Roman"/>
              </a:rPr>
              <a:t>containing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directory</a:t>
            </a:r>
            <a:endParaRPr sz="1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425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Subdirectory</a:t>
            </a:r>
            <a:endParaRPr sz="22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75"/>
              </a:spcBef>
              <a:buClr>
                <a:srgbClr val="93B6D2"/>
              </a:buClr>
              <a:buSzPct val="68421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1900" dirty="0">
                <a:latin typeface="Times New Roman"/>
                <a:cs typeface="Times New Roman"/>
              </a:rPr>
              <a:t>The </a:t>
            </a:r>
            <a:r>
              <a:rPr sz="1900" spc="-5" dirty="0">
                <a:latin typeface="Times New Roman"/>
                <a:cs typeface="Times New Roman"/>
              </a:rPr>
              <a:t>directory </a:t>
            </a:r>
            <a:r>
              <a:rPr sz="1900" dirty="0">
                <a:latin typeface="Times New Roman"/>
                <a:cs typeface="Times New Roman"/>
              </a:rPr>
              <a:t>being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contained</a:t>
            </a:r>
            <a:endParaRPr sz="1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42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Directory</a:t>
            </a:r>
            <a:r>
              <a:rPr sz="2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tree</a:t>
            </a:r>
            <a:endParaRPr sz="22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ts val="2050"/>
              </a:lnSpc>
              <a:spcBef>
                <a:spcPts val="640"/>
              </a:spcBef>
              <a:buClr>
                <a:srgbClr val="93B6D2"/>
              </a:buClr>
              <a:buSzPct val="68421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1900" dirty="0">
                <a:latin typeface="Times New Roman"/>
                <a:cs typeface="Times New Roman"/>
              </a:rPr>
              <a:t>A </a:t>
            </a:r>
            <a:r>
              <a:rPr sz="1900" spc="-5" dirty="0">
                <a:latin typeface="Times New Roman"/>
                <a:cs typeface="Times New Roman"/>
              </a:rPr>
              <a:t>logical </a:t>
            </a:r>
            <a:r>
              <a:rPr sz="1900" dirty="0">
                <a:latin typeface="Times New Roman"/>
                <a:cs typeface="Times New Roman"/>
              </a:rPr>
              <a:t>view of a file system; a structure </a:t>
            </a:r>
            <a:r>
              <a:rPr sz="1900" spc="-5" dirty="0">
                <a:latin typeface="Times New Roman"/>
                <a:cs typeface="Times New Roman"/>
              </a:rPr>
              <a:t>showing the </a:t>
            </a:r>
            <a:r>
              <a:rPr sz="1900" dirty="0">
                <a:latin typeface="Times New Roman"/>
                <a:cs typeface="Times New Roman"/>
              </a:rPr>
              <a:t>nested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directory  organization </a:t>
            </a:r>
            <a:r>
              <a:rPr sz="1900" dirty="0">
                <a:latin typeface="Times New Roman"/>
                <a:cs typeface="Times New Roman"/>
              </a:rPr>
              <a:t>of a file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system</a:t>
            </a:r>
            <a:endParaRPr sz="1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395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b="1" dirty="0">
                <a:solidFill>
                  <a:srgbClr val="0000FF"/>
                </a:solidFill>
                <a:latin typeface="Times New Roman"/>
                <a:cs typeface="Times New Roman"/>
              </a:rPr>
              <a:t>Root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directory</a:t>
            </a:r>
            <a:endParaRPr sz="22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80"/>
              </a:spcBef>
              <a:buClr>
                <a:srgbClr val="93B6D2"/>
              </a:buClr>
              <a:buSzPct val="68421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1900" dirty="0">
                <a:latin typeface="Times New Roman"/>
                <a:cs typeface="Times New Roman"/>
              </a:rPr>
              <a:t>The </a:t>
            </a:r>
            <a:r>
              <a:rPr sz="1900" spc="-5" dirty="0">
                <a:latin typeface="Times New Roman"/>
                <a:cs typeface="Times New Roman"/>
              </a:rPr>
              <a:t>directory </a:t>
            </a:r>
            <a:r>
              <a:rPr sz="1900" dirty="0">
                <a:latin typeface="Times New Roman"/>
                <a:cs typeface="Times New Roman"/>
              </a:rPr>
              <a:t>at the </a:t>
            </a:r>
            <a:r>
              <a:rPr sz="1900" spc="-5" dirty="0">
                <a:latin typeface="Times New Roman"/>
                <a:cs typeface="Times New Roman"/>
              </a:rPr>
              <a:t>highest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level</a:t>
            </a:r>
            <a:endParaRPr sz="1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425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Working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directory</a:t>
            </a:r>
            <a:endParaRPr sz="2200">
              <a:latin typeface="Times New Roman"/>
              <a:cs typeface="Times New Roman"/>
            </a:endParaRPr>
          </a:p>
          <a:p>
            <a:pPr marL="738505" lvl="1" indent="-34290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68421"/>
              <a:buFont typeface="Wingdings"/>
              <a:buChar char=""/>
              <a:tabLst>
                <a:tab pos="738505" algn="l"/>
                <a:tab pos="739140" algn="l"/>
              </a:tabLst>
            </a:pPr>
            <a:r>
              <a:rPr sz="1900" dirty="0">
                <a:latin typeface="Times New Roman"/>
                <a:cs typeface="Times New Roman"/>
              </a:rPr>
              <a:t>The </a:t>
            </a:r>
            <a:r>
              <a:rPr sz="1900" spc="-5" dirty="0">
                <a:latin typeface="Times New Roman"/>
                <a:cs typeface="Times New Roman"/>
              </a:rPr>
              <a:t>subdirectory </a:t>
            </a:r>
            <a:r>
              <a:rPr sz="1900" dirty="0">
                <a:latin typeface="Times New Roman"/>
                <a:cs typeface="Times New Roman"/>
              </a:rPr>
              <a:t>in which you are </a:t>
            </a:r>
            <a:r>
              <a:rPr sz="1900" spc="-5" dirty="0">
                <a:latin typeface="Times New Roman"/>
                <a:cs typeface="Times New Roman"/>
              </a:rPr>
              <a:t>currently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working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1361" y="356870"/>
            <a:ext cx="2310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</a:t>
            </a:r>
            <a:r>
              <a:rPr spc="-85" dirty="0"/>
              <a:t>r</a:t>
            </a:r>
            <a:r>
              <a:rPr spc="-5" dirty="0"/>
              <a:t>ectory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228" y="126618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43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0" y="3276600"/>
            <a:ext cx="16764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0" y="457200"/>
                </a:moveTo>
                <a:lnTo>
                  <a:pt x="1676400" y="457200"/>
                </a:lnTo>
                <a:lnTo>
                  <a:pt x="1676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00" y="3276600"/>
            <a:ext cx="1676400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latin typeface="Times New Roman"/>
                <a:cs typeface="Times New Roman"/>
              </a:rPr>
              <a:t>Documents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4724400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95400" y="4724400"/>
            <a:ext cx="1524000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latin typeface="Times New Roman"/>
                <a:cs typeface="Times New Roman"/>
              </a:rPr>
              <a:t>Chapter01.ppt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3000" y="4724400"/>
            <a:ext cx="1752600" cy="381000"/>
          </a:xfrm>
          <a:custGeom>
            <a:avLst/>
            <a:gdLst/>
            <a:ahLst/>
            <a:cxnLst/>
            <a:rect l="l" t="t" r="r" b="b"/>
            <a:pathLst>
              <a:path w="1752600" h="381000">
                <a:moveTo>
                  <a:pt x="0" y="381000"/>
                </a:moveTo>
                <a:lnTo>
                  <a:pt x="1752600" y="381000"/>
                </a:lnTo>
                <a:lnTo>
                  <a:pt x="1752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53000" y="4724400"/>
            <a:ext cx="1752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490"/>
              </a:spcBef>
            </a:pPr>
            <a:r>
              <a:rPr sz="1600" b="1" dirty="0">
                <a:latin typeface="Times New Roman"/>
                <a:cs typeface="Times New Roman"/>
              </a:rPr>
              <a:t>Chapter06.ppt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7994" y="4671059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……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8800" y="4191000"/>
            <a:ext cx="4038600" cy="3175"/>
          </a:xfrm>
          <a:custGeom>
            <a:avLst/>
            <a:gdLst/>
            <a:ahLst/>
            <a:cxnLst/>
            <a:rect l="l" t="t" r="r" b="b"/>
            <a:pathLst>
              <a:path w="4038600" h="3175">
                <a:moveTo>
                  <a:pt x="0" y="0"/>
                </a:moveTo>
                <a:lnTo>
                  <a:pt x="4038600" y="31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62505" y="4191000"/>
            <a:ext cx="132715" cy="534035"/>
          </a:xfrm>
          <a:custGeom>
            <a:avLst/>
            <a:gdLst/>
            <a:ahLst/>
            <a:cxnLst/>
            <a:rect l="l" t="t" r="r" b="b"/>
            <a:pathLst>
              <a:path w="132714" h="534035">
                <a:moveTo>
                  <a:pt x="15875" y="403098"/>
                </a:moveTo>
                <a:lnTo>
                  <a:pt x="9144" y="407034"/>
                </a:lnTo>
                <a:lnTo>
                  <a:pt x="2286" y="410972"/>
                </a:lnTo>
                <a:lnTo>
                  <a:pt x="0" y="419734"/>
                </a:lnTo>
                <a:lnTo>
                  <a:pt x="3937" y="426593"/>
                </a:lnTo>
                <a:lnTo>
                  <a:pt x="66294" y="533527"/>
                </a:lnTo>
                <a:lnTo>
                  <a:pt x="82883" y="505079"/>
                </a:lnTo>
                <a:lnTo>
                  <a:pt x="52070" y="505079"/>
                </a:lnTo>
                <a:lnTo>
                  <a:pt x="51956" y="452298"/>
                </a:lnTo>
                <a:lnTo>
                  <a:pt x="28575" y="412242"/>
                </a:lnTo>
                <a:lnTo>
                  <a:pt x="24638" y="405384"/>
                </a:lnTo>
                <a:lnTo>
                  <a:pt x="15875" y="403098"/>
                </a:lnTo>
                <a:close/>
              </a:path>
              <a:path w="132714" h="534035">
                <a:moveTo>
                  <a:pt x="52056" y="452470"/>
                </a:moveTo>
                <a:lnTo>
                  <a:pt x="52070" y="505079"/>
                </a:lnTo>
                <a:lnTo>
                  <a:pt x="80645" y="505079"/>
                </a:lnTo>
                <a:lnTo>
                  <a:pt x="80643" y="497967"/>
                </a:lnTo>
                <a:lnTo>
                  <a:pt x="53975" y="497967"/>
                </a:lnTo>
                <a:lnTo>
                  <a:pt x="66294" y="476862"/>
                </a:lnTo>
                <a:lnTo>
                  <a:pt x="52056" y="452470"/>
                </a:lnTo>
                <a:close/>
              </a:path>
              <a:path w="132714" h="534035">
                <a:moveTo>
                  <a:pt x="116713" y="403098"/>
                </a:moveTo>
                <a:lnTo>
                  <a:pt x="107950" y="405384"/>
                </a:lnTo>
                <a:lnTo>
                  <a:pt x="104013" y="412242"/>
                </a:lnTo>
                <a:lnTo>
                  <a:pt x="80631" y="452298"/>
                </a:lnTo>
                <a:lnTo>
                  <a:pt x="80645" y="505079"/>
                </a:lnTo>
                <a:lnTo>
                  <a:pt x="82883" y="505079"/>
                </a:lnTo>
                <a:lnTo>
                  <a:pt x="128651" y="426593"/>
                </a:lnTo>
                <a:lnTo>
                  <a:pt x="132588" y="419734"/>
                </a:lnTo>
                <a:lnTo>
                  <a:pt x="130302" y="410972"/>
                </a:lnTo>
                <a:lnTo>
                  <a:pt x="123444" y="407034"/>
                </a:lnTo>
                <a:lnTo>
                  <a:pt x="116713" y="403098"/>
                </a:lnTo>
                <a:close/>
              </a:path>
              <a:path w="132714" h="534035">
                <a:moveTo>
                  <a:pt x="66294" y="476862"/>
                </a:moveTo>
                <a:lnTo>
                  <a:pt x="53975" y="497967"/>
                </a:lnTo>
                <a:lnTo>
                  <a:pt x="78613" y="497967"/>
                </a:lnTo>
                <a:lnTo>
                  <a:pt x="66294" y="476862"/>
                </a:lnTo>
                <a:close/>
              </a:path>
              <a:path w="132714" h="534035">
                <a:moveTo>
                  <a:pt x="80631" y="452298"/>
                </a:moveTo>
                <a:lnTo>
                  <a:pt x="66294" y="476862"/>
                </a:lnTo>
                <a:lnTo>
                  <a:pt x="78613" y="497967"/>
                </a:lnTo>
                <a:lnTo>
                  <a:pt x="80643" y="497967"/>
                </a:lnTo>
                <a:lnTo>
                  <a:pt x="80631" y="452298"/>
                </a:lnTo>
                <a:close/>
              </a:path>
              <a:path w="132714" h="534035">
                <a:moveTo>
                  <a:pt x="80518" y="0"/>
                </a:moveTo>
                <a:lnTo>
                  <a:pt x="51943" y="0"/>
                </a:lnTo>
                <a:lnTo>
                  <a:pt x="52056" y="452470"/>
                </a:lnTo>
                <a:lnTo>
                  <a:pt x="66294" y="476862"/>
                </a:lnTo>
                <a:lnTo>
                  <a:pt x="80531" y="452470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01105" y="4191000"/>
            <a:ext cx="132715" cy="534035"/>
          </a:xfrm>
          <a:custGeom>
            <a:avLst/>
            <a:gdLst/>
            <a:ahLst/>
            <a:cxnLst/>
            <a:rect l="l" t="t" r="r" b="b"/>
            <a:pathLst>
              <a:path w="132714" h="534035">
                <a:moveTo>
                  <a:pt x="15874" y="403098"/>
                </a:moveTo>
                <a:lnTo>
                  <a:pt x="9143" y="407034"/>
                </a:lnTo>
                <a:lnTo>
                  <a:pt x="2285" y="410972"/>
                </a:lnTo>
                <a:lnTo>
                  <a:pt x="0" y="419734"/>
                </a:lnTo>
                <a:lnTo>
                  <a:pt x="3936" y="426593"/>
                </a:lnTo>
                <a:lnTo>
                  <a:pt x="66293" y="533527"/>
                </a:lnTo>
                <a:lnTo>
                  <a:pt x="82883" y="505079"/>
                </a:lnTo>
                <a:lnTo>
                  <a:pt x="51942" y="505079"/>
                </a:lnTo>
                <a:lnTo>
                  <a:pt x="51942" y="452276"/>
                </a:lnTo>
                <a:lnTo>
                  <a:pt x="28574" y="412242"/>
                </a:lnTo>
                <a:lnTo>
                  <a:pt x="24637" y="405384"/>
                </a:lnTo>
                <a:lnTo>
                  <a:pt x="15874" y="403098"/>
                </a:lnTo>
                <a:close/>
              </a:path>
              <a:path w="132714" h="534035">
                <a:moveTo>
                  <a:pt x="51942" y="452276"/>
                </a:moveTo>
                <a:lnTo>
                  <a:pt x="51942" y="505079"/>
                </a:lnTo>
                <a:lnTo>
                  <a:pt x="80517" y="505079"/>
                </a:lnTo>
                <a:lnTo>
                  <a:pt x="80517" y="497967"/>
                </a:lnTo>
                <a:lnTo>
                  <a:pt x="53974" y="497967"/>
                </a:lnTo>
                <a:lnTo>
                  <a:pt x="66293" y="476862"/>
                </a:lnTo>
                <a:lnTo>
                  <a:pt x="51942" y="452276"/>
                </a:lnTo>
                <a:close/>
              </a:path>
              <a:path w="132714" h="534035">
                <a:moveTo>
                  <a:pt x="116712" y="403098"/>
                </a:moveTo>
                <a:lnTo>
                  <a:pt x="107949" y="405384"/>
                </a:lnTo>
                <a:lnTo>
                  <a:pt x="104012" y="412242"/>
                </a:lnTo>
                <a:lnTo>
                  <a:pt x="80517" y="452493"/>
                </a:lnTo>
                <a:lnTo>
                  <a:pt x="80517" y="505079"/>
                </a:lnTo>
                <a:lnTo>
                  <a:pt x="82883" y="505079"/>
                </a:lnTo>
                <a:lnTo>
                  <a:pt x="128650" y="426593"/>
                </a:lnTo>
                <a:lnTo>
                  <a:pt x="132587" y="419734"/>
                </a:lnTo>
                <a:lnTo>
                  <a:pt x="130301" y="410972"/>
                </a:lnTo>
                <a:lnTo>
                  <a:pt x="123443" y="407034"/>
                </a:lnTo>
                <a:lnTo>
                  <a:pt x="116712" y="403098"/>
                </a:lnTo>
                <a:close/>
              </a:path>
              <a:path w="132714" h="534035">
                <a:moveTo>
                  <a:pt x="66293" y="476862"/>
                </a:moveTo>
                <a:lnTo>
                  <a:pt x="53974" y="497967"/>
                </a:lnTo>
                <a:lnTo>
                  <a:pt x="78612" y="497967"/>
                </a:lnTo>
                <a:lnTo>
                  <a:pt x="66293" y="476862"/>
                </a:lnTo>
                <a:close/>
              </a:path>
              <a:path w="132714" h="534035">
                <a:moveTo>
                  <a:pt x="80517" y="452493"/>
                </a:moveTo>
                <a:lnTo>
                  <a:pt x="66293" y="476862"/>
                </a:lnTo>
                <a:lnTo>
                  <a:pt x="78612" y="497967"/>
                </a:lnTo>
                <a:lnTo>
                  <a:pt x="80517" y="497967"/>
                </a:lnTo>
                <a:lnTo>
                  <a:pt x="80517" y="452493"/>
                </a:lnTo>
                <a:close/>
              </a:path>
              <a:path w="132714" h="534035">
                <a:moveTo>
                  <a:pt x="80517" y="0"/>
                </a:moveTo>
                <a:lnTo>
                  <a:pt x="51942" y="0"/>
                </a:lnTo>
                <a:lnTo>
                  <a:pt x="51942" y="452276"/>
                </a:lnTo>
                <a:lnTo>
                  <a:pt x="66293" y="476862"/>
                </a:lnTo>
                <a:lnTo>
                  <a:pt x="80517" y="452493"/>
                </a:lnTo>
                <a:lnTo>
                  <a:pt x="80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30065" y="3736975"/>
            <a:ext cx="132715" cy="457834"/>
          </a:xfrm>
          <a:custGeom>
            <a:avLst/>
            <a:gdLst/>
            <a:ahLst/>
            <a:cxnLst/>
            <a:rect l="l" t="t" r="r" b="b"/>
            <a:pathLst>
              <a:path w="132714" h="457835">
                <a:moveTo>
                  <a:pt x="16002" y="326898"/>
                </a:moveTo>
                <a:lnTo>
                  <a:pt x="2286" y="334772"/>
                </a:lnTo>
                <a:lnTo>
                  <a:pt x="0" y="343535"/>
                </a:lnTo>
                <a:lnTo>
                  <a:pt x="4064" y="350393"/>
                </a:lnTo>
                <a:lnTo>
                  <a:pt x="66421" y="457327"/>
                </a:lnTo>
                <a:lnTo>
                  <a:pt x="83010" y="428879"/>
                </a:lnTo>
                <a:lnTo>
                  <a:pt x="52070" y="428879"/>
                </a:lnTo>
                <a:lnTo>
                  <a:pt x="52070" y="376076"/>
                </a:lnTo>
                <a:lnTo>
                  <a:pt x="28702" y="336042"/>
                </a:lnTo>
                <a:lnTo>
                  <a:pt x="24765" y="329184"/>
                </a:lnTo>
                <a:lnTo>
                  <a:pt x="16002" y="326898"/>
                </a:lnTo>
                <a:close/>
              </a:path>
              <a:path w="132714" h="457835">
                <a:moveTo>
                  <a:pt x="52070" y="376076"/>
                </a:moveTo>
                <a:lnTo>
                  <a:pt x="52070" y="428879"/>
                </a:lnTo>
                <a:lnTo>
                  <a:pt x="80645" y="428879"/>
                </a:lnTo>
                <a:lnTo>
                  <a:pt x="80645" y="421767"/>
                </a:lnTo>
                <a:lnTo>
                  <a:pt x="53975" y="421767"/>
                </a:lnTo>
                <a:lnTo>
                  <a:pt x="66357" y="400553"/>
                </a:lnTo>
                <a:lnTo>
                  <a:pt x="52070" y="376076"/>
                </a:lnTo>
                <a:close/>
              </a:path>
              <a:path w="132714" h="457835">
                <a:moveTo>
                  <a:pt x="116713" y="326898"/>
                </a:moveTo>
                <a:lnTo>
                  <a:pt x="107950" y="329184"/>
                </a:lnTo>
                <a:lnTo>
                  <a:pt x="104013" y="336042"/>
                </a:lnTo>
                <a:lnTo>
                  <a:pt x="80645" y="376076"/>
                </a:lnTo>
                <a:lnTo>
                  <a:pt x="80645" y="428879"/>
                </a:lnTo>
                <a:lnTo>
                  <a:pt x="83010" y="428879"/>
                </a:lnTo>
                <a:lnTo>
                  <a:pt x="128778" y="350393"/>
                </a:lnTo>
                <a:lnTo>
                  <a:pt x="132715" y="343535"/>
                </a:lnTo>
                <a:lnTo>
                  <a:pt x="130429" y="334772"/>
                </a:lnTo>
                <a:lnTo>
                  <a:pt x="116713" y="326898"/>
                </a:lnTo>
                <a:close/>
              </a:path>
              <a:path w="132714" h="457835">
                <a:moveTo>
                  <a:pt x="66357" y="400553"/>
                </a:moveTo>
                <a:lnTo>
                  <a:pt x="53975" y="421767"/>
                </a:lnTo>
                <a:lnTo>
                  <a:pt x="78740" y="421767"/>
                </a:lnTo>
                <a:lnTo>
                  <a:pt x="66357" y="400553"/>
                </a:lnTo>
                <a:close/>
              </a:path>
              <a:path w="132714" h="457835">
                <a:moveTo>
                  <a:pt x="80645" y="376076"/>
                </a:moveTo>
                <a:lnTo>
                  <a:pt x="66357" y="400553"/>
                </a:lnTo>
                <a:lnTo>
                  <a:pt x="78740" y="421767"/>
                </a:lnTo>
                <a:lnTo>
                  <a:pt x="80645" y="421767"/>
                </a:lnTo>
                <a:lnTo>
                  <a:pt x="80645" y="376076"/>
                </a:lnTo>
                <a:close/>
              </a:path>
              <a:path w="132714" h="457835">
                <a:moveTo>
                  <a:pt x="80645" y="0"/>
                </a:moveTo>
                <a:lnTo>
                  <a:pt x="52070" y="0"/>
                </a:lnTo>
                <a:lnTo>
                  <a:pt x="52070" y="376076"/>
                </a:lnTo>
                <a:lnTo>
                  <a:pt x="66357" y="400553"/>
                </a:lnTo>
                <a:lnTo>
                  <a:pt x="80645" y="376076"/>
                </a:lnTo>
                <a:lnTo>
                  <a:pt x="8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0" y="2514600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48000" y="2514600"/>
            <a:ext cx="16764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495934">
              <a:lnSpc>
                <a:spcPct val="100000"/>
              </a:lnSpc>
              <a:spcBef>
                <a:spcPts val="489"/>
              </a:spcBef>
            </a:pPr>
            <a:r>
              <a:rPr sz="1600" b="1" dirty="0">
                <a:latin typeface="Times New Roman"/>
                <a:cs typeface="Times New Roman"/>
              </a:rPr>
              <a:t>Drive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19905" y="2895600"/>
            <a:ext cx="132715" cy="381635"/>
          </a:xfrm>
          <a:custGeom>
            <a:avLst/>
            <a:gdLst/>
            <a:ahLst/>
            <a:cxnLst/>
            <a:rect l="l" t="t" r="r" b="b"/>
            <a:pathLst>
              <a:path w="132714" h="381635">
                <a:moveTo>
                  <a:pt x="15874" y="250697"/>
                </a:moveTo>
                <a:lnTo>
                  <a:pt x="9143" y="254635"/>
                </a:lnTo>
                <a:lnTo>
                  <a:pt x="2285" y="258572"/>
                </a:lnTo>
                <a:lnTo>
                  <a:pt x="0" y="267335"/>
                </a:lnTo>
                <a:lnTo>
                  <a:pt x="3936" y="274193"/>
                </a:lnTo>
                <a:lnTo>
                  <a:pt x="66293" y="381127"/>
                </a:lnTo>
                <a:lnTo>
                  <a:pt x="82883" y="352679"/>
                </a:lnTo>
                <a:lnTo>
                  <a:pt x="51942" y="352679"/>
                </a:lnTo>
                <a:lnTo>
                  <a:pt x="51942" y="299876"/>
                </a:lnTo>
                <a:lnTo>
                  <a:pt x="28574" y="259842"/>
                </a:lnTo>
                <a:lnTo>
                  <a:pt x="24637" y="252984"/>
                </a:lnTo>
                <a:lnTo>
                  <a:pt x="15874" y="250697"/>
                </a:lnTo>
                <a:close/>
              </a:path>
              <a:path w="132714" h="381635">
                <a:moveTo>
                  <a:pt x="51942" y="299876"/>
                </a:moveTo>
                <a:lnTo>
                  <a:pt x="51942" y="352679"/>
                </a:lnTo>
                <a:lnTo>
                  <a:pt x="80517" y="352679"/>
                </a:lnTo>
                <a:lnTo>
                  <a:pt x="80517" y="345567"/>
                </a:lnTo>
                <a:lnTo>
                  <a:pt x="53974" y="345567"/>
                </a:lnTo>
                <a:lnTo>
                  <a:pt x="66293" y="324462"/>
                </a:lnTo>
                <a:lnTo>
                  <a:pt x="51942" y="299876"/>
                </a:lnTo>
                <a:close/>
              </a:path>
              <a:path w="132714" h="381635">
                <a:moveTo>
                  <a:pt x="116712" y="250697"/>
                </a:moveTo>
                <a:lnTo>
                  <a:pt x="107949" y="252984"/>
                </a:lnTo>
                <a:lnTo>
                  <a:pt x="104012" y="259842"/>
                </a:lnTo>
                <a:lnTo>
                  <a:pt x="80644" y="299876"/>
                </a:lnTo>
                <a:lnTo>
                  <a:pt x="80517" y="352679"/>
                </a:lnTo>
                <a:lnTo>
                  <a:pt x="82883" y="352679"/>
                </a:lnTo>
                <a:lnTo>
                  <a:pt x="128650" y="274193"/>
                </a:lnTo>
                <a:lnTo>
                  <a:pt x="132587" y="267335"/>
                </a:lnTo>
                <a:lnTo>
                  <a:pt x="130301" y="258572"/>
                </a:lnTo>
                <a:lnTo>
                  <a:pt x="123443" y="254635"/>
                </a:lnTo>
                <a:lnTo>
                  <a:pt x="116712" y="250697"/>
                </a:lnTo>
                <a:close/>
              </a:path>
              <a:path w="132714" h="381635">
                <a:moveTo>
                  <a:pt x="66293" y="324462"/>
                </a:moveTo>
                <a:lnTo>
                  <a:pt x="53974" y="345567"/>
                </a:lnTo>
                <a:lnTo>
                  <a:pt x="78612" y="345567"/>
                </a:lnTo>
                <a:lnTo>
                  <a:pt x="66293" y="324462"/>
                </a:lnTo>
                <a:close/>
              </a:path>
              <a:path w="132714" h="381635">
                <a:moveTo>
                  <a:pt x="80517" y="300093"/>
                </a:moveTo>
                <a:lnTo>
                  <a:pt x="66293" y="324462"/>
                </a:lnTo>
                <a:lnTo>
                  <a:pt x="78612" y="345567"/>
                </a:lnTo>
                <a:lnTo>
                  <a:pt x="80517" y="345567"/>
                </a:lnTo>
                <a:lnTo>
                  <a:pt x="80517" y="300093"/>
                </a:lnTo>
                <a:close/>
              </a:path>
              <a:path w="132714" h="381635">
                <a:moveTo>
                  <a:pt x="80517" y="0"/>
                </a:moveTo>
                <a:lnTo>
                  <a:pt x="51942" y="0"/>
                </a:lnTo>
                <a:lnTo>
                  <a:pt x="52069" y="300093"/>
                </a:lnTo>
                <a:lnTo>
                  <a:pt x="66293" y="324462"/>
                </a:lnTo>
                <a:lnTo>
                  <a:pt x="80517" y="300093"/>
                </a:lnTo>
                <a:lnTo>
                  <a:pt x="80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5400" y="2362200"/>
            <a:ext cx="976630" cy="48577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244094" y="0"/>
                </a:moveTo>
                <a:lnTo>
                  <a:pt x="0" y="242824"/>
                </a:lnTo>
                <a:lnTo>
                  <a:pt x="244094" y="485775"/>
                </a:lnTo>
                <a:lnTo>
                  <a:pt x="244094" y="364363"/>
                </a:lnTo>
                <a:lnTo>
                  <a:pt x="976376" y="364363"/>
                </a:lnTo>
                <a:lnTo>
                  <a:pt x="976376" y="121412"/>
                </a:lnTo>
                <a:lnTo>
                  <a:pt x="244094" y="121412"/>
                </a:lnTo>
                <a:lnTo>
                  <a:pt x="24409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5400" y="2362200"/>
            <a:ext cx="976630" cy="48577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0" y="242824"/>
                </a:moveTo>
                <a:lnTo>
                  <a:pt x="244094" y="0"/>
                </a:lnTo>
                <a:lnTo>
                  <a:pt x="244094" y="121412"/>
                </a:lnTo>
                <a:lnTo>
                  <a:pt x="976376" y="121412"/>
                </a:lnTo>
                <a:lnTo>
                  <a:pt x="976376" y="364363"/>
                </a:lnTo>
                <a:lnTo>
                  <a:pt x="244094" y="364363"/>
                </a:lnTo>
                <a:lnTo>
                  <a:pt x="244094" y="485775"/>
                </a:lnTo>
                <a:lnTo>
                  <a:pt x="0" y="24282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25034" y="2463800"/>
            <a:ext cx="8591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Di</a:t>
            </a:r>
            <a:r>
              <a:rPr sz="1600" b="1" spc="-30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ectory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05400" y="3200400"/>
            <a:ext cx="1143000" cy="485775"/>
          </a:xfrm>
          <a:custGeom>
            <a:avLst/>
            <a:gdLst/>
            <a:ahLst/>
            <a:cxnLst/>
            <a:rect l="l" t="t" r="r" b="b"/>
            <a:pathLst>
              <a:path w="1143000" h="485775">
                <a:moveTo>
                  <a:pt x="285750" y="0"/>
                </a:moveTo>
                <a:lnTo>
                  <a:pt x="0" y="242950"/>
                </a:lnTo>
                <a:lnTo>
                  <a:pt x="285750" y="485775"/>
                </a:lnTo>
                <a:lnTo>
                  <a:pt x="285750" y="364363"/>
                </a:lnTo>
                <a:lnTo>
                  <a:pt x="1143000" y="364363"/>
                </a:lnTo>
                <a:lnTo>
                  <a:pt x="1143000" y="121411"/>
                </a:lnTo>
                <a:lnTo>
                  <a:pt x="285750" y="121411"/>
                </a:lnTo>
                <a:lnTo>
                  <a:pt x="28575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5400" y="3200400"/>
            <a:ext cx="1143000" cy="485775"/>
          </a:xfrm>
          <a:custGeom>
            <a:avLst/>
            <a:gdLst/>
            <a:ahLst/>
            <a:cxnLst/>
            <a:rect l="l" t="t" r="r" b="b"/>
            <a:pathLst>
              <a:path w="1143000" h="485775">
                <a:moveTo>
                  <a:pt x="0" y="242950"/>
                </a:moveTo>
                <a:lnTo>
                  <a:pt x="285750" y="0"/>
                </a:lnTo>
                <a:lnTo>
                  <a:pt x="285750" y="121411"/>
                </a:lnTo>
                <a:lnTo>
                  <a:pt x="1143000" y="121411"/>
                </a:lnTo>
                <a:lnTo>
                  <a:pt x="1143000" y="364363"/>
                </a:lnTo>
                <a:lnTo>
                  <a:pt x="285750" y="364363"/>
                </a:lnTo>
                <a:lnTo>
                  <a:pt x="285750" y="485775"/>
                </a:lnTo>
                <a:lnTo>
                  <a:pt x="0" y="2429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18759" y="3302000"/>
            <a:ext cx="85915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Di</a:t>
            </a:r>
            <a:r>
              <a:rPr sz="1600" b="1" spc="-35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ectory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10400" y="4648200"/>
            <a:ext cx="976630" cy="48577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244094" y="0"/>
                </a:moveTo>
                <a:lnTo>
                  <a:pt x="0" y="242824"/>
                </a:lnTo>
                <a:lnTo>
                  <a:pt x="244094" y="485775"/>
                </a:lnTo>
                <a:lnTo>
                  <a:pt x="244094" y="364363"/>
                </a:lnTo>
                <a:lnTo>
                  <a:pt x="976376" y="364363"/>
                </a:lnTo>
                <a:lnTo>
                  <a:pt x="976376" y="121412"/>
                </a:lnTo>
                <a:lnTo>
                  <a:pt x="244094" y="121412"/>
                </a:lnTo>
                <a:lnTo>
                  <a:pt x="24409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10400" y="4648200"/>
            <a:ext cx="976630" cy="48577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0" y="242824"/>
                </a:moveTo>
                <a:lnTo>
                  <a:pt x="244094" y="0"/>
                </a:lnTo>
                <a:lnTo>
                  <a:pt x="244094" y="121412"/>
                </a:lnTo>
                <a:lnTo>
                  <a:pt x="976376" y="121412"/>
                </a:lnTo>
                <a:lnTo>
                  <a:pt x="976376" y="364363"/>
                </a:lnTo>
                <a:lnTo>
                  <a:pt x="244094" y="364363"/>
                </a:lnTo>
                <a:lnTo>
                  <a:pt x="244094" y="485775"/>
                </a:lnTo>
                <a:lnTo>
                  <a:pt x="0" y="24282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43393" y="4750053"/>
            <a:ext cx="4324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Files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9835" y="356870"/>
            <a:ext cx="5399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Single-Level</a:t>
            </a:r>
            <a:r>
              <a:rPr spc="-45" dirty="0"/>
              <a:t> </a:t>
            </a:r>
            <a:r>
              <a:rPr spc="-10" dirty="0"/>
              <a:t>Directory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556511"/>
            <a:ext cx="4795520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One directory for all files in the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volume</a:t>
            </a:r>
            <a:endParaRPr sz="22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0"/>
              </a:spcBef>
              <a:buClr>
                <a:srgbClr val="93B6D2"/>
              </a:buClr>
              <a:buSzPct val="70454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200" dirty="0">
                <a:latin typeface="Times New Roman"/>
                <a:cs typeface="Times New Roman"/>
              </a:rPr>
              <a:t>Called root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directory</a:t>
            </a:r>
            <a:endParaRPr sz="22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0"/>
              </a:spcBef>
              <a:buClr>
                <a:srgbClr val="93B6D2"/>
              </a:buClr>
              <a:buSzPct val="70454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200" dirty="0">
                <a:latin typeface="Times New Roman"/>
                <a:cs typeface="Times New Roman"/>
              </a:rPr>
              <a:t>Used in early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PCs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992928"/>
            <a:ext cx="6892290" cy="7391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265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Pros: </a:t>
            </a:r>
            <a:r>
              <a:rPr sz="2200" spc="-15" dirty="0">
                <a:latin typeface="Times New Roman"/>
                <a:cs typeface="Times New Roman"/>
              </a:rPr>
              <a:t>simplicity, </a:t>
            </a:r>
            <a:r>
              <a:rPr sz="2200" dirty="0">
                <a:latin typeface="Times New Roman"/>
                <a:cs typeface="Times New Roman"/>
              </a:rPr>
              <a:t>ability to quickly locate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files</a:t>
            </a:r>
            <a:endParaRPr sz="2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65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Cons: </a:t>
            </a:r>
            <a:r>
              <a:rPr sz="2200" dirty="0">
                <a:latin typeface="Times New Roman"/>
                <a:cs typeface="Times New Roman"/>
              </a:rPr>
              <a:t>inconvenient naming </a:t>
            </a:r>
            <a:r>
              <a:rPr sz="2200" spc="-5" dirty="0">
                <a:latin typeface="Times New Roman"/>
                <a:cs typeface="Times New Roman"/>
              </a:rPr>
              <a:t>(uniqueness, </a:t>
            </a:r>
            <a:r>
              <a:rPr sz="2200" dirty="0">
                <a:latin typeface="Times New Roman"/>
                <a:cs typeface="Times New Roman"/>
              </a:rPr>
              <a:t>remembering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228" y="126618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92186" y="3106166"/>
            <a:ext cx="976630" cy="48577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244094" y="0"/>
                </a:moveTo>
                <a:lnTo>
                  <a:pt x="0" y="242824"/>
                </a:lnTo>
                <a:lnTo>
                  <a:pt x="244094" y="485775"/>
                </a:lnTo>
                <a:lnTo>
                  <a:pt x="244094" y="364236"/>
                </a:lnTo>
                <a:lnTo>
                  <a:pt x="976376" y="364236"/>
                </a:lnTo>
                <a:lnTo>
                  <a:pt x="976376" y="121412"/>
                </a:lnTo>
                <a:lnTo>
                  <a:pt x="244094" y="121412"/>
                </a:lnTo>
                <a:lnTo>
                  <a:pt x="24409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92186" y="3106166"/>
            <a:ext cx="976630" cy="48577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0" y="242824"/>
                </a:moveTo>
                <a:lnTo>
                  <a:pt x="244094" y="0"/>
                </a:lnTo>
                <a:lnTo>
                  <a:pt x="244094" y="121412"/>
                </a:lnTo>
                <a:lnTo>
                  <a:pt x="976376" y="121412"/>
                </a:lnTo>
                <a:lnTo>
                  <a:pt x="976376" y="364236"/>
                </a:lnTo>
                <a:lnTo>
                  <a:pt x="244094" y="364236"/>
                </a:lnTo>
                <a:lnTo>
                  <a:pt x="244094" y="485775"/>
                </a:lnTo>
                <a:lnTo>
                  <a:pt x="0" y="24282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11947" y="3207766"/>
            <a:ext cx="8591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Di</a:t>
            </a:r>
            <a:r>
              <a:rPr sz="1600" b="1" spc="-30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ectory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92186" y="4091051"/>
            <a:ext cx="976630" cy="48577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244094" y="0"/>
                </a:moveTo>
                <a:lnTo>
                  <a:pt x="0" y="242824"/>
                </a:lnTo>
                <a:lnTo>
                  <a:pt x="244094" y="485775"/>
                </a:lnTo>
                <a:lnTo>
                  <a:pt x="244094" y="364363"/>
                </a:lnTo>
                <a:lnTo>
                  <a:pt x="976376" y="364363"/>
                </a:lnTo>
                <a:lnTo>
                  <a:pt x="976376" y="121412"/>
                </a:lnTo>
                <a:lnTo>
                  <a:pt x="244094" y="121412"/>
                </a:lnTo>
                <a:lnTo>
                  <a:pt x="24409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92186" y="4091051"/>
            <a:ext cx="976630" cy="48577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0" y="242824"/>
                </a:moveTo>
                <a:lnTo>
                  <a:pt x="244094" y="0"/>
                </a:lnTo>
                <a:lnTo>
                  <a:pt x="244094" y="121412"/>
                </a:lnTo>
                <a:lnTo>
                  <a:pt x="976376" y="121412"/>
                </a:lnTo>
                <a:lnTo>
                  <a:pt x="976376" y="364363"/>
                </a:lnTo>
                <a:lnTo>
                  <a:pt x="244094" y="364363"/>
                </a:lnTo>
                <a:lnTo>
                  <a:pt x="244094" y="485775"/>
                </a:lnTo>
                <a:lnTo>
                  <a:pt x="0" y="24282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25307" y="4192778"/>
            <a:ext cx="4324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Files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9033" y="3134614"/>
            <a:ext cx="1288415" cy="457200"/>
          </a:xfrm>
          <a:custGeom>
            <a:avLst/>
            <a:gdLst/>
            <a:ahLst/>
            <a:cxnLst/>
            <a:rect l="l" t="t" r="r" b="b"/>
            <a:pathLst>
              <a:path w="1288415" h="457200">
                <a:moveTo>
                  <a:pt x="0" y="457200"/>
                </a:moveTo>
                <a:lnTo>
                  <a:pt x="1287907" y="457200"/>
                </a:lnTo>
                <a:lnTo>
                  <a:pt x="128790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68" y="4091051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1999" y="457200"/>
                </a:lnTo>
                <a:lnTo>
                  <a:pt x="7619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68" y="4091051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1999" y="457200"/>
                </a:lnTo>
                <a:lnTo>
                  <a:pt x="7619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3288" y="3591814"/>
            <a:ext cx="132715" cy="533400"/>
          </a:xfrm>
          <a:custGeom>
            <a:avLst/>
            <a:gdLst/>
            <a:ahLst/>
            <a:cxnLst/>
            <a:rect l="l" t="t" r="r" b="b"/>
            <a:pathLst>
              <a:path w="132715" h="533400">
                <a:moveTo>
                  <a:pt x="15874" y="403098"/>
                </a:moveTo>
                <a:lnTo>
                  <a:pt x="9143" y="407034"/>
                </a:lnTo>
                <a:lnTo>
                  <a:pt x="2285" y="410972"/>
                </a:lnTo>
                <a:lnTo>
                  <a:pt x="0" y="419734"/>
                </a:lnTo>
                <a:lnTo>
                  <a:pt x="3936" y="426593"/>
                </a:lnTo>
                <a:lnTo>
                  <a:pt x="66293" y="533400"/>
                </a:lnTo>
                <a:lnTo>
                  <a:pt x="82828" y="505079"/>
                </a:lnTo>
                <a:lnTo>
                  <a:pt x="52069" y="505079"/>
                </a:lnTo>
                <a:lnTo>
                  <a:pt x="52014" y="452155"/>
                </a:lnTo>
                <a:lnTo>
                  <a:pt x="28701" y="412115"/>
                </a:lnTo>
                <a:lnTo>
                  <a:pt x="24637" y="405384"/>
                </a:lnTo>
                <a:lnTo>
                  <a:pt x="15874" y="403098"/>
                </a:lnTo>
                <a:close/>
              </a:path>
              <a:path w="132715" h="533400">
                <a:moveTo>
                  <a:pt x="52069" y="452250"/>
                </a:moveTo>
                <a:lnTo>
                  <a:pt x="52069" y="505079"/>
                </a:lnTo>
                <a:lnTo>
                  <a:pt x="80644" y="505079"/>
                </a:lnTo>
                <a:lnTo>
                  <a:pt x="80644" y="497840"/>
                </a:lnTo>
                <a:lnTo>
                  <a:pt x="53974" y="497840"/>
                </a:lnTo>
                <a:lnTo>
                  <a:pt x="66310" y="476709"/>
                </a:lnTo>
                <a:lnTo>
                  <a:pt x="52069" y="452250"/>
                </a:lnTo>
                <a:close/>
              </a:path>
              <a:path w="132715" h="533400">
                <a:moveTo>
                  <a:pt x="116712" y="403098"/>
                </a:moveTo>
                <a:lnTo>
                  <a:pt x="107949" y="405384"/>
                </a:lnTo>
                <a:lnTo>
                  <a:pt x="80644" y="452155"/>
                </a:lnTo>
                <a:lnTo>
                  <a:pt x="80644" y="505079"/>
                </a:lnTo>
                <a:lnTo>
                  <a:pt x="82828" y="505079"/>
                </a:lnTo>
                <a:lnTo>
                  <a:pt x="128650" y="426593"/>
                </a:lnTo>
                <a:lnTo>
                  <a:pt x="132587" y="419734"/>
                </a:lnTo>
                <a:lnTo>
                  <a:pt x="130301" y="410972"/>
                </a:lnTo>
                <a:lnTo>
                  <a:pt x="123570" y="407034"/>
                </a:lnTo>
                <a:lnTo>
                  <a:pt x="116712" y="403098"/>
                </a:lnTo>
                <a:close/>
              </a:path>
              <a:path w="132715" h="533400">
                <a:moveTo>
                  <a:pt x="66310" y="476709"/>
                </a:moveTo>
                <a:lnTo>
                  <a:pt x="53974" y="497840"/>
                </a:lnTo>
                <a:lnTo>
                  <a:pt x="78612" y="497840"/>
                </a:lnTo>
                <a:lnTo>
                  <a:pt x="66310" y="476709"/>
                </a:lnTo>
                <a:close/>
              </a:path>
              <a:path w="132715" h="533400">
                <a:moveTo>
                  <a:pt x="80644" y="452155"/>
                </a:moveTo>
                <a:lnTo>
                  <a:pt x="66310" y="476709"/>
                </a:lnTo>
                <a:lnTo>
                  <a:pt x="78612" y="497840"/>
                </a:lnTo>
                <a:lnTo>
                  <a:pt x="80644" y="497840"/>
                </a:lnTo>
                <a:lnTo>
                  <a:pt x="80644" y="452155"/>
                </a:lnTo>
                <a:close/>
              </a:path>
              <a:path w="132715" h="533400">
                <a:moveTo>
                  <a:pt x="80644" y="0"/>
                </a:moveTo>
                <a:lnTo>
                  <a:pt x="52069" y="0"/>
                </a:lnTo>
                <a:lnTo>
                  <a:pt x="52069" y="452250"/>
                </a:lnTo>
                <a:lnTo>
                  <a:pt x="66310" y="476709"/>
                </a:lnTo>
                <a:lnTo>
                  <a:pt x="80589" y="452250"/>
                </a:lnTo>
                <a:lnTo>
                  <a:pt x="80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4903" y="3134614"/>
            <a:ext cx="1294130" cy="457200"/>
          </a:xfrm>
          <a:custGeom>
            <a:avLst/>
            <a:gdLst/>
            <a:ahLst/>
            <a:cxnLst/>
            <a:rect l="l" t="t" r="r" b="b"/>
            <a:pathLst>
              <a:path w="1294129" h="457200">
                <a:moveTo>
                  <a:pt x="0" y="457200"/>
                </a:moveTo>
                <a:lnTo>
                  <a:pt x="1294129" y="457200"/>
                </a:lnTo>
                <a:lnTo>
                  <a:pt x="129412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26107" y="3134614"/>
            <a:ext cx="1264920" cy="457200"/>
          </a:xfrm>
          <a:custGeom>
            <a:avLst/>
            <a:gdLst/>
            <a:ahLst/>
            <a:cxnLst/>
            <a:rect l="l" t="t" r="r" b="b"/>
            <a:pathLst>
              <a:path w="1264920" h="457200">
                <a:moveTo>
                  <a:pt x="0" y="457200"/>
                </a:moveTo>
                <a:lnTo>
                  <a:pt x="1264666" y="457200"/>
                </a:lnTo>
                <a:lnTo>
                  <a:pt x="126466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0646" y="3134614"/>
            <a:ext cx="1294130" cy="457200"/>
          </a:xfrm>
          <a:custGeom>
            <a:avLst/>
            <a:gdLst/>
            <a:ahLst/>
            <a:cxnLst/>
            <a:rect l="l" t="t" r="r" b="b"/>
            <a:pathLst>
              <a:path w="1294129" h="457200">
                <a:moveTo>
                  <a:pt x="0" y="457200"/>
                </a:moveTo>
                <a:lnTo>
                  <a:pt x="1294129" y="457200"/>
                </a:lnTo>
                <a:lnTo>
                  <a:pt x="129412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200" y="3134614"/>
            <a:ext cx="1288415" cy="457200"/>
          </a:xfrm>
          <a:custGeom>
            <a:avLst/>
            <a:gdLst/>
            <a:ahLst/>
            <a:cxnLst/>
            <a:rect l="l" t="t" r="r" b="b"/>
            <a:pathLst>
              <a:path w="1288414" h="457200">
                <a:moveTo>
                  <a:pt x="0" y="457200"/>
                </a:moveTo>
                <a:lnTo>
                  <a:pt x="1287907" y="457200"/>
                </a:lnTo>
                <a:lnTo>
                  <a:pt x="128790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23912" y="3120326"/>
          <a:ext cx="642619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/>
                <a:gridCol w="1264284"/>
                <a:gridCol w="1293494"/>
                <a:gridCol w="1293495"/>
                <a:gridCol w="1287145"/>
              </a:tblGrid>
              <a:tr h="457200"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Mail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Test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Record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Hex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6556629" y="3581019"/>
            <a:ext cx="132715" cy="534035"/>
          </a:xfrm>
          <a:custGeom>
            <a:avLst/>
            <a:gdLst/>
            <a:ahLst/>
            <a:cxnLst/>
            <a:rect l="l" t="t" r="r" b="b"/>
            <a:pathLst>
              <a:path w="132715" h="534035">
                <a:moveTo>
                  <a:pt x="16002" y="403098"/>
                </a:moveTo>
                <a:lnTo>
                  <a:pt x="2413" y="411098"/>
                </a:lnTo>
                <a:lnTo>
                  <a:pt x="0" y="419862"/>
                </a:lnTo>
                <a:lnTo>
                  <a:pt x="4064" y="426593"/>
                </a:lnTo>
                <a:lnTo>
                  <a:pt x="66421" y="533527"/>
                </a:lnTo>
                <a:lnTo>
                  <a:pt x="82935" y="505206"/>
                </a:lnTo>
                <a:lnTo>
                  <a:pt x="52070" y="505206"/>
                </a:lnTo>
                <a:lnTo>
                  <a:pt x="52070" y="452276"/>
                </a:lnTo>
                <a:lnTo>
                  <a:pt x="28702" y="412242"/>
                </a:lnTo>
                <a:lnTo>
                  <a:pt x="24765" y="405384"/>
                </a:lnTo>
                <a:lnTo>
                  <a:pt x="16002" y="403098"/>
                </a:lnTo>
                <a:close/>
              </a:path>
              <a:path w="132715" h="534035">
                <a:moveTo>
                  <a:pt x="52070" y="452276"/>
                </a:moveTo>
                <a:lnTo>
                  <a:pt x="52070" y="505206"/>
                </a:lnTo>
                <a:lnTo>
                  <a:pt x="80645" y="505206"/>
                </a:lnTo>
                <a:lnTo>
                  <a:pt x="80645" y="497967"/>
                </a:lnTo>
                <a:lnTo>
                  <a:pt x="53975" y="497967"/>
                </a:lnTo>
                <a:lnTo>
                  <a:pt x="66357" y="476753"/>
                </a:lnTo>
                <a:lnTo>
                  <a:pt x="52070" y="452276"/>
                </a:lnTo>
                <a:close/>
              </a:path>
              <a:path w="132715" h="534035">
                <a:moveTo>
                  <a:pt x="116713" y="403098"/>
                </a:moveTo>
                <a:lnTo>
                  <a:pt x="108077" y="405384"/>
                </a:lnTo>
                <a:lnTo>
                  <a:pt x="104013" y="412242"/>
                </a:lnTo>
                <a:lnTo>
                  <a:pt x="80645" y="452276"/>
                </a:lnTo>
                <a:lnTo>
                  <a:pt x="80645" y="505206"/>
                </a:lnTo>
                <a:lnTo>
                  <a:pt x="82935" y="505206"/>
                </a:lnTo>
                <a:lnTo>
                  <a:pt x="132715" y="419862"/>
                </a:lnTo>
                <a:lnTo>
                  <a:pt x="130429" y="411098"/>
                </a:lnTo>
                <a:lnTo>
                  <a:pt x="123571" y="407162"/>
                </a:lnTo>
                <a:lnTo>
                  <a:pt x="116713" y="403098"/>
                </a:lnTo>
                <a:close/>
              </a:path>
              <a:path w="132715" h="534035">
                <a:moveTo>
                  <a:pt x="66357" y="476753"/>
                </a:moveTo>
                <a:lnTo>
                  <a:pt x="53975" y="497967"/>
                </a:lnTo>
                <a:lnTo>
                  <a:pt x="78740" y="497967"/>
                </a:lnTo>
                <a:lnTo>
                  <a:pt x="66357" y="476753"/>
                </a:lnTo>
                <a:close/>
              </a:path>
              <a:path w="132715" h="534035">
                <a:moveTo>
                  <a:pt x="80645" y="452276"/>
                </a:moveTo>
                <a:lnTo>
                  <a:pt x="66357" y="476753"/>
                </a:lnTo>
                <a:lnTo>
                  <a:pt x="78740" y="497967"/>
                </a:lnTo>
                <a:lnTo>
                  <a:pt x="80645" y="497967"/>
                </a:lnTo>
                <a:lnTo>
                  <a:pt x="80645" y="452276"/>
                </a:lnTo>
                <a:close/>
              </a:path>
              <a:path w="132715" h="534035">
                <a:moveTo>
                  <a:pt x="80645" y="0"/>
                </a:moveTo>
                <a:lnTo>
                  <a:pt x="52070" y="0"/>
                </a:lnTo>
                <a:lnTo>
                  <a:pt x="52070" y="452276"/>
                </a:lnTo>
                <a:lnTo>
                  <a:pt x="66357" y="476753"/>
                </a:lnTo>
                <a:lnTo>
                  <a:pt x="80645" y="452276"/>
                </a:lnTo>
                <a:lnTo>
                  <a:pt x="8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65673" y="3581019"/>
            <a:ext cx="132715" cy="534035"/>
          </a:xfrm>
          <a:custGeom>
            <a:avLst/>
            <a:gdLst/>
            <a:ahLst/>
            <a:cxnLst/>
            <a:rect l="l" t="t" r="r" b="b"/>
            <a:pathLst>
              <a:path w="132714" h="534035">
                <a:moveTo>
                  <a:pt x="15875" y="403098"/>
                </a:moveTo>
                <a:lnTo>
                  <a:pt x="9144" y="407162"/>
                </a:lnTo>
                <a:lnTo>
                  <a:pt x="2286" y="411098"/>
                </a:lnTo>
                <a:lnTo>
                  <a:pt x="0" y="419862"/>
                </a:lnTo>
                <a:lnTo>
                  <a:pt x="66294" y="533527"/>
                </a:lnTo>
                <a:lnTo>
                  <a:pt x="82808" y="505206"/>
                </a:lnTo>
                <a:lnTo>
                  <a:pt x="52070" y="505206"/>
                </a:lnTo>
                <a:lnTo>
                  <a:pt x="52070" y="452493"/>
                </a:lnTo>
                <a:lnTo>
                  <a:pt x="28575" y="412242"/>
                </a:lnTo>
                <a:lnTo>
                  <a:pt x="24638" y="405384"/>
                </a:lnTo>
                <a:lnTo>
                  <a:pt x="15875" y="403098"/>
                </a:lnTo>
                <a:close/>
              </a:path>
              <a:path w="132714" h="534035">
                <a:moveTo>
                  <a:pt x="52070" y="452493"/>
                </a:moveTo>
                <a:lnTo>
                  <a:pt x="52070" y="505206"/>
                </a:lnTo>
                <a:lnTo>
                  <a:pt x="80645" y="505206"/>
                </a:lnTo>
                <a:lnTo>
                  <a:pt x="80645" y="497967"/>
                </a:lnTo>
                <a:lnTo>
                  <a:pt x="53975" y="497967"/>
                </a:lnTo>
                <a:lnTo>
                  <a:pt x="66294" y="476862"/>
                </a:lnTo>
                <a:lnTo>
                  <a:pt x="52070" y="452493"/>
                </a:lnTo>
                <a:close/>
              </a:path>
              <a:path w="132714" h="534035">
                <a:moveTo>
                  <a:pt x="116713" y="403098"/>
                </a:moveTo>
                <a:lnTo>
                  <a:pt x="107950" y="405384"/>
                </a:lnTo>
                <a:lnTo>
                  <a:pt x="104013" y="412242"/>
                </a:lnTo>
                <a:lnTo>
                  <a:pt x="80645" y="452276"/>
                </a:lnTo>
                <a:lnTo>
                  <a:pt x="80645" y="505206"/>
                </a:lnTo>
                <a:lnTo>
                  <a:pt x="82808" y="505206"/>
                </a:lnTo>
                <a:lnTo>
                  <a:pt x="132588" y="419862"/>
                </a:lnTo>
                <a:lnTo>
                  <a:pt x="130302" y="411098"/>
                </a:lnTo>
                <a:lnTo>
                  <a:pt x="123444" y="407162"/>
                </a:lnTo>
                <a:lnTo>
                  <a:pt x="116713" y="403098"/>
                </a:lnTo>
                <a:close/>
              </a:path>
              <a:path w="132714" h="534035">
                <a:moveTo>
                  <a:pt x="66294" y="476862"/>
                </a:moveTo>
                <a:lnTo>
                  <a:pt x="53975" y="497967"/>
                </a:lnTo>
                <a:lnTo>
                  <a:pt x="78613" y="497967"/>
                </a:lnTo>
                <a:lnTo>
                  <a:pt x="66294" y="476862"/>
                </a:lnTo>
                <a:close/>
              </a:path>
              <a:path w="132714" h="534035">
                <a:moveTo>
                  <a:pt x="80645" y="452276"/>
                </a:moveTo>
                <a:lnTo>
                  <a:pt x="66294" y="476862"/>
                </a:lnTo>
                <a:lnTo>
                  <a:pt x="78613" y="497967"/>
                </a:lnTo>
                <a:lnTo>
                  <a:pt x="80645" y="497967"/>
                </a:lnTo>
                <a:lnTo>
                  <a:pt x="80645" y="452276"/>
                </a:lnTo>
                <a:close/>
              </a:path>
              <a:path w="132714" h="534035">
                <a:moveTo>
                  <a:pt x="80645" y="0"/>
                </a:moveTo>
                <a:lnTo>
                  <a:pt x="52070" y="0"/>
                </a:lnTo>
                <a:lnTo>
                  <a:pt x="52070" y="452493"/>
                </a:lnTo>
                <a:lnTo>
                  <a:pt x="66294" y="476862"/>
                </a:lnTo>
                <a:lnTo>
                  <a:pt x="80645" y="452276"/>
                </a:lnTo>
                <a:lnTo>
                  <a:pt x="8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88689" y="3581019"/>
            <a:ext cx="132715" cy="534035"/>
          </a:xfrm>
          <a:custGeom>
            <a:avLst/>
            <a:gdLst/>
            <a:ahLst/>
            <a:cxnLst/>
            <a:rect l="l" t="t" r="r" b="b"/>
            <a:pathLst>
              <a:path w="132714" h="534035">
                <a:moveTo>
                  <a:pt x="16002" y="403098"/>
                </a:moveTo>
                <a:lnTo>
                  <a:pt x="9144" y="407162"/>
                </a:lnTo>
                <a:lnTo>
                  <a:pt x="2286" y="411098"/>
                </a:lnTo>
                <a:lnTo>
                  <a:pt x="0" y="419862"/>
                </a:lnTo>
                <a:lnTo>
                  <a:pt x="66294" y="533527"/>
                </a:lnTo>
                <a:lnTo>
                  <a:pt x="82808" y="505206"/>
                </a:lnTo>
                <a:lnTo>
                  <a:pt x="52070" y="505206"/>
                </a:lnTo>
                <a:lnTo>
                  <a:pt x="52010" y="452276"/>
                </a:lnTo>
                <a:lnTo>
                  <a:pt x="28702" y="412242"/>
                </a:lnTo>
                <a:lnTo>
                  <a:pt x="24638" y="405384"/>
                </a:lnTo>
                <a:lnTo>
                  <a:pt x="16002" y="403098"/>
                </a:lnTo>
                <a:close/>
              </a:path>
              <a:path w="132714" h="534035">
                <a:moveTo>
                  <a:pt x="52070" y="452377"/>
                </a:moveTo>
                <a:lnTo>
                  <a:pt x="52070" y="505206"/>
                </a:lnTo>
                <a:lnTo>
                  <a:pt x="80645" y="505206"/>
                </a:lnTo>
                <a:lnTo>
                  <a:pt x="80645" y="497967"/>
                </a:lnTo>
                <a:lnTo>
                  <a:pt x="53975" y="497967"/>
                </a:lnTo>
                <a:lnTo>
                  <a:pt x="66309" y="476835"/>
                </a:lnTo>
                <a:lnTo>
                  <a:pt x="52070" y="452377"/>
                </a:lnTo>
                <a:close/>
              </a:path>
              <a:path w="132714" h="534035">
                <a:moveTo>
                  <a:pt x="116713" y="403098"/>
                </a:moveTo>
                <a:lnTo>
                  <a:pt x="107950" y="405384"/>
                </a:lnTo>
                <a:lnTo>
                  <a:pt x="104013" y="412242"/>
                </a:lnTo>
                <a:lnTo>
                  <a:pt x="80645" y="452276"/>
                </a:lnTo>
                <a:lnTo>
                  <a:pt x="80645" y="505206"/>
                </a:lnTo>
                <a:lnTo>
                  <a:pt x="82808" y="505206"/>
                </a:lnTo>
                <a:lnTo>
                  <a:pt x="128651" y="426593"/>
                </a:lnTo>
                <a:lnTo>
                  <a:pt x="132715" y="419862"/>
                </a:lnTo>
                <a:lnTo>
                  <a:pt x="130302" y="411098"/>
                </a:lnTo>
                <a:lnTo>
                  <a:pt x="116713" y="403098"/>
                </a:lnTo>
                <a:close/>
              </a:path>
              <a:path w="132714" h="534035">
                <a:moveTo>
                  <a:pt x="66309" y="476835"/>
                </a:moveTo>
                <a:lnTo>
                  <a:pt x="53975" y="497967"/>
                </a:lnTo>
                <a:lnTo>
                  <a:pt x="78613" y="497967"/>
                </a:lnTo>
                <a:lnTo>
                  <a:pt x="66309" y="476835"/>
                </a:lnTo>
                <a:close/>
              </a:path>
              <a:path w="132714" h="534035">
                <a:moveTo>
                  <a:pt x="80645" y="452276"/>
                </a:moveTo>
                <a:lnTo>
                  <a:pt x="66309" y="476835"/>
                </a:lnTo>
                <a:lnTo>
                  <a:pt x="78613" y="497967"/>
                </a:lnTo>
                <a:lnTo>
                  <a:pt x="80645" y="497967"/>
                </a:lnTo>
                <a:lnTo>
                  <a:pt x="80645" y="452276"/>
                </a:lnTo>
                <a:close/>
              </a:path>
              <a:path w="132714" h="534035">
                <a:moveTo>
                  <a:pt x="80645" y="0"/>
                </a:moveTo>
                <a:lnTo>
                  <a:pt x="52070" y="0"/>
                </a:lnTo>
                <a:lnTo>
                  <a:pt x="52070" y="452377"/>
                </a:lnTo>
                <a:lnTo>
                  <a:pt x="66309" y="476835"/>
                </a:lnTo>
                <a:lnTo>
                  <a:pt x="80585" y="452377"/>
                </a:lnTo>
                <a:lnTo>
                  <a:pt x="8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80461" y="3591940"/>
            <a:ext cx="132715" cy="533400"/>
          </a:xfrm>
          <a:custGeom>
            <a:avLst/>
            <a:gdLst/>
            <a:ahLst/>
            <a:cxnLst/>
            <a:rect l="l" t="t" r="r" b="b"/>
            <a:pathLst>
              <a:path w="132714" h="533400">
                <a:moveTo>
                  <a:pt x="15875" y="402971"/>
                </a:moveTo>
                <a:lnTo>
                  <a:pt x="9144" y="407034"/>
                </a:lnTo>
                <a:lnTo>
                  <a:pt x="2286" y="410972"/>
                </a:lnTo>
                <a:lnTo>
                  <a:pt x="0" y="419734"/>
                </a:lnTo>
                <a:lnTo>
                  <a:pt x="66294" y="533400"/>
                </a:lnTo>
                <a:lnTo>
                  <a:pt x="82808" y="505079"/>
                </a:lnTo>
                <a:lnTo>
                  <a:pt x="51943" y="505079"/>
                </a:lnTo>
                <a:lnTo>
                  <a:pt x="51943" y="452149"/>
                </a:lnTo>
                <a:lnTo>
                  <a:pt x="28575" y="412115"/>
                </a:lnTo>
                <a:lnTo>
                  <a:pt x="24638" y="405257"/>
                </a:lnTo>
                <a:lnTo>
                  <a:pt x="15875" y="402971"/>
                </a:lnTo>
                <a:close/>
              </a:path>
              <a:path w="132714" h="533400">
                <a:moveTo>
                  <a:pt x="51943" y="452149"/>
                </a:moveTo>
                <a:lnTo>
                  <a:pt x="51943" y="505079"/>
                </a:lnTo>
                <a:lnTo>
                  <a:pt x="80518" y="505079"/>
                </a:lnTo>
                <a:lnTo>
                  <a:pt x="80518" y="497840"/>
                </a:lnTo>
                <a:lnTo>
                  <a:pt x="53975" y="497840"/>
                </a:lnTo>
                <a:lnTo>
                  <a:pt x="66294" y="476735"/>
                </a:lnTo>
                <a:lnTo>
                  <a:pt x="51943" y="452149"/>
                </a:lnTo>
                <a:close/>
              </a:path>
              <a:path w="132714" h="533400">
                <a:moveTo>
                  <a:pt x="116713" y="402971"/>
                </a:moveTo>
                <a:lnTo>
                  <a:pt x="107950" y="405257"/>
                </a:lnTo>
                <a:lnTo>
                  <a:pt x="104013" y="412115"/>
                </a:lnTo>
                <a:lnTo>
                  <a:pt x="80518" y="452366"/>
                </a:lnTo>
                <a:lnTo>
                  <a:pt x="80518" y="505079"/>
                </a:lnTo>
                <a:lnTo>
                  <a:pt x="82808" y="505079"/>
                </a:lnTo>
                <a:lnTo>
                  <a:pt x="132588" y="419734"/>
                </a:lnTo>
                <a:lnTo>
                  <a:pt x="130302" y="410972"/>
                </a:lnTo>
                <a:lnTo>
                  <a:pt x="123444" y="407034"/>
                </a:lnTo>
                <a:lnTo>
                  <a:pt x="116713" y="402971"/>
                </a:lnTo>
                <a:close/>
              </a:path>
              <a:path w="132714" h="533400">
                <a:moveTo>
                  <a:pt x="66294" y="476735"/>
                </a:moveTo>
                <a:lnTo>
                  <a:pt x="53975" y="497840"/>
                </a:lnTo>
                <a:lnTo>
                  <a:pt x="78613" y="497840"/>
                </a:lnTo>
                <a:lnTo>
                  <a:pt x="66294" y="476735"/>
                </a:lnTo>
                <a:close/>
              </a:path>
              <a:path w="132714" h="533400">
                <a:moveTo>
                  <a:pt x="80518" y="452366"/>
                </a:moveTo>
                <a:lnTo>
                  <a:pt x="66294" y="476735"/>
                </a:lnTo>
                <a:lnTo>
                  <a:pt x="78613" y="497840"/>
                </a:lnTo>
                <a:lnTo>
                  <a:pt x="80518" y="497840"/>
                </a:lnTo>
                <a:lnTo>
                  <a:pt x="80518" y="452366"/>
                </a:lnTo>
                <a:close/>
              </a:path>
              <a:path w="132714" h="533400">
                <a:moveTo>
                  <a:pt x="80518" y="0"/>
                </a:moveTo>
                <a:lnTo>
                  <a:pt x="51943" y="0"/>
                </a:lnTo>
                <a:lnTo>
                  <a:pt x="51943" y="452149"/>
                </a:lnTo>
                <a:lnTo>
                  <a:pt x="66294" y="476735"/>
                </a:lnTo>
                <a:lnTo>
                  <a:pt x="80518" y="452366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65755" y="4091051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9885" y="4091051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57553" y="4178553"/>
            <a:ext cx="31648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2695" algn="l"/>
                <a:tab pos="2565400" algn="l"/>
              </a:tabLst>
            </a:pPr>
            <a:r>
              <a:rPr sz="1600" b="1" dirty="0">
                <a:latin typeface="Times New Roman"/>
                <a:cs typeface="Times New Roman"/>
              </a:rPr>
              <a:t>A.ppt	B.doc	C.txt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50967" y="4125214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50967" y="4125214"/>
            <a:ext cx="762000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latin typeface="Times New Roman"/>
                <a:cs typeface="Times New Roman"/>
              </a:rPr>
              <a:t>D.doc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42050" y="4125214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42050" y="4125214"/>
            <a:ext cx="762000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latin typeface="Times New Roman"/>
                <a:cs typeface="Times New Roman"/>
              </a:rPr>
              <a:t>E.obj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2339" y="356870"/>
            <a:ext cx="4953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Two-Level</a:t>
            </a:r>
            <a:r>
              <a:rPr spc="-75" dirty="0"/>
              <a:t> </a:t>
            </a:r>
            <a:r>
              <a:rPr spc="-10" dirty="0"/>
              <a:t>Directory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62429"/>
            <a:ext cx="447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user has </a:t>
            </a:r>
            <a:r>
              <a:rPr sz="2400" dirty="0">
                <a:latin typeface="Times New Roman"/>
                <a:cs typeface="Times New Roman"/>
              </a:rPr>
              <a:t>a separate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425440"/>
            <a:ext cx="7720965" cy="11391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2740" marR="5080" indent="-320040">
              <a:lnSpc>
                <a:spcPts val="2590"/>
              </a:lnSpc>
              <a:spcBef>
                <a:spcPts val="425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Solves </a:t>
            </a:r>
            <a:r>
              <a:rPr sz="2400" dirty="0">
                <a:latin typeface="Times New Roman"/>
                <a:cs typeface="Times New Roman"/>
              </a:rPr>
              <a:t>name collision, but </a:t>
            </a:r>
            <a:r>
              <a:rPr sz="2400" spc="-5" dirty="0">
                <a:latin typeface="Times New Roman"/>
                <a:cs typeface="Times New Roman"/>
              </a:rPr>
              <a:t>if user has lots </a:t>
            </a:r>
            <a:r>
              <a:rPr sz="2400" dirty="0">
                <a:latin typeface="Times New Roman"/>
                <a:cs typeface="Times New Roman"/>
              </a:rPr>
              <a:t>of files 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becomes  </a:t>
            </a:r>
            <a:r>
              <a:rPr sz="2400" spc="-10" dirty="0">
                <a:latin typeface="Times New Roman"/>
                <a:cs typeface="Times New Roman"/>
              </a:rPr>
              <a:t>difficult </a:t>
            </a:r>
            <a:r>
              <a:rPr sz="2400" dirty="0">
                <a:latin typeface="Times New Roman"/>
                <a:cs typeface="Times New Roman"/>
              </a:rPr>
              <a:t>to manage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files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37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not allow a user to access other users’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228" y="126618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16291" y="3551809"/>
            <a:ext cx="923290" cy="738505"/>
          </a:xfrm>
          <a:custGeom>
            <a:avLst/>
            <a:gdLst/>
            <a:ahLst/>
            <a:cxnLst/>
            <a:rect l="l" t="t" r="r" b="b"/>
            <a:pathLst>
              <a:path w="923290" h="738504">
                <a:moveTo>
                  <a:pt x="370840" y="0"/>
                </a:moveTo>
                <a:lnTo>
                  <a:pt x="0" y="369188"/>
                </a:lnTo>
                <a:lnTo>
                  <a:pt x="370840" y="738377"/>
                </a:lnTo>
                <a:lnTo>
                  <a:pt x="370840" y="553719"/>
                </a:lnTo>
                <a:lnTo>
                  <a:pt x="922909" y="553719"/>
                </a:lnTo>
                <a:lnTo>
                  <a:pt x="922909" y="184657"/>
                </a:lnTo>
                <a:lnTo>
                  <a:pt x="370840" y="184657"/>
                </a:lnTo>
                <a:lnTo>
                  <a:pt x="37084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16291" y="3551809"/>
            <a:ext cx="923290" cy="738505"/>
          </a:xfrm>
          <a:custGeom>
            <a:avLst/>
            <a:gdLst/>
            <a:ahLst/>
            <a:cxnLst/>
            <a:rect l="l" t="t" r="r" b="b"/>
            <a:pathLst>
              <a:path w="923290" h="738504">
                <a:moveTo>
                  <a:pt x="0" y="369188"/>
                </a:moveTo>
                <a:lnTo>
                  <a:pt x="370840" y="0"/>
                </a:lnTo>
                <a:lnTo>
                  <a:pt x="370840" y="184657"/>
                </a:lnTo>
                <a:lnTo>
                  <a:pt x="922909" y="184657"/>
                </a:lnTo>
                <a:lnTo>
                  <a:pt x="922909" y="553719"/>
                </a:lnTo>
                <a:lnTo>
                  <a:pt x="370840" y="553719"/>
                </a:lnTo>
                <a:lnTo>
                  <a:pt x="370840" y="738377"/>
                </a:lnTo>
                <a:lnTo>
                  <a:pt x="0" y="36918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46795" y="3720338"/>
            <a:ext cx="64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75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User  Di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ectory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16291" y="4668773"/>
            <a:ext cx="923290" cy="485775"/>
          </a:xfrm>
          <a:custGeom>
            <a:avLst/>
            <a:gdLst/>
            <a:ahLst/>
            <a:cxnLst/>
            <a:rect l="l" t="t" r="r" b="b"/>
            <a:pathLst>
              <a:path w="923290" h="485775">
                <a:moveTo>
                  <a:pt x="243967" y="0"/>
                </a:moveTo>
                <a:lnTo>
                  <a:pt x="0" y="242824"/>
                </a:lnTo>
                <a:lnTo>
                  <a:pt x="243967" y="485775"/>
                </a:lnTo>
                <a:lnTo>
                  <a:pt x="243967" y="364236"/>
                </a:lnTo>
                <a:lnTo>
                  <a:pt x="922909" y="364236"/>
                </a:lnTo>
                <a:lnTo>
                  <a:pt x="922909" y="121412"/>
                </a:lnTo>
                <a:lnTo>
                  <a:pt x="243967" y="121412"/>
                </a:lnTo>
                <a:lnTo>
                  <a:pt x="243967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6291" y="4668773"/>
            <a:ext cx="923290" cy="485775"/>
          </a:xfrm>
          <a:custGeom>
            <a:avLst/>
            <a:gdLst/>
            <a:ahLst/>
            <a:cxnLst/>
            <a:rect l="l" t="t" r="r" b="b"/>
            <a:pathLst>
              <a:path w="923290" h="485775">
                <a:moveTo>
                  <a:pt x="0" y="242824"/>
                </a:moveTo>
                <a:lnTo>
                  <a:pt x="243967" y="0"/>
                </a:lnTo>
                <a:lnTo>
                  <a:pt x="243967" y="121412"/>
                </a:lnTo>
                <a:lnTo>
                  <a:pt x="922909" y="121412"/>
                </a:lnTo>
                <a:lnTo>
                  <a:pt x="922909" y="364236"/>
                </a:lnTo>
                <a:lnTo>
                  <a:pt x="243967" y="364236"/>
                </a:lnTo>
                <a:lnTo>
                  <a:pt x="243967" y="485775"/>
                </a:lnTo>
                <a:lnTo>
                  <a:pt x="0" y="24282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48650" y="4786629"/>
            <a:ext cx="3810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Files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72432" y="3692397"/>
            <a:ext cx="988694" cy="457200"/>
          </a:xfrm>
          <a:custGeom>
            <a:avLst/>
            <a:gdLst/>
            <a:ahLst/>
            <a:cxnLst/>
            <a:rect l="l" t="t" r="r" b="b"/>
            <a:pathLst>
              <a:path w="988695" h="457200">
                <a:moveTo>
                  <a:pt x="0" y="457200"/>
                </a:moveTo>
                <a:lnTo>
                  <a:pt x="988440" y="457200"/>
                </a:lnTo>
                <a:lnTo>
                  <a:pt x="98844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2432" y="3692397"/>
            <a:ext cx="988694" cy="457200"/>
          </a:xfrm>
          <a:custGeom>
            <a:avLst/>
            <a:gdLst/>
            <a:ahLst/>
            <a:cxnLst/>
            <a:rect l="l" t="t" r="r" b="b"/>
            <a:pathLst>
              <a:path w="988695" h="457200">
                <a:moveTo>
                  <a:pt x="0" y="457200"/>
                </a:moveTo>
                <a:lnTo>
                  <a:pt x="988440" y="457200"/>
                </a:lnTo>
                <a:lnTo>
                  <a:pt x="98844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86738" y="3779773"/>
            <a:ext cx="974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Hex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2274" y="4648834"/>
            <a:ext cx="584835" cy="457200"/>
          </a:xfrm>
          <a:custGeom>
            <a:avLst/>
            <a:gdLst/>
            <a:ahLst/>
            <a:cxnLst/>
            <a:rect l="l" t="t" r="r" b="b"/>
            <a:pathLst>
              <a:path w="584835" h="457200">
                <a:moveTo>
                  <a:pt x="0" y="457200"/>
                </a:moveTo>
                <a:lnTo>
                  <a:pt x="584835" y="457200"/>
                </a:lnTo>
                <a:lnTo>
                  <a:pt x="58483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2274" y="4648834"/>
            <a:ext cx="584835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latin typeface="Times New Roman"/>
                <a:cs typeface="Times New Roman"/>
              </a:rPr>
              <a:t>A.ppt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7747" y="4149597"/>
            <a:ext cx="132715" cy="534035"/>
          </a:xfrm>
          <a:custGeom>
            <a:avLst/>
            <a:gdLst/>
            <a:ahLst/>
            <a:cxnLst/>
            <a:rect l="l" t="t" r="r" b="b"/>
            <a:pathLst>
              <a:path w="132715" h="534035">
                <a:moveTo>
                  <a:pt x="15938" y="403098"/>
                </a:moveTo>
                <a:lnTo>
                  <a:pt x="2311" y="410972"/>
                </a:lnTo>
                <a:lnTo>
                  <a:pt x="0" y="419734"/>
                </a:lnTo>
                <a:lnTo>
                  <a:pt x="3975" y="426593"/>
                </a:lnTo>
                <a:lnTo>
                  <a:pt x="66332" y="533527"/>
                </a:lnTo>
                <a:lnTo>
                  <a:pt x="82917" y="505079"/>
                </a:lnTo>
                <a:lnTo>
                  <a:pt x="52044" y="505079"/>
                </a:lnTo>
                <a:lnTo>
                  <a:pt x="52031" y="452306"/>
                </a:lnTo>
                <a:lnTo>
                  <a:pt x="28663" y="412242"/>
                </a:lnTo>
                <a:lnTo>
                  <a:pt x="24688" y="405384"/>
                </a:lnTo>
                <a:lnTo>
                  <a:pt x="15938" y="403098"/>
                </a:lnTo>
                <a:close/>
              </a:path>
              <a:path w="132715" h="534035">
                <a:moveTo>
                  <a:pt x="52044" y="452328"/>
                </a:moveTo>
                <a:lnTo>
                  <a:pt x="52044" y="505079"/>
                </a:lnTo>
                <a:lnTo>
                  <a:pt x="80619" y="505079"/>
                </a:lnTo>
                <a:lnTo>
                  <a:pt x="80619" y="497967"/>
                </a:lnTo>
                <a:lnTo>
                  <a:pt x="53987" y="497967"/>
                </a:lnTo>
                <a:lnTo>
                  <a:pt x="66325" y="476813"/>
                </a:lnTo>
                <a:lnTo>
                  <a:pt x="52044" y="452328"/>
                </a:lnTo>
                <a:close/>
              </a:path>
              <a:path w="132715" h="534035">
                <a:moveTo>
                  <a:pt x="116713" y="403098"/>
                </a:moveTo>
                <a:lnTo>
                  <a:pt x="107962" y="405384"/>
                </a:lnTo>
                <a:lnTo>
                  <a:pt x="103987" y="412242"/>
                </a:lnTo>
                <a:lnTo>
                  <a:pt x="80619" y="452306"/>
                </a:lnTo>
                <a:lnTo>
                  <a:pt x="80619" y="505079"/>
                </a:lnTo>
                <a:lnTo>
                  <a:pt x="82917" y="505079"/>
                </a:lnTo>
                <a:lnTo>
                  <a:pt x="128676" y="426593"/>
                </a:lnTo>
                <a:lnTo>
                  <a:pt x="132651" y="419734"/>
                </a:lnTo>
                <a:lnTo>
                  <a:pt x="130352" y="410972"/>
                </a:lnTo>
                <a:lnTo>
                  <a:pt x="116713" y="403098"/>
                </a:lnTo>
                <a:close/>
              </a:path>
              <a:path w="132715" h="534035">
                <a:moveTo>
                  <a:pt x="66325" y="476813"/>
                </a:moveTo>
                <a:lnTo>
                  <a:pt x="53987" y="497967"/>
                </a:lnTo>
                <a:lnTo>
                  <a:pt x="78663" y="497967"/>
                </a:lnTo>
                <a:lnTo>
                  <a:pt x="66325" y="476813"/>
                </a:lnTo>
                <a:close/>
              </a:path>
              <a:path w="132715" h="534035">
                <a:moveTo>
                  <a:pt x="80619" y="452306"/>
                </a:moveTo>
                <a:lnTo>
                  <a:pt x="66325" y="476813"/>
                </a:lnTo>
                <a:lnTo>
                  <a:pt x="78663" y="497967"/>
                </a:lnTo>
                <a:lnTo>
                  <a:pt x="80619" y="497967"/>
                </a:lnTo>
                <a:lnTo>
                  <a:pt x="80619" y="452306"/>
                </a:lnTo>
                <a:close/>
              </a:path>
              <a:path w="132715" h="534035">
                <a:moveTo>
                  <a:pt x="80619" y="0"/>
                </a:moveTo>
                <a:lnTo>
                  <a:pt x="52044" y="0"/>
                </a:lnTo>
                <a:lnTo>
                  <a:pt x="52044" y="452328"/>
                </a:lnTo>
                <a:lnTo>
                  <a:pt x="66325" y="476813"/>
                </a:lnTo>
                <a:lnTo>
                  <a:pt x="80606" y="452328"/>
                </a:lnTo>
                <a:lnTo>
                  <a:pt x="8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9165" y="3692397"/>
            <a:ext cx="993775" cy="457200"/>
          </a:xfrm>
          <a:custGeom>
            <a:avLst/>
            <a:gdLst/>
            <a:ahLst/>
            <a:cxnLst/>
            <a:rect l="l" t="t" r="r" b="b"/>
            <a:pathLst>
              <a:path w="993775" h="457200">
                <a:moveTo>
                  <a:pt x="0" y="457200"/>
                </a:moveTo>
                <a:lnTo>
                  <a:pt x="993305" y="457200"/>
                </a:lnTo>
                <a:lnTo>
                  <a:pt x="99330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9184" y="3692397"/>
            <a:ext cx="993775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latin typeface="Times New Roman"/>
                <a:cs typeface="Times New Roman"/>
              </a:rPr>
              <a:t>Record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82560" y="3692397"/>
            <a:ext cx="970915" cy="457200"/>
          </a:xfrm>
          <a:custGeom>
            <a:avLst/>
            <a:gdLst/>
            <a:ahLst/>
            <a:cxnLst/>
            <a:rect l="l" t="t" r="r" b="b"/>
            <a:pathLst>
              <a:path w="970914" h="457200">
                <a:moveTo>
                  <a:pt x="0" y="457200"/>
                </a:moveTo>
                <a:lnTo>
                  <a:pt x="970622" y="457200"/>
                </a:lnTo>
                <a:lnTo>
                  <a:pt x="97062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82560" y="3692397"/>
            <a:ext cx="970915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latin typeface="Times New Roman"/>
                <a:cs typeface="Times New Roman"/>
              </a:rPr>
              <a:t>Mail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85898" y="3692397"/>
            <a:ext cx="993775" cy="457200"/>
          </a:xfrm>
          <a:custGeom>
            <a:avLst/>
            <a:gdLst/>
            <a:ahLst/>
            <a:cxnLst/>
            <a:rect l="l" t="t" r="r" b="b"/>
            <a:pathLst>
              <a:path w="993775" h="457200">
                <a:moveTo>
                  <a:pt x="0" y="457200"/>
                </a:moveTo>
                <a:lnTo>
                  <a:pt x="993305" y="457200"/>
                </a:lnTo>
                <a:lnTo>
                  <a:pt x="99330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85898" y="3692397"/>
            <a:ext cx="993775" cy="457200"/>
          </a:xfrm>
          <a:prstGeom prst="rect">
            <a:avLst/>
          </a:prstGeom>
          <a:ln w="28613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790"/>
              </a:spcBef>
            </a:pPr>
            <a:r>
              <a:rPr sz="1600" b="1" spc="-40" dirty="0">
                <a:latin typeface="Times New Roman"/>
                <a:cs typeface="Times New Roman"/>
              </a:rPr>
              <a:t>Test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119" y="3692397"/>
            <a:ext cx="988694" cy="457200"/>
          </a:xfrm>
          <a:prstGeom prst="rect">
            <a:avLst/>
          </a:prstGeom>
          <a:solidFill>
            <a:srgbClr val="93B6D2"/>
          </a:solidFill>
          <a:ln w="285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00295" y="4138929"/>
            <a:ext cx="132715" cy="533400"/>
          </a:xfrm>
          <a:custGeom>
            <a:avLst/>
            <a:gdLst/>
            <a:ahLst/>
            <a:cxnLst/>
            <a:rect l="l" t="t" r="r" b="b"/>
            <a:pathLst>
              <a:path w="132714" h="533400">
                <a:moveTo>
                  <a:pt x="16002" y="402971"/>
                </a:moveTo>
                <a:lnTo>
                  <a:pt x="2413" y="410972"/>
                </a:lnTo>
                <a:lnTo>
                  <a:pt x="0" y="419735"/>
                </a:lnTo>
                <a:lnTo>
                  <a:pt x="4064" y="426593"/>
                </a:lnTo>
                <a:lnTo>
                  <a:pt x="66421" y="533400"/>
                </a:lnTo>
                <a:lnTo>
                  <a:pt x="82955" y="505079"/>
                </a:lnTo>
                <a:lnTo>
                  <a:pt x="52070" y="505079"/>
                </a:lnTo>
                <a:lnTo>
                  <a:pt x="52070" y="452149"/>
                </a:lnTo>
                <a:lnTo>
                  <a:pt x="28702" y="412115"/>
                </a:lnTo>
                <a:lnTo>
                  <a:pt x="24765" y="405257"/>
                </a:lnTo>
                <a:lnTo>
                  <a:pt x="16002" y="402971"/>
                </a:lnTo>
                <a:close/>
              </a:path>
              <a:path w="132714" h="533400">
                <a:moveTo>
                  <a:pt x="52070" y="452149"/>
                </a:moveTo>
                <a:lnTo>
                  <a:pt x="52070" y="505079"/>
                </a:lnTo>
                <a:lnTo>
                  <a:pt x="80645" y="505079"/>
                </a:lnTo>
                <a:lnTo>
                  <a:pt x="80645" y="497840"/>
                </a:lnTo>
                <a:lnTo>
                  <a:pt x="54102" y="497840"/>
                </a:lnTo>
                <a:lnTo>
                  <a:pt x="66405" y="476708"/>
                </a:lnTo>
                <a:lnTo>
                  <a:pt x="52070" y="452149"/>
                </a:lnTo>
                <a:close/>
              </a:path>
              <a:path w="132714" h="533400">
                <a:moveTo>
                  <a:pt x="116713" y="402971"/>
                </a:moveTo>
                <a:lnTo>
                  <a:pt x="108077" y="405257"/>
                </a:lnTo>
                <a:lnTo>
                  <a:pt x="104013" y="412115"/>
                </a:lnTo>
                <a:lnTo>
                  <a:pt x="80704" y="452149"/>
                </a:lnTo>
                <a:lnTo>
                  <a:pt x="80645" y="505079"/>
                </a:lnTo>
                <a:lnTo>
                  <a:pt x="82955" y="505079"/>
                </a:lnTo>
                <a:lnTo>
                  <a:pt x="128778" y="426593"/>
                </a:lnTo>
                <a:lnTo>
                  <a:pt x="132715" y="419735"/>
                </a:lnTo>
                <a:lnTo>
                  <a:pt x="130429" y="410972"/>
                </a:lnTo>
                <a:lnTo>
                  <a:pt x="123571" y="407035"/>
                </a:lnTo>
                <a:lnTo>
                  <a:pt x="116713" y="402971"/>
                </a:lnTo>
                <a:close/>
              </a:path>
              <a:path w="132714" h="533400">
                <a:moveTo>
                  <a:pt x="66405" y="476708"/>
                </a:moveTo>
                <a:lnTo>
                  <a:pt x="54102" y="497840"/>
                </a:lnTo>
                <a:lnTo>
                  <a:pt x="78740" y="497840"/>
                </a:lnTo>
                <a:lnTo>
                  <a:pt x="66405" y="476708"/>
                </a:lnTo>
                <a:close/>
              </a:path>
              <a:path w="132714" h="533400">
                <a:moveTo>
                  <a:pt x="80645" y="452250"/>
                </a:moveTo>
                <a:lnTo>
                  <a:pt x="66405" y="476708"/>
                </a:lnTo>
                <a:lnTo>
                  <a:pt x="78740" y="497840"/>
                </a:lnTo>
                <a:lnTo>
                  <a:pt x="80645" y="497840"/>
                </a:lnTo>
                <a:lnTo>
                  <a:pt x="80645" y="452250"/>
                </a:lnTo>
                <a:close/>
              </a:path>
              <a:path w="132714" h="533400">
                <a:moveTo>
                  <a:pt x="80645" y="0"/>
                </a:moveTo>
                <a:lnTo>
                  <a:pt x="52070" y="0"/>
                </a:lnTo>
                <a:lnTo>
                  <a:pt x="52129" y="452250"/>
                </a:lnTo>
                <a:lnTo>
                  <a:pt x="66405" y="476708"/>
                </a:lnTo>
                <a:lnTo>
                  <a:pt x="80645" y="452250"/>
                </a:lnTo>
                <a:lnTo>
                  <a:pt x="8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09440" y="4138929"/>
            <a:ext cx="132715" cy="533400"/>
          </a:xfrm>
          <a:custGeom>
            <a:avLst/>
            <a:gdLst/>
            <a:ahLst/>
            <a:cxnLst/>
            <a:rect l="l" t="t" r="r" b="b"/>
            <a:pathLst>
              <a:path w="132714" h="533400">
                <a:moveTo>
                  <a:pt x="16002" y="402971"/>
                </a:moveTo>
                <a:lnTo>
                  <a:pt x="9144" y="407035"/>
                </a:lnTo>
                <a:lnTo>
                  <a:pt x="2286" y="410972"/>
                </a:lnTo>
                <a:lnTo>
                  <a:pt x="0" y="419735"/>
                </a:lnTo>
                <a:lnTo>
                  <a:pt x="4064" y="426593"/>
                </a:lnTo>
                <a:lnTo>
                  <a:pt x="66421" y="533400"/>
                </a:lnTo>
                <a:lnTo>
                  <a:pt x="82921" y="505079"/>
                </a:lnTo>
                <a:lnTo>
                  <a:pt x="52070" y="505079"/>
                </a:lnTo>
                <a:lnTo>
                  <a:pt x="52070" y="452149"/>
                </a:lnTo>
                <a:lnTo>
                  <a:pt x="28702" y="412115"/>
                </a:lnTo>
                <a:lnTo>
                  <a:pt x="24765" y="405257"/>
                </a:lnTo>
                <a:lnTo>
                  <a:pt x="16002" y="402971"/>
                </a:lnTo>
                <a:close/>
              </a:path>
              <a:path w="132714" h="533400">
                <a:moveTo>
                  <a:pt x="52070" y="452149"/>
                </a:moveTo>
                <a:lnTo>
                  <a:pt x="52070" y="505079"/>
                </a:lnTo>
                <a:lnTo>
                  <a:pt x="80645" y="505079"/>
                </a:lnTo>
                <a:lnTo>
                  <a:pt x="80645" y="497840"/>
                </a:lnTo>
                <a:lnTo>
                  <a:pt x="53975" y="497840"/>
                </a:lnTo>
                <a:lnTo>
                  <a:pt x="66357" y="476626"/>
                </a:lnTo>
                <a:lnTo>
                  <a:pt x="52070" y="452149"/>
                </a:lnTo>
                <a:close/>
              </a:path>
              <a:path w="132714" h="533400">
                <a:moveTo>
                  <a:pt x="116713" y="402971"/>
                </a:moveTo>
                <a:lnTo>
                  <a:pt x="107950" y="405257"/>
                </a:lnTo>
                <a:lnTo>
                  <a:pt x="104013" y="412115"/>
                </a:lnTo>
                <a:lnTo>
                  <a:pt x="80645" y="452149"/>
                </a:lnTo>
                <a:lnTo>
                  <a:pt x="80645" y="505079"/>
                </a:lnTo>
                <a:lnTo>
                  <a:pt x="82921" y="505079"/>
                </a:lnTo>
                <a:lnTo>
                  <a:pt x="128651" y="426593"/>
                </a:lnTo>
                <a:lnTo>
                  <a:pt x="132715" y="419735"/>
                </a:lnTo>
                <a:lnTo>
                  <a:pt x="130429" y="410972"/>
                </a:lnTo>
                <a:lnTo>
                  <a:pt x="123571" y="407035"/>
                </a:lnTo>
                <a:lnTo>
                  <a:pt x="116713" y="402971"/>
                </a:lnTo>
                <a:close/>
              </a:path>
              <a:path w="132714" h="533400">
                <a:moveTo>
                  <a:pt x="66357" y="476626"/>
                </a:moveTo>
                <a:lnTo>
                  <a:pt x="53975" y="497840"/>
                </a:lnTo>
                <a:lnTo>
                  <a:pt x="78740" y="497840"/>
                </a:lnTo>
                <a:lnTo>
                  <a:pt x="66357" y="476626"/>
                </a:lnTo>
                <a:close/>
              </a:path>
              <a:path w="132714" h="533400">
                <a:moveTo>
                  <a:pt x="80645" y="452149"/>
                </a:moveTo>
                <a:lnTo>
                  <a:pt x="66357" y="476626"/>
                </a:lnTo>
                <a:lnTo>
                  <a:pt x="78740" y="497840"/>
                </a:lnTo>
                <a:lnTo>
                  <a:pt x="80645" y="497840"/>
                </a:lnTo>
                <a:lnTo>
                  <a:pt x="80645" y="452149"/>
                </a:lnTo>
                <a:close/>
              </a:path>
              <a:path w="132714" h="533400">
                <a:moveTo>
                  <a:pt x="80645" y="0"/>
                </a:moveTo>
                <a:lnTo>
                  <a:pt x="52070" y="0"/>
                </a:lnTo>
                <a:lnTo>
                  <a:pt x="52070" y="452149"/>
                </a:lnTo>
                <a:lnTo>
                  <a:pt x="66357" y="476626"/>
                </a:lnTo>
                <a:lnTo>
                  <a:pt x="80645" y="452149"/>
                </a:lnTo>
                <a:lnTo>
                  <a:pt x="8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29382" y="4138929"/>
            <a:ext cx="132715" cy="533400"/>
          </a:xfrm>
          <a:custGeom>
            <a:avLst/>
            <a:gdLst/>
            <a:ahLst/>
            <a:cxnLst/>
            <a:rect l="l" t="t" r="r" b="b"/>
            <a:pathLst>
              <a:path w="132714" h="533400">
                <a:moveTo>
                  <a:pt x="16001" y="402971"/>
                </a:moveTo>
                <a:lnTo>
                  <a:pt x="9143" y="407035"/>
                </a:lnTo>
                <a:lnTo>
                  <a:pt x="2285" y="410972"/>
                </a:lnTo>
                <a:lnTo>
                  <a:pt x="0" y="419735"/>
                </a:lnTo>
                <a:lnTo>
                  <a:pt x="4063" y="426593"/>
                </a:lnTo>
                <a:lnTo>
                  <a:pt x="66293" y="533400"/>
                </a:lnTo>
                <a:lnTo>
                  <a:pt x="82828" y="505079"/>
                </a:lnTo>
                <a:lnTo>
                  <a:pt x="52069" y="505079"/>
                </a:lnTo>
                <a:lnTo>
                  <a:pt x="52069" y="452149"/>
                </a:lnTo>
                <a:lnTo>
                  <a:pt x="28701" y="412115"/>
                </a:lnTo>
                <a:lnTo>
                  <a:pt x="24764" y="405257"/>
                </a:lnTo>
                <a:lnTo>
                  <a:pt x="16001" y="402971"/>
                </a:lnTo>
                <a:close/>
              </a:path>
              <a:path w="132714" h="533400">
                <a:moveTo>
                  <a:pt x="52069" y="452149"/>
                </a:moveTo>
                <a:lnTo>
                  <a:pt x="52069" y="505079"/>
                </a:lnTo>
                <a:lnTo>
                  <a:pt x="80644" y="505079"/>
                </a:lnTo>
                <a:lnTo>
                  <a:pt x="80644" y="497840"/>
                </a:lnTo>
                <a:lnTo>
                  <a:pt x="53974" y="497840"/>
                </a:lnTo>
                <a:lnTo>
                  <a:pt x="66357" y="476626"/>
                </a:lnTo>
                <a:lnTo>
                  <a:pt x="52069" y="452149"/>
                </a:lnTo>
                <a:close/>
              </a:path>
              <a:path w="132714" h="533400">
                <a:moveTo>
                  <a:pt x="116712" y="402971"/>
                </a:moveTo>
                <a:lnTo>
                  <a:pt x="107949" y="405257"/>
                </a:lnTo>
                <a:lnTo>
                  <a:pt x="104012" y="412115"/>
                </a:lnTo>
                <a:lnTo>
                  <a:pt x="80644" y="452149"/>
                </a:lnTo>
                <a:lnTo>
                  <a:pt x="80644" y="505079"/>
                </a:lnTo>
                <a:lnTo>
                  <a:pt x="82828" y="505079"/>
                </a:lnTo>
                <a:lnTo>
                  <a:pt x="128650" y="426593"/>
                </a:lnTo>
                <a:lnTo>
                  <a:pt x="132714" y="419735"/>
                </a:lnTo>
                <a:lnTo>
                  <a:pt x="130428" y="410972"/>
                </a:lnTo>
                <a:lnTo>
                  <a:pt x="123570" y="407035"/>
                </a:lnTo>
                <a:lnTo>
                  <a:pt x="116712" y="402971"/>
                </a:lnTo>
                <a:close/>
              </a:path>
              <a:path w="132714" h="533400">
                <a:moveTo>
                  <a:pt x="66357" y="476626"/>
                </a:moveTo>
                <a:lnTo>
                  <a:pt x="53974" y="497840"/>
                </a:lnTo>
                <a:lnTo>
                  <a:pt x="78739" y="497840"/>
                </a:lnTo>
                <a:lnTo>
                  <a:pt x="66357" y="476626"/>
                </a:lnTo>
                <a:close/>
              </a:path>
              <a:path w="132714" h="533400">
                <a:moveTo>
                  <a:pt x="80644" y="452149"/>
                </a:moveTo>
                <a:lnTo>
                  <a:pt x="66357" y="476626"/>
                </a:lnTo>
                <a:lnTo>
                  <a:pt x="78739" y="497840"/>
                </a:lnTo>
                <a:lnTo>
                  <a:pt x="80644" y="497840"/>
                </a:lnTo>
                <a:lnTo>
                  <a:pt x="80644" y="452149"/>
                </a:lnTo>
                <a:close/>
              </a:path>
              <a:path w="132714" h="533400">
                <a:moveTo>
                  <a:pt x="80644" y="0"/>
                </a:moveTo>
                <a:lnTo>
                  <a:pt x="52069" y="0"/>
                </a:lnTo>
                <a:lnTo>
                  <a:pt x="52069" y="452149"/>
                </a:lnTo>
                <a:lnTo>
                  <a:pt x="66357" y="476626"/>
                </a:lnTo>
                <a:lnTo>
                  <a:pt x="80644" y="452149"/>
                </a:lnTo>
                <a:lnTo>
                  <a:pt x="80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2604" y="4149725"/>
            <a:ext cx="132715" cy="533400"/>
          </a:xfrm>
          <a:custGeom>
            <a:avLst/>
            <a:gdLst/>
            <a:ahLst/>
            <a:cxnLst/>
            <a:rect l="l" t="t" r="r" b="b"/>
            <a:pathLst>
              <a:path w="132714" h="533400">
                <a:moveTo>
                  <a:pt x="16001" y="402971"/>
                </a:moveTo>
                <a:lnTo>
                  <a:pt x="9143" y="407034"/>
                </a:lnTo>
                <a:lnTo>
                  <a:pt x="2285" y="410972"/>
                </a:lnTo>
                <a:lnTo>
                  <a:pt x="0" y="419734"/>
                </a:lnTo>
                <a:lnTo>
                  <a:pt x="3936" y="426593"/>
                </a:lnTo>
                <a:lnTo>
                  <a:pt x="66293" y="533400"/>
                </a:lnTo>
                <a:lnTo>
                  <a:pt x="82828" y="505079"/>
                </a:lnTo>
                <a:lnTo>
                  <a:pt x="52069" y="505079"/>
                </a:lnTo>
                <a:lnTo>
                  <a:pt x="52069" y="452155"/>
                </a:lnTo>
                <a:lnTo>
                  <a:pt x="24764" y="405384"/>
                </a:lnTo>
                <a:lnTo>
                  <a:pt x="16001" y="402971"/>
                </a:lnTo>
                <a:close/>
              </a:path>
              <a:path w="132714" h="533400">
                <a:moveTo>
                  <a:pt x="52069" y="452155"/>
                </a:moveTo>
                <a:lnTo>
                  <a:pt x="52069" y="505079"/>
                </a:lnTo>
                <a:lnTo>
                  <a:pt x="80644" y="505079"/>
                </a:lnTo>
                <a:lnTo>
                  <a:pt x="80644" y="497840"/>
                </a:lnTo>
                <a:lnTo>
                  <a:pt x="53974" y="497840"/>
                </a:lnTo>
                <a:lnTo>
                  <a:pt x="66357" y="476629"/>
                </a:lnTo>
                <a:lnTo>
                  <a:pt x="52069" y="452155"/>
                </a:lnTo>
                <a:close/>
              </a:path>
              <a:path w="132714" h="533400">
                <a:moveTo>
                  <a:pt x="116712" y="402971"/>
                </a:moveTo>
                <a:lnTo>
                  <a:pt x="107949" y="405384"/>
                </a:lnTo>
                <a:lnTo>
                  <a:pt x="80644" y="452155"/>
                </a:lnTo>
                <a:lnTo>
                  <a:pt x="80644" y="505079"/>
                </a:lnTo>
                <a:lnTo>
                  <a:pt x="82828" y="505079"/>
                </a:lnTo>
                <a:lnTo>
                  <a:pt x="128650" y="426593"/>
                </a:lnTo>
                <a:lnTo>
                  <a:pt x="132714" y="419734"/>
                </a:lnTo>
                <a:lnTo>
                  <a:pt x="130428" y="410972"/>
                </a:lnTo>
                <a:lnTo>
                  <a:pt x="123570" y="407034"/>
                </a:lnTo>
                <a:lnTo>
                  <a:pt x="116712" y="402971"/>
                </a:lnTo>
                <a:close/>
              </a:path>
              <a:path w="132714" h="533400">
                <a:moveTo>
                  <a:pt x="66357" y="476629"/>
                </a:moveTo>
                <a:lnTo>
                  <a:pt x="53974" y="497840"/>
                </a:lnTo>
                <a:lnTo>
                  <a:pt x="78739" y="497840"/>
                </a:lnTo>
                <a:lnTo>
                  <a:pt x="66357" y="476629"/>
                </a:lnTo>
                <a:close/>
              </a:path>
              <a:path w="132714" h="533400">
                <a:moveTo>
                  <a:pt x="80644" y="452155"/>
                </a:moveTo>
                <a:lnTo>
                  <a:pt x="66357" y="476629"/>
                </a:lnTo>
                <a:lnTo>
                  <a:pt x="78739" y="497840"/>
                </a:lnTo>
                <a:lnTo>
                  <a:pt x="80644" y="497840"/>
                </a:lnTo>
                <a:lnTo>
                  <a:pt x="80644" y="452155"/>
                </a:lnTo>
                <a:close/>
              </a:path>
              <a:path w="132714" h="533400">
                <a:moveTo>
                  <a:pt x="80644" y="0"/>
                </a:moveTo>
                <a:lnTo>
                  <a:pt x="52069" y="0"/>
                </a:lnTo>
                <a:lnTo>
                  <a:pt x="52069" y="452155"/>
                </a:lnTo>
                <a:lnTo>
                  <a:pt x="66357" y="476629"/>
                </a:lnTo>
                <a:lnTo>
                  <a:pt x="80644" y="452155"/>
                </a:lnTo>
                <a:lnTo>
                  <a:pt x="80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66544" y="4648834"/>
            <a:ext cx="584835" cy="457200"/>
          </a:xfrm>
          <a:custGeom>
            <a:avLst/>
            <a:gdLst/>
            <a:ahLst/>
            <a:cxnLst/>
            <a:rect l="l" t="t" r="r" b="b"/>
            <a:pathLst>
              <a:path w="584835" h="457200">
                <a:moveTo>
                  <a:pt x="0" y="457200"/>
                </a:moveTo>
                <a:lnTo>
                  <a:pt x="584834" y="457200"/>
                </a:lnTo>
                <a:lnTo>
                  <a:pt x="58483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66544" y="4648834"/>
            <a:ext cx="584835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latin typeface="Times New Roman"/>
                <a:cs typeface="Times New Roman"/>
              </a:rPr>
              <a:t>B.doc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92526" y="4648834"/>
            <a:ext cx="584835" cy="457200"/>
          </a:xfrm>
          <a:custGeom>
            <a:avLst/>
            <a:gdLst/>
            <a:ahLst/>
            <a:cxnLst/>
            <a:rect l="l" t="t" r="r" b="b"/>
            <a:pathLst>
              <a:path w="584835" h="457200">
                <a:moveTo>
                  <a:pt x="0" y="457200"/>
                </a:moveTo>
                <a:lnTo>
                  <a:pt x="584835" y="457200"/>
                </a:lnTo>
                <a:lnTo>
                  <a:pt x="58483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92526" y="4648834"/>
            <a:ext cx="584835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latin typeface="Times New Roman"/>
                <a:cs typeface="Times New Roman"/>
              </a:rPr>
              <a:t>C.txt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83380" y="4682997"/>
            <a:ext cx="584835" cy="457200"/>
          </a:xfrm>
          <a:custGeom>
            <a:avLst/>
            <a:gdLst/>
            <a:ahLst/>
            <a:cxnLst/>
            <a:rect l="l" t="t" r="r" b="b"/>
            <a:pathLst>
              <a:path w="584835" h="457200">
                <a:moveTo>
                  <a:pt x="0" y="457200"/>
                </a:moveTo>
                <a:lnTo>
                  <a:pt x="584835" y="457200"/>
                </a:lnTo>
                <a:lnTo>
                  <a:pt x="58483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83380" y="4682997"/>
            <a:ext cx="584835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latin typeface="Times New Roman"/>
                <a:cs typeface="Times New Roman"/>
              </a:rPr>
              <a:t>D.doc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74234" y="4682997"/>
            <a:ext cx="584835" cy="457200"/>
          </a:xfrm>
          <a:custGeom>
            <a:avLst/>
            <a:gdLst/>
            <a:ahLst/>
            <a:cxnLst/>
            <a:rect l="l" t="t" r="r" b="b"/>
            <a:pathLst>
              <a:path w="584835" h="457200">
                <a:moveTo>
                  <a:pt x="0" y="457200"/>
                </a:moveTo>
                <a:lnTo>
                  <a:pt x="584835" y="457200"/>
                </a:lnTo>
                <a:lnTo>
                  <a:pt x="58483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74234" y="4682997"/>
            <a:ext cx="584835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latin typeface="Times New Roman"/>
                <a:cs typeface="Times New Roman"/>
              </a:rPr>
              <a:t>E.obj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840603" y="4648834"/>
            <a:ext cx="584835" cy="457200"/>
          </a:xfrm>
          <a:custGeom>
            <a:avLst/>
            <a:gdLst/>
            <a:ahLst/>
            <a:cxnLst/>
            <a:rect l="l" t="t" r="r" b="b"/>
            <a:pathLst>
              <a:path w="584835" h="457200">
                <a:moveTo>
                  <a:pt x="0" y="457200"/>
                </a:moveTo>
                <a:lnTo>
                  <a:pt x="584835" y="457200"/>
                </a:lnTo>
                <a:lnTo>
                  <a:pt x="58483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40603" y="4648834"/>
            <a:ext cx="584835" cy="457200"/>
          </a:xfrm>
          <a:custGeom>
            <a:avLst/>
            <a:gdLst/>
            <a:ahLst/>
            <a:cxnLst/>
            <a:rect l="l" t="t" r="r" b="b"/>
            <a:pathLst>
              <a:path w="584835" h="457200">
                <a:moveTo>
                  <a:pt x="0" y="457200"/>
                </a:moveTo>
                <a:lnTo>
                  <a:pt x="584835" y="457200"/>
                </a:lnTo>
                <a:lnTo>
                  <a:pt x="58483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46089" y="4149597"/>
            <a:ext cx="132715" cy="534035"/>
          </a:xfrm>
          <a:custGeom>
            <a:avLst/>
            <a:gdLst/>
            <a:ahLst/>
            <a:cxnLst/>
            <a:rect l="l" t="t" r="r" b="b"/>
            <a:pathLst>
              <a:path w="132714" h="534035">
                <a:moveTo>
                  <a:pt x="15874" y="403098"/>
                </a:moveTo>
                <a:lnTo>
                  <a:pt x="9016" y="407034"/>
                </a:lnTo>
                <a:lnTo>
                  <a:pt x="2285" y="410972"/>
                </a:lnTo>
                <a:lnTo>
                  <a:pt x="0" y="419734"/>
                </a:lnTo>
                <a:lnTo>
                  <a:pt x="3936" y="426593"/>
                </a:lnTo>
                <a:lnTo>
                  <a:pt x="66293" y="533527"/>
                </a:lnTo>
                <a:lnTo>
                  <a:pt x="82883" y="505079"/>
                </a:lnTo>
                <a:lnTo>
                  <a:pt x="51942" y="505079"/>
                </a:lnTo>
                <a:lnTo>
                  <a:pt x="51942" y="452276"/>
                </a:lnTo>
                <a:lnTo>
                  <a:pt x="28574" y="412242"/>
                </a:lnTo>
                <a:lnTo>
                  <a:pt x="24637" y="405384"/>
                </a:lnTo>
                <a:lnTo>
                  <a:pt x="15874" y="403098"/>
                </a:lnTo>
                <a:close/>
              </a:path>
              <a:path w="132714" h="534035">
                <a:moveTo>
                  <a:pt x="51942" y="452276"/>
                </a:moveTo>
                <a:lnTo>
                  <a:pt x="51942" y="505079"/>
                </a:lnTo>
                <a:lnTo>
                  <a:pt x="80517" y="505079"/>
                </a:lnTo>
                <a:lnTo>
                  <a:pt x="80517" y="497967"/>
                </a:lnTo>
                <a:lnTo>
                  <a:pt x="53974" y="497967"/>
                </a:lnTo>
                <a:lnTo>
                  <a:pt x="66278" y="476835"/>
                </a:lnTo>
                <a:lnTo>
                  <a:pt x="51942" y="452276"/>
                </a:lnTo>
                <a:close/>
              </a:path>
              <a:path w="132714" h="534035">
                <a:moveTo>
                  <a:pt x="116712" y="403098"/>
                </a:moveTo>
                <a:lnTo>
                  <a:pt x="107949" y="405384"/>
                </a:lnTo>
                <a:lnTo>
                  <a:pt x="103885" y="412242"/>
                </a:lnTo>
                <a:lnTo>
                  <a:pt x="80577" y="452276"/>
                </a:lnTo>
                <a:lnTo>
                  <a:pt x="80517" y="505079"/>
                </a:lnTo>
                <a:lnTo>
                  <a:pt x="82883" y="505079"/>
                </a:lnTo>
                <a:lnTo>
                  <a:pt x="128650" y="426593"/>
                </a:lnTo>
                <a:lnTo>
                  <a:pt x="132587" y="419734"/>
                </a:lnTo>
                <a:lnTo>
                  <a:pt x="130301" y="410972"/>
                </a:lnTo>
                <a:lnTo>
                  <a:pt x="123443" y="407034"/>
                </a:lnTo>
                <a:lnTo>
                  <a:pt x="116712" y="403098"/>
                </a:lnTo>
                <a:close/>
              </a:path>
              <a:path w="132714" h="534035">
                <a:moveTo>
                  <a:pt x="66278" y="476835"/>
                </a:moveTo>
                <a:lnTo>
                  <a:pt x="53974" y="497967"/>
                </a:lnTo>
                <a:lnTo>
                  <a:pt x="78612" y="497967"/>
                </a:lnTo>
                <a:lnTo>
                  <a:pt x="66278" y="476835"/>
                </a:lnTo>
                <a:close/>
              </a:path>
              <a:path w="132714" h="534035">
                <a:moveTo>
                  <a:pt x="80517" y="452377"/>
                </a:moveTo>
                <a:lnTo>
                  <a:pt x="66278" y="476835"/>
                </a:lnTo>
                <a:lnTo>
                  <a:pt x="78612" y="497967"/>
                </a:lnTo>
                <a:lnTo>
                  <a:pt x="80517" y="497967"/>
                </a:lnTo>
                <a:lnTo>
                  <a:pt x="80517" y="452377"/>
                </a:lnTo>
                <a:close/>
              </a:path>
              <a:path w="132714" h="534035">
                <a:moveTo>
                  <a:pt x="80517" y="0"/>
                </a:moveTo>
                <a:lnTo>
                  <a:pt x="51942" y="0"/>
                </a:lnTo>
                <a:lnTo>
                  <a:pt x="52002" y="452377"/>
                </a:lnTo>
                <a:lnTo>
                  <a:pt x="66278" y="476835"/>
                </a:lnTo>
                <a:lnTo>
                  <a:pt x="80517" y="452377"/>
                </a:lnTo>
                <a:lnTo>
                  <a:pt x="80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00825" y="3692397"/>
            <a:ext cx="970915" cy="457200"/>
          </a:xfrm>
          <a:custGeom>
            <a:avLst/>
            <a:gdLst/>
            <a:ahLst/>
            <a:cxnLst/>
            <a:rect l="l" t="t" r="r" b="b"/>
            <a:pathLst>
              <a:path w="970915" h="457200">
                <a:moveTo>
                  <a:pt x="0" y="457200"/>
                </a:moveTo>
                <a:lnTo>
                  <a:pt x="970661" y="457200"/>
                </a:lnTo>
                <a:lnTo>
                  <a:pt x="970661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600825" y="3692397"/>
            <a:ext cx="970915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latin typeface="Times New Roman"/>
                <a:cs typeface="Times New Roman"/>
              </a:rPr>
              <a:t>Backup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12384" y="3692397"/>
            <a:ext cx="988694" cy="457200"/>
          </a:xfrm>
          <a:custGeom>
            <a:avLst/>
            <a:gdLst/>
            <a:ahLst/>
            <a:cxnLst/>
            <a:rect l="l" t="t" r="r" b="b"/>
            <a:pathLst>
              <a:path w="988695" h="457200">
                <a:moveTo>
                  <a:pt x="0" y="457200"/>
                </a:moveTo>
                <a:lnTo>
                  <a:pt x="988440" y="457200"/>
                </a:lnTo>
                <a:lnTo>
                  <a:pt x="98844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612384" y="3692397"/>
            <a:ext cx="988694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790"/>
              </a:spcBef>
            </a:pPr>
            <a:r>
              <a:rPr sz="1600" b="1" spc="-5" dirty="0">
                <a:latin typeface="Times New Roman"/>
                <a:cs typeface="Times New Roman"/>
              </a:rPr>
              <a:t>Program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010907" y="4149725"/>
            <a:ext cx="132715" cy="533400"/>
          </a:xfrm>
          <a:custGeom>
            <a:avLst/>
            <a:gdLst/>
            <a:ahLst/>
            <a:cxnLst/>
            <a:rect l="l" t="t" r="r" b="b"/>
            <a:pathLst>
              <a:path w="132715" h="533400">
                <a:moveTo>
                  <a:pt x="15875" y="402971"/>
                </a:moveTo>
                <a:lnTo>
                  <a:pt x="9144" y="407034"/>
                </a:lnTo>
                <a:lnTo>
                  <a:pt x="2286" y="410972"/>
                </a:lnTo>
                <a:lnTo>
                  <a:pt x="0" y="419734"/>
                </a:lnTo>
                <a:lnTo>
                  <a:pt x="3937" y="426593"/>
                </a:lnTo>
                <a:lnTo>
                  <a:pt x="66294" y="533400"/>
                </a:lnTo>
                <a:lnTo>
                  <a:pt x="82828" y="505079"/>
                </a:lnTo>
                <a:lnTo>
                  <a:pt x="52070" y="505079"/>
                </a:lnTo>
                <a:lnTo>
                  <a:pt x="52014" y="452155"/>
                </a:lnTo>
                <a:lnTo>
                  <a:pt x="28702" y="412115"/>
                </a:lnTo>
                <a:lnTo>
                  <a:pt x="24638" y="405384"/>
                </a:lnTo>
                <a:lnTo>
                  <a:pt x="15875" y="402971"/>
                </a:lnTo>
                <a:close/>
              </a:path>
              <a:path w="132715" h="533400">
                <a:moveTo>
                  <a:pt x="52070" y="452250"/>
                </a:moveTo>
                <a:lnTo>
                  <a:pt x="52070" y="505079"/>
                </a:lnTo>
                <a:lnTo>
                  <a:pt x="80645" y="505079"/>
                </a:lnTo>
                <a:lnTo>
                  <a:pt x="80645" y="497840"/>
                </a:lnTo>
                <a:lnTo>
                  <a:pt x="53975" y="497840"/>
                </a:lnTo>
                <a:lnTo>
                  <a:pt x="66310" y="476709"/>
                </a:lnTo>
                <a:lnTo>
                  <a:pt x="52070" y="452250"/>
                </a:lnTo>
                <a:close/>
              </a:path>
              <a:path w="132715" h="533400">
                <a:moveTo>
                  <a:pt x="116713" y="402971"/>
                </a:moveTo>
                <a:lnTo>
                  <a:pt x="107950" y="405384"/>
                </a:lnTo>
                <a:lnTo>
                  <a:pt x="80645" y="452155"/>
                </a:lnTo>
                <a:lnTo>
                  <a:pt x="80645" y="505079"/>
                </a:lnTo>
                <a:lnTo>
                  <a:pt x="82828" y="505079"/>
                </a:lnTo>
                <a:lnTo>
                  <a:pt x="128651" y="426593"/>
                </a:lnTo>
                <a:lnTo>
                  <a:pt x="132588" y="419734"/>
                </a:lnTo>
                <a:lnTo>
                  <a:pt x="130302" y="410972"/>
                </a:lnTo>
                <a:lnTo>
                  <a:pt x="116713" y="402971"/>
                </a:lnTo>
                <a:close/>
              </a:path>
              <a:path w="132715" h="533400">
                <a:moveTo>
                  <a:pt x="66310" y="476709"/>
                </a:moveTo>
                <a:lnTo>
                  <a:pt x="53975" y="497840"/>
                </a:lnTo>
                <a:lnTo>
                  <a:pt x="78613" y="497840"/>
                </a:lnTo>
                <a:lnTo>
                  <a:pt x="66310" y="476709"/>
                </a:lnTo>
                <a:close/>
              </a:path>
              <a:path w="132715" h="533400">
                <a:moveTo>
                  <a:pt x="80645" y="452155"/>
                </a:moveTo>
                <a:lnTo>
                  <a:pt x="66310" y="476709"/>
                </a:lnTo>
                <a:lnTo>
                  <a:pt x="78613" y="497840"/>
                </a:lnTo>
                <a:lnTo>
                  <a:pt x="80645" y="497840"/>
                </a:lnTo>
                <a:lnTo>
                  <a:pt x="80645" y="452155"/>
                </a:lnTo>
                <a:close/>
              </a:path>
              <a:path w="132715" h="533400">
                <a:moveTo>
                  <a:pt x="80645" y="0"/>
                </a:moveTo>
                <a:lnTo>
                  <a:pt x="52070" y="0"/>
                </a:lnTo>
                <a:lnTo>
                  <a:pt x="52070" y="452250"/>
                </a:lnTo>
                <a:lnTo>
                  <a:pt x="66310" y="476709"/>
                </a:lnTo>
                <a:lnTo>
                  <a:pt x="80589" y="452250"/>
                </a:lnTo>
                <a:lnTo>
                  <a:pt x="8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84847" y="4648834"/>
            <a:ext cx="584835" cy="457200"/>
          </a:xfrm>
          <a:custGeom>
            <a:avLst/>
            <a:gdLst/>
            <a:ahLst/>
            <a:cxnLst/>
            <a:rect l="l" t="t" r="r" b="b"/>
            <a:pathLst>
              <a:path w="584834" h="457200">
                <a:moveTo>
                  <a:pt x="0" y="457200"/>
                </a:moveTo>
                <a:lnTo>
                  <a:pt x="584834" y="457200"/>
                </a:lnTo>
                <a:lnTo>
                  <a:pt x="58483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969253" y="4736338"/>
            <a:ext cx="14008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9335" algn="l"/>
              </a:tabLst>
            </a:pPr>
            <a:r>
              <a:rPr sz="1600" b="1" spc="-55" dirty="0">
                <a:latin typeface="Times New Roman"/>
                <a:cs typeface="Times New Roman"/>
              </a:rPr>
              <a:t>F.C	</a:t>
            </a:r>
            <a:r>
              <a:rPr sz="1600" b="1" dirty="0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473447" y="2462783"/>
            <a:ext cx="988694" cy="457200"/>
          </a:xfrm>
          <a:custGeom>
            <a:avLst/>
            <a:gdLst/>
            <a:ahLst/>
            <a:cxnLst/>
            <a:rect l="l" t="t" r="r" b="b"/>
            <a:pathLst>
              <a:path w="988695" h="457200">
                <a:moveTo>
                  <a:pt x="0" y="457200"/>
                </a:moveTo>
                <a:lnTo>
                  <a:pt x="988440" y="457200"/>
                </a:lnTo>
                <a:lnTo>
                  <a:pt x="98844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73447" y="2462783"/>
            <a:ext cx="988694" cy="457200"/>
          </a:xfrm>
          <a:custGeom>
            <a:avLst/>
            <a:gdLst/>
            <a:ahLst/>
            <a:cxnLst/>
            <a:rect l="l" t="t" r="r" b="b"/>
            <a:pathLst>
              <a:path w="988695" h="457200">
                <a:moveTo>
                  <a:pt x="0" y="457200"/>
                </a:moveTo>
                <a:lnTo>
                  <a:pt x="988440" y="457200"/>
                </a:lnTo>
                <a:lnTo>
                  <a:pt x="98844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80053" y="2462783"/>
            <a:ext cx="993775" cy="457200"/>
          </a:xfrm>
          <a:custGeom>
            <a:avLst/>
            <a:gdLst/>
            <a:ahLst/>
            <a:cxnLst/>
            <a:rect l="l" t="t" r="r" b="b"/>
            <a:pathLst>
              <a:path w="993775" h="457200">
                <a:moveTo>
                  <a:pt x="0" y="457200"/>
                </a:moveTo>
                <a:lnTo>
                  <a:pt x="993305" y="457200"/>
                </a:lnTo>
                <a:lnTo>
                  <a:pt x="99330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480073" y="2462783"/>
            <a:ext cx="1981835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790"/>
              </a:spcBef>
              <a:tabLst>
                <a:tab pos="1209675" algn="l"/>
              </a:tabLst>
            </a:pPr>
            <a:r>
              <a:rPr sz="1600" b="1" dirty="0">
                <a:latin typeface="Times New Roman"/>
                <a:cs typeface="Times New Roman"/>
              </a:rPr>
              <a:t>User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2	User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486786" y="2462783"/>
            <a:ext cx="993775" cy="457200"/>
          </a:xfrm>
          <a:custGeom>
            <a:avLst/>
            <a:gdLst/>
            <a:ahLst/>
            <a:cxnLst/>
            <a:rect l="l" t="t" r="r" b="b"/>
            <a:pathLst>
              <a:path w="993775" h="457200">
                <a:moveTo>
                  <a:pt x="0" y="457200"/>
                </a:moveTo>
                <a:lnTo>
                  <a:pt x="993305" y="457200"/>
                </a:lnTo>
                <a:lnTo>
                  <a:pt x="99330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486786" y="2462783"/>
            <a:ext cx="993775" cy="457200"/>
          </a:xfrm>
          <a:prstGeom prst="rect">
            <a:avLst/>
          </a:prstGeom>
          <a:ln w="28613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latin typeface="Times New Roman"/>
                <a:cs typeface="Times New Roman"/>
              </a:rPr>
              <a:t>User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382522" y="2907157"/>
            <a:ext cx="1607820" cy="795655"/>
          </a:xfrm>
          <a:custGeom>
            <a:avLst/>
            <a:gdLst/>
            <a:ahLst/>
            <a:cxnLst/>
            <a:rect l="l" t="t" r="r" b="b"/>
            <a:pathLst>
              <a:path w="1607820" h="795654">
                <a:moveTo>
                  <a:pt x="82422" y="674370"/>
                </a:moveTo>
                <a:lnTo>
                  <a:pt x="73533" y="676148"/>
                </a:lnTo>
                <a:lnTo>
                  <a:pt x="69215" y="682625"/>
                </a:lnTo>
                <a:lnTo>
                  <a:pt x="0" y="785241"/>
                </a:lnTo>
                <a:lnTo>
                  <a:pt x="131190" y="795655"/>
                </a:lnTo>
                <a:lnTo>
                  <a:pt x="138049" y="789686"/>
                </a:lnTo>
                <a:lnTo>
                  <a:pt x="138358" y="785876"/>
                </a:lnTo>
                <a:lnTo>
                  <a:pt x="31750" y="785876"/>
                </a:lnTo>
                <a:lnTo>
                  <a:pt x="19303" y="760095"/>
                </a:lnTo>
                <a:lnTo>
                  <a:pt x="66848" y="737163"/>
                </a:lnTo>
                <a:lnTo>
                  <a:pt x="92837" y="698627"/>
                </a:lnTo>
                <a:lnTo>
                  <a:pt x="97281" y="692150"/>
                </a:lnTo>
                <a:lnTo>
                  <a:pt x="95503" y="683260"/>
                </a:lnTo>
                <a:lnTo>
                  <a:pt x="89027" y="678815"/>
                </a:lnTo>
                <a:lnTo>
                  <a:pt x="82422" y="674370"/>
                </a:lnTo>
                <a:close/>
              </a:path>
              <a:path w="1607820" h="795654">
                <a:moveTo>
                  <a:pt x="66848" y="737163"/>
                </a:moveTo>
                <a:lnTo>
                  <a:pt x="19303" y="760095"/>
                </a:lnTo>
                <a:lnTo>
                  <a:pt x="31750" y="785876"/>
                </a:lnTo>
                <a:lnTo>
                  <a:pt x="42017" y="780923"/>
                </a:lnTo>
                <a:lnTo>
                  <a:pt x="37337" y="780923"/>
                </a:lnTo>
                <a:lnTo>
                  <a:pt x="26669" y="758698"/>
                </a:lnTo>
                <a:lnTo>
                  <a:pt x="52326" y="758698"/>
                </a:lnTo>
                <a:lnTo>
                  <a:pt x="66848" y="737163"/>
                </a:lnTo>
                <a:close/>
              </a:path>
              <a:path w="1607820" h="795654">
                <a:moveTo>
                  <a:pt x="79512" y="762835"/>
                </a:moveTo>
                <a:lnTo>
                  <a:pt x="31750" y="785876"/>
                </a:lnTo>
                <a:lnTo>
                  <a:pt x="138358" y="785876"/>
                </a:lnTo>
                <a:lnTo>
                  <a:pt x="139319" y="774065"/>
                </a:lnTo>
                <a:lnTo>
                  <a:pt x="133477" y="767080"/>
                </a:lnTo>
                <a:lnTo>
                  <a:pt x="79512" y="762835"/>
                </a:lnTo>
                <a:close/>
              </a:path>
              <a:path w="1607820" h="795654">
                <a:moveTo>
                  <a:pt x="26669" y="758698"/>
                </a:moveTo>
                <a:lnTo>
                  <a:pt x="37337" y="780923"/>
                </a:lnTo>
                <a:lnTo>
                  <a:pt x="51039" y="760606"/>
                </a:lnTo>
                <a:lnTo>
                  <a:pt x="26669" y="758698"/>
                </a:lnTo>
                <a:close/>
              </a:path>
              <a:path w="1607820" h="795654">
                <a:moveTo>
                  <a:pt x="51039" y="760606"/>
                </a:moveTo>
                <a:lnTo>
                  <a:pt x="37337" y="780923"/>
                </a:lnTo>
                <a:lnTo>
                  <a:pt x="42017" y="780923"/>
                </a:lnTo>
                <a:lnTo>
                  <a:pt x="79512" y="762835"/>
                </a:lnTo>
                <a:lnTo>
                  <a:pt x="51039" y="760606"/>
                </a:lnTo>
                <a:close/>
              </a:path>
              <a:path w="1607820" h="795654">
                <a:moveTo>
                  <a:pt x="1595247" y="0"/>
                </a:moveTo>
                <a:lnTo>
                  <a:pt x="66848" y="737163"/>
                </a:lnTo>
                <a:lnTo>
                  <a:pt x="51039" y="760606"/>
                </a:lnTo>
                <a:lnTo>
                  <a:pt x="79512" y="762835"/>
                </a:lnTo>
                <a:lnTo>
                  <a:pt x="1607693" y="25654"/>
                </a:lnTo>
                <a:lnTo>
                  <a:pt x="1595247" y="0"/>
                </a:lnTo>
                <a:close/>
              </a:path>
              <a:path w="1607820" h="795654">
                <a:moveTo>
                  <a:pt x="52326" y="758698"/>
                </a:moveTo>
                <a:lnTo>
                  <a:pt x="26669" y="758698"/>
                </a:lnTo>
                <a:lnTo>
                  <a:pt x="51039" y="760606"/>
                </a:lnTo>
                <a:lnTo>
                  <a:pt x="52326" y="758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61382" y="2890647"/>
            <a:ext cx="1639570" cy="812165"/>
          </a:xfrm>
          <a:custGeom>
            <a:avLst/>
            <a:gdLst/>
            <a:ahLst/>
            <a:cxnLst/>
            <a:rect l="l" t="t" r="r" b="b"/>
            <a:pathLst>
              <a:path w="1639570" h="812164">
                <a:moveTo>
                  <a:pt x="1560330" y="779324"/>
                </a:moveTo>
                <a:lnTo>
                  <a:pt x="1506093" y="783590"/>
                </a:lnTo>
                <a:lnTo>
                  <a:pt x="1500251" y="790448"/>
                </a:lnTo>
                <a:lnTo>
                  <a:pt x="1500759" y="798322"/>
                </a:lnTo>
                <a:lnTo>
                  <a:pt x="1501394" y="806196"/>
                </a:lnTo>
                <a:lnTo>
                  <a:pt x="1508252" y="812038"/>
                </a:lnTo>
                <a:lnTo>
                  <a:pt x="1633072" y="802259"/>
                </a:lnTo>
                <a:lnTo>
                  <a:pt x="1607820" y="802259"/>
                </a:lnTo>
                <a:lnTo>
                  <a:pt x="1560330" y="779324"/>
                </a:lnTo>
                <a:close/>
              </a:path>
              <a:path w="1639570" h="812164">
                <a:moveTo>
                  <a:pt x="1588439" y="777123"/>
                </a:moveTo>
                <a:lnTo>
                  <a:pt x="1560330" y="779324"/>
                </a:lnTo>
                <a:lnTo>
                  <a:pt x="1607820" y="802259"/>
                </a:lnTo>
                <a:lnTo>
                  <a:pt x="1610161" y="797433"/>
                </a:lnTo>
                <a:lnTo>
                  <a:pt x="1602105" y="797433"/>
                </a:lnTo>
                <a:lnTo>
                  <a:pt x="1588439" y="777123"/>
                </a:lnTo>
                <a:close/>
              </a:path>
              <a:path w="1639570" h="812164">
                <a:moveTo>
                  <a:pt x="1557147" y="690880"/>
                </a:moveTo>
                <a:lnTo>
                  <a:pt x="1544066" y="699643"/>
                </a:lnTo>
                <a:lnTo>
                  <a:pt x="1542288" y="708533"/>
                </a:lnTo>
                <a:lnTo>
                  <a:pt x="1572598" y="753580"/>
                </a:lnTo>
                <a:lnTo>
                  <a:pt x="1620266" y="776605"/>
                </a:lnTo>
                <a:lnTo>
                  <a:pt x="1607820" y="802259"/>
                </a:lnTo>
                <a:lnTo>
                  <a:pt x="1633072" y="802259"/>
                </a:lnTo>
                <a:lnTo>
                  <a:pt x="1639570" y="801751"/>
                </a:lnTo>
                <a:lnTo>
                  <a:pt x="1570355" y="699135"/>
                </a:lnTo>
                <a:lnTo>
                  <a:pt x="1566037" y="692658"/>
                </a:lnTo>
                <a:lnTo>
                  <a:pt x="1557147" y="690880"/>
                </a:lnTo>
                <a:close/>
              </a:path>
              <a:path w="1639570" h="812164">
                <a:moveTo>
                  <a:pt x="1612900" y="775208"/>
                </a:moveTo>
                <a:lnTo>
                  <a:pt x="1588439" y="777123"/>
                </a:lnTo>
                <a:lnTo>
                  <a:pt x="1602105" y="797433"/>
                </a:lnTo>
                <a:lnTo>
                  <a:pt x="1612900" y="775208"/>
                </a:lnTo>
                <a:close/>
              </a:path>
              <a:path w="1639570" h="812164">
                <a:moveTo>
                  <a:pt x="1617373" y="775208"/>
                </a:moveTo>
                <a:lnTo>
                  <a:pt x="1612900" y="775208"/>
                </a:lnTo>
                <a:lnTo>
                  <a:pt x="1602105" y="797433"/>
                </a:lnTo>
                <a:lnTo>
                  <a:pt x="1610161" y="797433"/>
                </a:lnTo>
                <a:lnTo>
                  <a:pt x="1620266" y="776605"/>
                </a:lnTo>
                <a:lnTo>
                  <a:pt x="1617373" y="775208"/>
                </a:lnTo>
                <a:close/>
              </a:path>
              <a:path w="1639570" h="812164">
                <a:moveTo>
                  <a:pt x="12446" y="0"/>
                </a:moveTo>
                <a:lnTo>
                  <a:pt x="0" y="25781"/>
                </a:lnTo>
                <a:lnTo>
                  <a:pt x="1560330" y="779324"/>
                </a:lnTo>
                <a:lnTo>
                  <a:pt x="1588439" y="777123"/>
                </a:lnTo>
                <a:lnTo>
                  <a:pt x="1572598" y="753580"/>
                </a:lnTo>
                <a:lnTo>
                  <a:pt x="12446" y="0"/>
                </a:lnTo>
                <a:close/>
              </a:path>
              <a:path w="1639570" h="812164">
                <a:moveTo>
                  <a:pt x="1572598" y="753580"/>
                </a:moveTo>
                <a:lnTo>
                  <a:pt x="1588439" y="777123"/>
                </a:lnTo>
                <a:lnTo>
                  <a:pt x="1612900" y="775208"/>
                </a:lnTo>
                <a:lnTo>
                  <a:pt x="1617373" y="775208"/>
                </a:lnTo>
                <a:lnTo>
                  <a:pt x="1572598" y="753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13378" y="2919983"/>
            <a:ext cx="132715" cy="772795"/>
          </a:xfrm>
          <a:custGeom>
            <a:avLst/>
            <a:gdLst/>
            <a:ahLst/>
            <a:cxnLst/>
            <a:rect l="l" t="t" r="r" b="b"/>
            <a:pathLst>
              <a:path w="132714" h="772795">
                <a:moveTo>
                  <a:pt x="15874" y="642112"/>
                </a:moveTo>
                <a:lnTo>
                  <a:pt x="9016" y="646049"/>
                </a:lnTo>
                <a:lnTo>
                  <a:pt x="2285" y="649986"/>
                </a:lnTo>
                <a:lnTo>
                  <a:pt x="0" y="658749"/>
                </a:lnTo>
                <a:lnTo>
                  <a:pt x="3936" y="665607"/>
                </a:lnTo>
                <a:lnTo>
                  <a:pt x="66293" y="772541"/>
                </a:lnTo>
                <a:lnTo>
                  <a:pt x="82883" y="744093"/>
                </a:lnTo>
                <a:lnTo>
                  <a:pt x="51942" y="744093"/>
                </a:lnTo>
                <a:lnTo>
                  <a:pt x="51942" y="691290"/>
                </a:lnTo>
                <a:lnTo>
                  <a:pt x="28574" y="651256"/>
                </a:lnTo>
                <a:lnTo>
                  <a:pt x="24637" y="644398"/>
                </a:lnTo>
                <a:lnTo>
                  <a:pt x="15874" y="642112"/>
                </a:lnTo>
                <a:close/>
              </a:path>
              <a:path w="132714" h="772795">
                <a:moveTo>
                  <a:pt x="51942" y="691290"/>
                </a:moveTo>
                <a:lnTo>
                  <a:pt x="51942" y="744093"/>
                </a:lnTo>
                <a:lnTo>
                  <a:pt x="80517" y="744093"/>
                </a:lnTo>
                <a:lnTo>
                  <a:pt x="80517" y="736981"/>
                </a:lnTo>
                <a:lnTo>
                  <a:pt x="53974" y="736981"/>
                </a:lnTo>
                <a:lnTo>
                  <a:pt x="66278" y="715849"/>
                </a:lnTo>
                <a:lnTo>
                  <a:pt x="51942" y="691290"/>
                </a:lnTo>
                <a:close/>
              </a:path>
              <a:path w="132714" h="772795">
                <a:moveTo>
                  <a:pt x="116712" y="642112"/>
                </a:moveTo>
                <a:lnTo>
                  <a:pt x="107949" y="644398"/>
                </a:lnTo>
                <a:lnTo>
                  <a:pt x="103885" y="651256"/>
                </a:lnTo>
                <a:lnTo>
                  <a:pt x="80577" y="691290"/>
                </a:lnTo>
                <a:lnTo>
                  <a:pt x="80517" y="744093"/>
                </a:lnTo>
                <a:lnTo>
                  <a:pt x="82883" y="744093"/>
                </a:lnTo>
                <a:lnTo>
                  <a:pt x="128650" y="665607"/>
                </a:lnTo>
                <a:lnTo>
                  <a:pt x="132587" y="658749"/>
                </a:lnTo>
                <a:lnTo>
                  <a:pt x="130301" y="649986"/>
                </a:lnTo>
                <a:lnTo>
                  <a:pt x="123443" y="646049"/>
                </a:lnTo>
                <a:lnTo>
                  <a:pt x="116712" y="642112"/>
                </a:lnTo>
                <a:close/>
              </a:path>
              <a:path w="132714" h="772795">
                <a:moveTo>
                  <a:pt x="66278" y="715849"/>
                </a:moveTo>
                <a:lnTo>
                  <a:pt x="53974" y="736981"/>
                </a:lnTo>
                <a:lnTo>
                  <a:pt x="78612" y="736981"/>
                </a:lnTo>
                <a:lnTo>
                  <a:pt x="66278" y="715849"/>
                </a:lnTo>
                <a:close/>
              </a:path>
              <a:path w="132714" h="772795">
                <a:moveTo>
                  <a:pt x="80517" y="691391"/>
                </a:moveTo>
                <a:lnTo>
                  <a:pt x="66278" y="715849"/>
                </a:lnTo>
                <a:lnTo>
                  <a:pt x="78612" y="736981"/>
                </a:lnTo>
                <a:lnTo>
                  <a:pt x="80517" y="736981"/>
                </a:lnTo>
                <a:lnTo>
                  <a:pt x="80517" y="691391"/>
                </a:lnTo>
                <a:close/>
              </a:path>
              <a:path w="132714" h="772795">
                <a:moveTo>
                  <a:pt x="80517" y="0"/>
                </a:moveTo>
                <a:lnTo>
                  <a:pt x="51942" y="0"/>
                </a:lnTo>
                <a:lnTo>
                  <a:pt x="52002" y="691391"/>
                </a:lnTo>
                <a:lnTo>
                  <a:pt x="66278" y="715849"/>
                </a:lnTo>
                <a:lnTo>
                  <a:pt x="80517" y="691391"/>
                </a:lnTo>
                <a:lnTo>
                  <a:pt x="80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16291" y="2286000"/>
            <a:ext cx="923290" cy="810895"/>
          </a:xfrm>
          <a:custGeom>
            <a:avLst/>
            <a:gdLst/>
            <a:ahLst/>
            <a:cxnLst/>
            <a:rect l="l" t="t" r="r" b="b"/>
            <a:pathLst>
              <a:path w="923290" h="810894">
                <a:moveTo>
                  <a:pt x="407289" y="0"/>
                </a:moveTo>
                <a:lnTo>
                  <a:pt x="0" y="405384"/>
                </a:lnTo>
                <a:lnTo>
                  <a:pt x="407289" y="810768"/>
                </a:lnTo>
                <a:lnTo>
                  <a:pt x="407289" y="608076"/>
                </a:lnTo>
                <a:lnTo>
                  <a:pt x="922909" y="608076"/>
                </a:lnTo>
                <a:lnTo>
                  <a:pt x="922909" y="202692"/>
                </a:lnTo>
                <a:lnTo>
                  <a:pt x="407289" y="202692"/>
                </a:lnTo>
                <a:lnTo>
                  <a:pt x="407289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16291" y="2286000"/>
            <a:ext cx="923290" cy="810895"/>
          </a:xfrm>
          <a:custGeom>
            <a:avLst/>
            <a:gdLst/>
            <a:ahLst/>
            <a:cxnLst/>
            <a:rect l="l" t="t" r="r" b="b"/>
            <a:pathLst>
              <a:path w="923290" h="810894">
                <a:moveTo>
                  <a:pt x="0" y="405384"/>
                </a:moveTo>
                <a:lnTo>
                  <a:pt x="407289" y="0"/>
                </a:lnTo>
                <a:lnTo>
                  <a:pt x="407289" y="202692"/>
                </a:lnTo>
                <a:lnTo>
                  <a:pt x="922909" y="202692"/>
                </a:lnTo>
                <a:lnTo>
                  <a:pt x="922909" y="608076"/>
                </a:lnTo>
                <a:lnTo>
                  <a:pt x="407289" y="608076"/>
                </a:lnTo>
                <a:lnTo>
                  <a:pt x="407289" y="810768"/>
                </a:lnTo>
                <a:lnTo>
                  <a:pt x="0" y="40538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155685" y="2490723"/>
            <a:ext cx="64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810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Master  Di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ectory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2216" y="356870"/>
            <a:ext cx="54146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File System</a:t>
            </a:r>
            <a:r>
              <a:rPr spc="-50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1387" y="1705864"/>
            <a:ext cx="6530340" cy="147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Files - store 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1755"/>
              </a:spcBef>
            </a:pPr>
            <a:r>
              <a:rPr sz="2200" dirty="0">
                <a:latin typeface="Times New Roman"/>
                <a:cs typeface="Times New Roman"/>
              </a:rPr>
              <a:t>- logical units of information created by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processes</a:t>
            </a:r>
            <a:endParaRPr sz="2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75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Directories - </a:t>
            </a:r>
            <a:r>
              <a:rPr sz="2200" spc="-5" dirty="0">
                <a:latin typeface="Times New Roman"/>
                <a:cs typeface="Times New Roman"/>
              </a:rPr>
              <a:t>organize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files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3492753"/>
            <a:ext cx="1022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0" dirty="0">
                <a:solidFill>
                  <a:srgbClr val="DD8046"/>
                </a:solidFill>
                <a:latin typeface="Wingdings"/>
                <a:cs typeface="Wingdings"/>
              </a:rPr>
              <a:t>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9032" y="3380740"/>
            <a:ext cx="63595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- data structure that holds the information regarding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files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7" y="3939540"/>
            <a:ext cx="6338570" cy="1477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Partitions </a:t>
            </a:r>
            <a:r>
              <a:rPr sz="2200" dirty="0">
                <a:latin typeface="Times New Roman"/>
                <a:cs typeface="Times New Roman"/>
              </a:rPr>
              <a:t>- separate collections of directories &amp;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files</a:t>
            </a:r>
            <a:endParaRPr sz="2200">
              <a:latin typeface="Times New Roman"/>
              <a:cs typeface="Times New Roman"/>
            </a:endParaRPr>
          </a:p>
          <a:p>
            <a:pPr marL="1642745" lvl="1" indent="-163195">
              <a:lnSpc>
                <a:spcPct val="100000"/>
              </a:lnSpc>
              <a:spcBef>
                <a:spcPts val="1750"/>
              </a:spcBef>
              <a:buChar char="-"/>
              <a:tabLst>
                <a:tab pos="1643380" algn="l"/>
              </a:tabLst>
            </a:pPr>
            <a:r>
              <a:rPr sz="2200" dirty="0">
                <a:latin typeface="Times New Roman"/>
                <a:cs typeface="Times New Roman"/>
              </a:rPr>
              <a:t>also called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“volumes”</a:t>
            </a:r>
            <a:endParaRPr sz="2200">
              <a:latin typeface="Times New Roman"/>
              <a:cs typeface="Times New Roman"/>
            </a:endParaRPr>
          </a:p>
          <a:p>
            <a:pPr marL="1555750">
              <a:lnSpc>
                <a:spcPct val="100000"/>
              </a:lnSpc>
              <a:spcBef>
                <a:spcPts val="1655"/>
              </a:spcBef>
            </a:pPr>
            <a:r>
              <a:rPr sz="2200" dirty="0">
                <a:latin typeface="Times New Roman"/>
                <a:cs typeface="Times New Roman"/>
              </a:rPr>
              <a:t>- all directory information kept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-70">
                <a:latin typeface="Times New Roman"/>
                <a:cs typeface="Times New Roman"/>
              </a:rPr>
              <a:t> </a:t>
            </a:r>
            <a:r>
              <a:rPr sz="2200" smtClean="0">
                <a:latin typeface="Times New Roman"/>
                <a:cs typeface="Times New Roman"/>
              </a:rPr>
              <a:t>partition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7969" y="356870"/>
            <a:ext cx="6297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Tree-Structured</a:t>
            </a:r>
            <a:r>
              <a:rPr spc="-75" dirty="0"/>
              <a:t> </a:t>
            </a:r>
            <a:r>
              <a:rPr spc="-10" dirty="0"/>
              <a:t>Directory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862327"/>
            <a:ext cx="7865109" cy="1666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Directory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tree of arbitrary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height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14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Directory contains </a:t>
            </a:r>
            <a:r>
              <a:rPr sz="2400" spc="-5" dirty="0">
                <a:latin typeface="Times New Roman"/>
                <a:cs typeface="Times New Roman"/>
              </a:rPr>
              <a:t>files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subdirectories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135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bit in directory entry </a:t>
            </a:r>
            <a:r>
              <a:rPr sz="2400" spc="-5" dirty="0">
                <a:latin typeface="Times New Roman"/>
                <a:cs typeface="Times New Roman"/>
              </a:rPr>
              <a:t>differentiates </a:t>
            </a:r>
            <a:r>
              <a:rPr sz="2400" dirty="0">
                <a:latin typeface="Times New Roman"/>
                <a:cs typeface="Times New Roman"/>
              </a:rPr>
              <a:t>files from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subdirectories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46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512" y="6310121"/>
            <a:ext cx="21462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775F54"/>
                </a:solidFill>
                <a:latin typeface="Tw Cen MT"/>
                <a:cs typeface="Tw Cen MT"/>
              </a:rPr>
              <a:t>47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91043" y="609600"/>
            <a:ext cx="840740" cy="682625"/>
          </a:xfrm>
          <a:custGeom>
            <a:avLst/>
            <a:gdLst/>
            <a:ahLst/>
            <a:cxnLst/>
            <a:rect l="l" t="t" r="r" b="b"/>
            <a:pathLst>
              <a:path w="840740" h="682625">
                <a:moveTo>
                  <a:pt x="342773" y="0"/>
                </a:moveTo>
                <a:lnTo>
                  <a:pt x="0" y="341249"/>
                </a:lnTo>
                <a:lnTo>
                  <a:pt x="342773" y="682371"/>
                </a:lnTo>
                <a:lnTo>
                  <a:pt x="342773" y="511810"/>
                </a:lnTo>
                <a:lnTo>
                  <a:pt x="840486" y="511810"/>
                </a:lnTo>
                <a:lnTo>
                  <a:pt x="840486" y="170561"/>
                </a:lnTo>
                <a:lnTo>
                  <a:pt x="342773" y="170561"/>
                </a:lnTo>
                <a:lnTo>
                  <a:pt x="342773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91043" y="609600"/>
            <a:ext cx="840740" cy="682625"/>
          </a:xfrm>
          <a:custGeom>
            <a:avLst/>
            <a:gdLst/>
            <a:ahLst/>
            <a:cxnLst/>
            <a:rect l="l" t="t" r="r" b="b"/>
            <a:pathLst>
              <a:path w="840740" h="682625">
                <a:moveTo>
                  <a:pt x="0" y="341249"/>
                </a:moveTo>
                <a:lnTo>
                  <a:pt x="342773" y="0"/>
                </a:lnTo>
                <a:lnTo>
                  <a:pt x="342773" y="170561"/>
                </a:lnTo>
                <a:lnTo>
                  <a:pt x="840486" y="170561"/>
                </a:lnTo>
                <a:lnTo>
                  <a:pt x="840486" y="511810"/>
                </a:lnTo>
                <a:lnTo>
                  <a:pt x="342773" y="511810"/>
                </a:lnTo>
                <a:lnTo>
                  <a:pt x="342773" y="682371"/>
                </a:lnTo>
                <a:lnTo>
                  <a:pt x="0" y="3412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73288" y="750062"/>
            <a:ext cx="64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430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Root  Di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ectory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1043" y="4427473"/>
            <a:ext cx="840740" cy="449580"/>
          </a:xfrm>
          <a:custGeom>
            <a:avLst/>
            <a:gdLst/>
            <a:ahLst/>
            <a:cxnLst/>
            <a:rect l="l" t="t" r="r" b="b"/>
            <a:pathLst>
              <a:path w="840740" h="449579">
                <a:moveTo>
                  <a:pt x="225552" y="0"/>
                </a:moveTo>
                <a:lnTo>
                  <a:pt x="0" y="224536"/>
                </a:lnTo>
                <a:lnTo>
                  <a:pt x="225552" y="449072"/>
                </a:lnTo>
                <a:lnTo>
                  <a:pt x="225552" y="336804"/>
                </a:lnTo>
                <a:lnTo>
                  <a:pt x="840486" y="336804"/>
                </a:lnTo>
                <a:lnTo>
                  <a:pt x="840486" y="112268"/>
                </a:lnTo>
                <a:lnTo>
                  <a:pt x="225552" y="112268"/>
                </a:lnTo>
                <a:lnTo>
                  <a:pt x="225552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1043" y="4427473"/>
            <a:ext cx="840740" cy="449580"/>
          </a:xfrm>
          <a:custGeom>
            <a:avLst/>
            <a:gdLst/>
            <a:ahLst/>
            <a:cxnLst/>
            <a:rect l="l" t="t" r="r" b="b"/>
            <a:pathLst>
              <a:path w="840740" h="449579">
                <a:moveTo>
                  <a:pt x="0" y="224536"/>
                </a:moveTo>
                <a:lnTo>
                  <a:pt x="225552" y="0"/>
                </a:lnTo>
                <a:lnTo>
                  <a:pt x="225552" y="112268"/>
                </a:lnTo>
                <a:lnTo>
                  <a:pt x="840486" y="112268"/>
                </a:lnTo>
                <a:lnTo>
                  <a:pt x="840486" y="336804"/>
                </a:lnTo>
                <a:lnTo>
                  <a:pt x="225552" y="336804"/>
                </a:lnTo>
                <a:lnTo>
                  <a:pt x="225552" y="449072"/>
                </a:lnTo>
                <a:lnTo>
                  <a:pt x="0" y="22453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77681" y="4527041"/>
            <a:ext cx="3810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Files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23681" y="1804670"/>
            <a:ext cx="840740" cy="749935"/>
          </a:xfrm>
          <a:custGeom>
            <a:avLst/>
            <a:gdLst/>
            <a:ahLst/>
            <a:cxnLst/>
            <a:rect l="l" t="t" r="r" b="b"/>
            <a:pathLst>
              <a:path w="840740" h="749935">
                <a:moveTo>
                  <a:pt x="376555" y="0"/>
                </a:moveTo>
                <a:lnTo>
                  <a:pt x="0" y="374776"/>
                </a:lnTo>
                <a:lnTo>
                  <a:pt x="376555" y="749426"/>
                </a:lnTo>
                <a:lnTo>
                  <a:pt x="376555" y="562101"/>
                </a:lnTo>
                <a:lnTo>
                  <a:pt x="840486" y="562101"/>
                </a:lnTo>
                <a:lnTo>
                  <a:pt x="840486" y="187451"/>
                </a:lnTo>
                <a:lnTo>
                  <a:pt x="376555" y="187451"/>
                </a:lnTo>
                <a:lnTo>
                  <a:pt x="376555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3681" y="1804670"/>
            <a:ext cx="840740" cy="749935"/>
          </a:xfrm>
          <a:custGeom>
            <a:avLst/>
            <a:gdLst/>
            <a:ahLst/>
            <a:cxnLst/>
            <a:rect l="l" t="t" r="r" b="b"/>
            <a:pathLst>
              <a:path w="840740" h="749935">
                <a:moveTo>
                  <a:pt x="0" y="374776"/>
                </a:moveTo>
                <a:lnTo>
                  <a:pt x="376555" y="0"/>
                </a:lnTo>
                <a:lnTo>
                  <a:pt x="376555" y="187451"/>
                </a:lnTo>
                <a:lnTo>
                  <a:pt x="840486" y="187451"/>
                </a:lnTo>
                <a:lnTo>
                  <a:pt x="840486" y="562101"/>
                </a:lnTo>
                <a:lnTo>
                  <a:pt x="376555" y="562101"/>
                </a:lnTo>
                <a:lnTo>
                  <a:pt x="376555" y="749426"/>
                </a:lnTo>
                <a:lnTo>
                  <a:pt x="0" y="37477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13928" y="1978660"/>
            <a:ext cx="64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785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Sub  </a:t>
            </a:r>
            <a:r>
              <a:rPr sz="1200" b="1" spc="-5" dirty="0">
                <a:latin typeface="Times New Roman"/>
                <a:cs typeface="Times New Roman"/>
              </a:rPr>
              <a:t>Di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ectory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42460" y="1876094"/>
            <a:ext cx="900430" cy="422909"/>
          </a:xfrm>
          <a:custGeom>
            <a:avLst/>
            <a:gdLst/>
            <a:ahLst/>
            <a:cxnLst/>
            <a:rect l="l" t="t" r="r" b="b"/>
            <a:pathLst>
              <a:path w="900429" h="422910">
                <a:moveTo>
                  <a:pt x="0" y="422605"/>
                </a:moveTo>
                <a:lnTo>
                  <a:pt x="900125" y="422605"/>
                </a:lnTo>
                <a:lnTo>
                  <a:pt x="900125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42460" y="1876094"/>
            <a:ext cx="900430" cy="422909"/>
          </a:xfrm>
          <a:custGeom>
            <a:avLst/>
            <a:gdLst/>
            <a:ahLst/>
            <a:cxnLst/>
            <a:rect l="l" t="t" r="r" b="b"/>
            <a:pathLst>
              <a:path w="900429" h="422910">
                <a:moveTo>
                  <a:pt x="0" y="422605"/>
                </a:moveTo>
                <a:lnTo>
                  <a:pt x="900125" y="422605"/>
                </a:lnTo>
                <a:lnTo>
                  <a:pt x="900125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04208" y="1946148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Hex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6372" y="2760141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5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6372" y="2760141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5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550" y="2298700"/>
            <a:ext cx="132715" cy="493395"/>
          </a:xfrm>
          <a:custGeom>
            <a:avLst/>
            <a:gdLst/>
            <a:ahLst/>
            <a:cxnLst/>
            <a:rect l="l" t="t" r="r" b="b"/>
            <a:pathLst>
              <a:path w="132715" h="493394">
                <a:moveTo>
                  <a:pt x="15938" y="362712"/>
                </a:moveTo>
                <a:lnTo>
                  <a:pt x="9118" y="366649"/>
                </a:lnTo>
                <a:lnTo>
                  <a:pt x="2311" y="370713"/>
                </a:lnTo>
                <a:lnTo>
                  <a:pt x="0" y="379349"/>
                </a:lnTo>
                <a:lnTo>
                  <a:pt x="3975" y="386207"/>
                </a:lnTo>
                <a:lnTo>
                  <a:pt x="66332" y="493141"/>
                </a:lnTo>
                <a:lnTo>
                  <a:pt x="82917" y="464693"/>
                </a:lnTo>
                <a:lnTo>
                  <a:pt x="52044" y="464693"/>
                </a:lnTo>
                <a:lnTo>
                  <a:pt x="52033" y="411922"/>
                </a:lnTo>
                <a:lnTo>
                  <a:pt x="28663" y="371856"/>
                </a:lnTo>
                <a:lnTo>
                  <a:pt x="24688" y="364998"/>
                </a:lnTo>
                <a:lnTo>
                  <a:pt x="15938" y="362712"/>
                </a:lnTo>
                <a:close/>
              </a:path>
              <a:path w="132715" h="493394">
                <a:moveTo>
                  <a:pt x="52043" y="411939"/>
                </a:moveTo>
                <a:lnTo>
                  <a:pt x="52044" y="464693"/>
                </a:lnTo>
                <a:lnTo>
                  <a:pt x="80619" y="464693"/>
                </a:lnTo>
                <a:lnTo>
                  <a:pt x="80619" y="457581"/>
                </a:lnTo>
                <a:lnTo>
                  <a:pt x="53987" y="457581"/>
                </a:lnTo>
                <a:lnTo>
                  <a:pt x="66325" y="436427"/>
                </a:lnTo>
                <a:lnTo>
                  <a:pt x="52043" y="411939"/>
                </a:lnTo>
                <a:close/>
              </a:path>
              <a:path w="132715" h="493394">
                <a:moveTo>
                  <a:pt x="116713" y="362712"/>
                </a:moveTo>
                <a:lnTo>
                  <a:pt x="107962" y="364998"/>
                </a:lnTo>
                <a:lnTo>
                  <a:pt x="103987" y="371856"/>
                </a:lnTo>
                <a:lnTo>
                  <a:pt x="80618" y="411922"/>
                </a:lnTo>
                <a:lnTo>
                  <a:pt x="80619" y="464693"/>
                </a:lnTo>
                <a:lnTo>
                  <a:pt x="82917" y="464693"/>
                </a:lnTo>
                <a:lnTo>
                  <a:pt x="128676" y="386207"/>
                </a:lnTo>
                <a:lnTo>
                  <a:pt x="132651" y="379349"/>
                </a:lnTo>
                <a:lnTo>
                  <a:pt x="130352" y="370713"/>
                </a:lnTo>
                <a:lnTo>
                  <a:pt x="123532" y="366649"/>
                </a:lnTo>
                <a:lnTo>
                  <a:pt x="116713" y="362712"/>
                </a:lnTo>
                <a:close/>
              </a:path>
              <a:path w="132715" h="493394">
                <a:moveTo>
                  <a:pt x="66325" y="436427"/>
                </a:moveTo>
                <a:lnTo>
                  <a:pt x="53987" y="457581"/>
                </a:lnTo>
                <a:lnTo>
                  <a:pt x="78663" y="457581"/>
                </a:lnTo>
                <a:lnTo>
                  <a:pt x="66325" y="436427"/>
                </a:lnTo>
                <a:close/>
              </a:path>
              <a:path w="132715" h="493394">
                <a:moveTo>
                  <a:pt x="80618" y="411922"/>
                </a:moveTo>
                <a:lnTo>
                  <a:pt x="66325" y="436427"/>
                </a:lnTo>
                <a:lnTo>
                  <a:pt x="78663" y="457581"/>
                </a:lnTo>
                <a:lnTo>
                  <a:pt x="80619" y="457581"/>
                </a:lnTo>
                <a:lnTo>
                  <a:pt x="80618" y="411922"/>
                </a:lnTo>
                <a:close/>
              </a:path>
              <a:path w="132715" h="493394">
                <a:moveTo>
                  <a:pt x="80606" y="0"/>
                </a:moveTo>
                <a:lnTo>
                  <a:pt x="52031" y="0"/>
                </a:lnTo>
                <a:lnTo>
                  <a:pt x="52043" y="411939"/>
                </a:lnTo>
                <a:lnTo>
                  <a:pt x="66325" y="436427"/>
                </a:lnTo>
                <a:lnTo>
                  <a:pt x="80608" y="411939"/>
                </a:lnTo>
                <a:lnTo>
                  <a:pt x="80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37967" y="1876094"/>
            <a:ext cx="904875" cy="422909"/>
          </a:xfrm>
          <a:custGeom>
            <a:avLst/>
            <a:gdLst/>
            <a:ahLst/>
            <a:cxnLst/>
            <a:rect l="l" t="t" r="r" b="b"/>
            <a:pathLst>
              <a:path w="904875" h="422910">
                <a:moveTo>
                  <a:pt x="0" y="422605"/>
                </a:moveTo>
                <a:lnTo>
                  <a:pt x="904544" y="422605"/>
                </a:lnTo>
                <a:lnTo>
                  <a:pt x="90454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37967" y="1876094"/>
            <a:ext cx="904875" cy="422909"/>
          </a:xfrm>
          <a:custGeom>
            <a:avLst/>
            <a:gdLst/>
            <a:ahLst/>
            <a:cxnLst/>
            <a:rect l="l" t="t" r="r" b="b"/>
            <a:pathLst>
              <a:path w="904875" h="422910">
                <a:moveTo>
                  <a:pt x="0" y="422605"/>
                </a:moveTo>
                <a:lnTo>
                  <a:pt x="904544" y="422605"/>
                </a:lnTo>
                <a:lnTo>
                  <a:pt x="90454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60776" y="1946148"/>
            <a:ext cx="6597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Record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28725" y="1876094"/>
            <a:ext cx="883919" cy="422909"/>
          </a:xfrm>
          <a:custGeom>
            <a:avLst/>
            <a:gdLst/>
            <a:ahLst/>
            <a:cxnLst/>
            <a:rect l="l" t="t" r="r" b="b"/>
            <a:pathLst>
              <a:path w="883919" h="422910">
                <a:moveTo>
                  <a:pt x="0" y="422605"/>
                </a:moveTo>
                <a:lnTo>
                  <a:pt x="883869" y="422605"/>
                </a:lnTo>
                <a:lnTo>
                  <a:pt x="883869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12469" y="1876094"/>
            <a:ext cx="900430" cy="422909"/>
          </a:xfrm>
          <a:custGeom>
            <a:avLst/>
            <a:gdLst/>
            <a:ahLst/>
            <a:cxnLst/>
            <a:rect l="l" t="t" r="r" b="b"/>
            <a:pathLst>
              <a:path w="900430" h="422910">
                <a:moveTo>
                  <a:pt x="0" y="422605"/>
                </a:moveTo>
                <a:lnTo>
                  <a:pt x="900125" y="422605"/>
                </a:lnTo>
                <a:lnTo>
                  <a:pt x="900125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46453" y="1946148"/>
            <a:ext cx="4324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Mail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33473" y="1876094"/>
            <a:ext cx="904875" cy="422909"/>
          </a:xfrm>
          <a:custGeom>
            <a:avLst/>
            <a:gdLst/>
            <a:ahLst/>
            <a:cxnLst/>
            <a:rect l="l" t="t" r="r" b="b"/>
            <a:pathLst>
              <a:path w="904875" h="422910">
                <a:moveTo>
                  <a:pt x="0" y="422605"/>
                </a:moveTo>
                <a:lnTo>
                  <a:pt x="904544" y="422605"/>
                </a:lnTo>
                <a:lnTo>
                  <a:pt x="90454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3473" y="1876094"/>
            <a:ext cx="904875" cy="422909"/>
          </a:xfrm>
          <a:custGeom>
            <a:avLst/>
            <a:gdLst/>
            <a:ahLst/>
            <a:cxnLst/>
            <a:rect l="l" t="t" r="r" b="b"/>
            <a:pathLst>
              <a:path w="904875" h="422910">
                <a:moveTo>
                  <a:pt x="0" y="422605"/>
                </a:moveTo>
                <a:lnTo>
                  <a:pt x="904544" y="422605"/>
                </a:lnTo>
                <a:lnTo>
                  <a:pt x="90454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95727" y="1946148"/>
            <a:ext cx="3797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5" dirty="0">
                <a:latin typeface="Times New Roman"/>
                <a:cs typeface="Times New Roman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est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8600" y="1876094"/>
            <a:ext cx="900430" cy="422909"/>
          </a:xfrm>
          <a:custGeom>
            <a:avLst/>
            <a:gdLst/>
            <a:ahLst/>
            <a:cxnLst/>
            <a:rect l="l" t="t" r="r" b="b"/>
            <a:pathLst>
              <a:path w="900430" h="422910">
                <a:moveTo>
                  <a:pt x="0" y="422605"/>
                </a:moveTo>
                <a:lnTo>
                  <a:pt x="900125" y="422605"/>
                </a:lnTo>
                <a:lnTo>
                  <a:pt x="900125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876094"/>
            <a:ext cx="900430" cy="422909"/>
          </a:xfrm>
          <a:custGeom>
            <a:avLst/>
            <a:gdLst/>
            <a:ahLst/>
            <a:cxnLst/>
            <a:rect l="l" t="t" r="r" b="b"/>
            <a:pathLst>
              <a:path w="900430" h="422910">
                <a:moveTo>
                  <a:pt x="0" y="422605"/>
                </a:moveTo>
                <a:lnTo>
                  <a:pt x="900125" y="422605"/>
                </a:lnTo>
                <a:lnTo>
                  <a:pt x="900125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56437" y="1946148"/>
            <a:ext cx="4445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26254" y="2288794"/>
            <a:ext cx="132715" cy="493395"/>
          </a:xfrm>
          <a:custGeom>
            <a:avLst/>
            <a:gdLst/>
            <a:ahLst/>
            <a:cxnLst/>
            <a:rect l="l" t="t" r="r" b="b"/>
            <a:pathLst>
              <a:path w="132714" h="493394">
                <a:moveTo>
                  <a:pt x="15875" y="362712"/>
                </a:moveTo>
                <a:lnTo>
                  <a:pt x="9144" y="366649"/>
                </a:lnTo>
                <a:lnTo>
                  <a:pt x="2286" y="370586"/>
                </a:lnTo>
                <a:lnTo>
                  <a:pt x="0" y="379349"/>
                </a:lnTo>
                <a:lnTo>
                  <a:pt x="3937" y="386207"/>
                </a:lnTo>
                <a:lnTo>
                  <a:pt x="66294" y="493141"/>
                </a:lnTo>
                <a:lnTo>
                  <a:pt x="82883" y="464693"/>
                </a:lnTo>
                <a:lnTo>
                  <a:pt x="52070" y="464693"/>
                </a:lnTo>
                <a:lnTo>
                  <a:pt x="51943" y="411890"/>
                </a:lnTo>
                <a:lnTo>
                  <a:pt x="28575" y="371856"/>
                </a:lnTo>
                <a:lnTo>
                  <a:pt x="24638" y="364998"/>
                </a:lnTo>
                <a:lnTo>
                  <a:pt x="15875" y="362712"/>
                </a:lnTo>
                <a:close/>
              </a:path>
              <a:path w="132714" h="493394">
                <a:moveTo>
                  <a:pt x="52070" y="412107"/>
                </a:moveTo>
                <a:lnTo>
                  <a:pt x="52070" y="464693"/>
                </a:lnTo>
                <a:lnTo>
                  <a:pt x="80645" y="464693"/>
                </a:lnTo>
                <a:lnTo>
                  <a:pt x="80645" y="457581"/>
                </a:lnTo>
                <a:lnTo>
                  <a:pt x="53975" y="457581"/>
                </a:lnTo>
                <a:lnTo>
                  <a:pt x="66294" y="436476"/>
                </a:lnTo>
                <a:lnTo>
                  <a:pt x="52070" y="412107"/>
                </a:lnTo>
                <a:close/>
              </a:path>
              <a:path w="132714" h="493394">
                <a:moveTo>
                  <a:pt x="116713" y="362712"/>
                </a:moveTo>
                <a:lnTo>
                  <a:pt x="107950" y="364998"/>
                </a:lnTo>
                <a:lnTo>
                  <a:pt x="104013" y="371856"/>
                </a:lnTo>
                <a:lnTo>
                  <a:pt x="80645" y="411890"/>
                </a:lnTo>
                <a:lnTo>
                  <a:pt x="80645" y="464693"/>
                </a:lnTo>
                <a:lnTo>
                  <a:pt x="82883" y="464693"/>
                </a:lnTo>
                <a:lnTo>
                  <a:pt x="128651" y="386207"/>
                </a:lnTo>
                <a:lnTo>
                  <a:pt x="132588" y="379349"/>
                </a:lnTo>
                <a:lnTo>
                  <a:pt x="130302" y="370586"/>
                </a:lnTo>
                <a:lnTo>
                  <a:pt x="123444" y="366649"/>
                </a:lnTo>
                <a:lnTo>
                  <a:pt x="116713" y="362712"/>
                </a:lnTo>
                <a:close/>
              </a:path>
              <a:path w="132714" h="493394">
                <a:moveTo>
                  <a:pt x="66294" y="436476"/>
                </a:moveTo>
                <a:lnTo>
                  <a:pt x="53975" y="457581"/>
                </a:lnTo>
                <a:lnTo>
                  <a:pt x="78613" y="457581"/>
                </a:lnTo>
                <a:lnTo>
                  <a:pt x="66294" y="436476"/>
                </a:lnTo>
                <a:close/>
              </a:path>
              <a:path w="132714" h="493394">
                <a:moveTo>
                  <a:pt x="80645" y="411890"/>
                </a:moveTo>
                <a:lnTo>
                  <a:pt x="66294" y="436476"/>
                </a:lnTo>
                <a:lnTo>
                  <a:pt x="78613" y="457581"/>
                </a:lnTo>
                <a:lnTo>
                  <a:pt x="80645" y="457581"/>
                </a:lnTo>
                <a:lnTo>
                  <a:pt x="80645" y="411890"/>
                </a:lnTo>
                <a:close/>
              </a:path>
              <a:path w="132714" h="493394">
                <a:moveTo>
                  <a:pt x="80645" y="0"/>
                </a:moveTo>
                <a:lnTo>
                  <a:pt x="52070" y="0"/>
                </a:lnTo>
                <a:lnTo>
                  <a:pt x="52070" y="412107"/>
                </a:lnTo>
                <a:lnTo>
                  <a:pt x="66294" y="436476"/>
                </a:lnTo>
                <a:lnTo>
                  <a:pt x="80645" y="411890"/>
                </a:lnTo>
                <a:lnTo>
                  <a:pt x="8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23920" y="2288794"/>
            <a:ext cx="132715" cy="493395"/>
          </a:xfrm>
          <a:custGeom>
            <a:avLst/>
            <a:gdLst/>
            <a:ahLst/>
            <a:cxnLst/>
            <a:rect l="l" t="t" r="r" b="b"/>
            <a:pathLst>
              <a:path w="132714" h="493394">
                <a:moveTo>
                  <a:pt x="15875" y="362712"/>
                </a:moveTo>
                <a:lnTo>
                  <a:pt x="9144" y="366649"/>
                </a:lnTo>
                <a:lnTo>
                  <a:pt x="2286" y="370586"/>
                </a:lnTo>
                <a:lnTo>
                  <a:pt x="0" y="379349"/>
                </a:lnTo>
                <a:lnTo>
                  <a:pt x="3937" y="386207"/>
                </a:lnTo>
                <a:lnTo>
                  <a:pt x="66294" y="493141"/>
                </a:lnTo>
                <a:lnTo>
                  <a:pt x="82883" y="464693"/>
                </a:lnTo>
                <a:lnTo>
                  <a:pt x="52070" y="464693"/>
                </a:lnTo>
                <a:lnTo>
                  <a:pt x="52010" y="411890"/>
                </a:lnTo>
                <a:lnTo>
                  <a:pt x="28702" y="371856"/>
                </a:lnTo>
                <a:lnTo>
                  <a:pt x="24638" y="364998"/>
                </a:lnTo>
                <a:lnTo>
                  <a:pt x="15875" y="362712"/>
                </a:lnTo>
                <a:close/>
              </a:path>
              <a:path w="132714" h="493394">
                <a:moveTo>
                  <a:pt x="52070" y="411991"/>
                </a:moveTo>
                <a:lnTo>
                  <a:pt x="52070" y="464693"/>
                </a:lnTo>
                <a:lnTo>
                  <a:pt x="80645" y="464693"/>
                </a:lnTo>
                <a:lnTo>
                  <a:pt x="80645" y="457581"/>
                </a:lnTo>
                <a:lnTo>
                  <a:pt x="53975" y="457581"/>
                </a:lnTo>
                <a:lnTo>
                  <a:pt x="66309" y="436449"/>
                </a:lnTo>
                <a:lnTo>
                  <a:pt x="52070" y="411991"/>
                </a:lnTo>
                <a:close/>
              </a:path>
              <a:path w="132714" h="493394">
                <a:moveTo>
                  <a:pt x="116713" y="362712"/>
                </a:moveTo>
                <a:lnTo>
                  <a:pt x="107950" y="364998"/>
                </a:lnTo>
                <a:lnTo>
                  <a:pt x="104013" y="371856"/>
                </a:lnTo>
                <a:lnTo>
                  <a:pt x="80645" y="411890"/>
                </a:lnTo>
                <a:lnTo>
                  <a:pt x="80645" y="464693"/>
                </a:lnTo>
                <a:lnTo>
                  <a:pt x="82883" y="464693"/>
                </a:lnTo>
                <a:lnTo>
                  <a:pt x="128651" y="386207"/>
                </a:lnTo>
                <a:lnTo>
                  <a:pt x="132588" y="379349"/>
                </a:lnTo>
                <a:lnTo>
                  <a:pt x="130302" y="370586"/>
                </a:lnTo>
                <a:lnTo>
                  <a:pt x="123571" y="366649"/>
                </a:lnTo>
                <a:lnTo>
                  <a:pt x="116713" y="362712"/>
                </a:lnTo>
                <a:close/>
              </a:path>
              <a:path w="132714" h="493394">
                <a:moveTo>
                  <a:pt x="66309" y="436449"/>
                </a:moveTo>
                <a:lnTo>
                  <a:pt x="53975" y="457581"/>
                </a:lnTo>
                <a:lnTo>
                  <a:pt x="78613" y="457581"/>
                </a:lnTo>
                <a:lnTo>
                  <a:pt x="66309" y="436449"/>
                </a:lnTo>
                <a:close/>
              </a:path>
              <a:path w="132714" h="493394">
                <a:moveTo>
                  <a:pt x="80645" y="411890"/>
                </a:moveTo>
                <a:lnTo>
                  <a:pt x="66309" y="436449"/>
                </a:lnTo>
                <a:lnTo>
                  <a:pt x="78613" y="457581"/>
                </a:lnTo>
                <a:lnTo>
                  <a:pt x="80645" y="457581"/>
                </a:lnTo>
                <a:lnTo>
                  <a:pt x="80645" y="411890"/>
                </a:lnTo>
                <a:close/>
              </a:path>
              <a:path w="132714" h="493394">
                <a:moveTo>
                  <a:pt x="80645" y="0"/>
                </a:moveTo>
                <a:lnTo>
                  <a:pt x="52070" y="0"/>
                </a:lnTo>
                <a:lnTo>
                  <a:pt x="52070" y="411991"/>
                </a:lnTo>
                <a:lnTo>
                  <a:pt x="66309" y="436449"/>
                </a:lnTo>
                <a:lnTo>
                  <a:pt x="80585" y="411991"/>
                </a:lnTo>
                <a:lnTo>
                  <a:pt x="8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31364" y="2288794"/>
            <a:ext cx="132715" cy="493395"/>
          </a:xfrm>
          <a:custGeom>
            <a:avLst/>
            <a:gdLst/>
            <a:ahLst/>
            <a:cxnLst/>
            <a:rect l="l" t="t" r="r" b="b"/>
            <a:pathLst>
              <a:path w="132714" h="493394">
                <a:moveTo>
                  <a:pt x="16001" y="362712"/>
                </a:moveTo>
                <a:lnTo>
                  <a:pt x="2285" y="370586"/>
                </a:lnTo>
                <a:lnTo>
                  <a:pt x="0" y="379349"/>
                </a:lnTo>
                <a:lnTo>
                  <a:pt x="4063" y="386207"/>
                </a:lnTo>
                <a:lnTo>
                  <a:pt x="66420" y="493141"/>
                </a:lnTo>
                <a:lnTo>
                  <a:pt x="83010" y="464693"/>
                </a:lnTo>
                <a:lnTo>
                  <a:pt x="52069" y="464693"/>
                </a:lnTo>
                <a:lnTo>
                  <a:pt x="52069" y="411890"/>
                </a:lnTo>
                <a:lnTo>
                  <a:pt x="28701" y="371856"/>
                </a:lnTo>
                <a:lnTo>
                  <a:pt x="24764" y="364998"/>
                </a:lnTo>
                <a:lnTo>
                  <a:pt x="16001" y="362712"/>
                </a:lnTo>
                <a:close/>
              </a:path>
              <a:path w="132714" h="493394">
                <a:moveTo>
                  <a:pt x="52069" y="411890"/>
                </a:moveTo>
                <a:lnTo>
                  <a:pt x="52069" y="464693"/>
                </a:lnTo>
                <a:lnTo>
                  <a:pt x="80644" y="464693"/>
                </a:lnTo>
                <a:lnTo>
                  <a:pt x="80644" y="457581"/>
                </a:lnTo>
                <a:lnTo>
                  <a:pt x="53974" y="457581"/>
                </a:lnTo>
                <a:lnTo>
                  <a:pt x="66357" y="436367"/>
                </a:lnTo>
                <a:lnTo>
                  <a:pt x="52069" y="411890"/>
                </a:lnTo>
                <a:close/>
              </a:path>
              <a:path w="132714" h="493394">
                <a:moveTo>
                  <a:pt x="116712" y="362712"/>
                </a:moveTo>
                <a:lnTo>
                  <a:pt x="107949" y="364998"/>
                </a:lnTo>
                <a:lnTo>
                  <a:pt x="104012" y="371856"/>
                </a:lnTo>
                <a:lnTo>
                  <a:pt x="80644" y="411890"/>
                </a:lnTo>
                <a:lnTo>
                  <a:pt x="80644" y="464693"/>
                </a:lnTo>
                <a:lnTo>
                  <a:pt x="83010" y="464693"/>
                </a:lnTo>
                <a:lnTo>
                  <a:pt x="128777" y="386207"/>
                </a:lnTo>
                <a:lnTo>
                  <a:pt x="132714" y="379349"/>
                </a:lnTo>
                <a:lnTo>
                  <a:pt x="130428" y="370586"/>
                </a:lnTo>
                <a:lnTo>
                  <a:pt x="116712" y="362712"/>
                </a:lnTo>
                <a:close/>
              </a:path>
              <a:path w="132714" h="493394">
                <a:moveTo>
                  <a:pt x="66357" y="436367"/>
                </a:moveTo>
                <a:lnTo>
                  <a:pt x="53974" y="457581"/>
                </a:lnTo>
                <a:lnTo>
                  <a:pt x="78739" y="457581"/>
                </a:lnTo>
                <a:lnTo>
                  <a:pt x="66357" y="436367"/>
                </a:lnTo>
                <a:close/>
              </a:path>
              <a:path w="132714" h="493394">
                <a:moveTo>
                  <a:pt x="80644" y="411890"/>
                </a:moveTo>
                <a:lnTo>
                  <a:pt x="66357" y="436367"/>
                </a:lnTo>
                <a:lnTo>
                  <a:pt x="78739" y="457581"/>
                </a:lnTo>
                <a:lnTo>
                  <a:pt x="80644" y="457581"/>
                </a:lnTo>
                <a:lnTo>
                  <a:pt x="80644" y="411890"/>
                </a:lnTo>
                <a:close/>
              </a:path>
              <a:path w="132714" h="493394">
                <a:moveTo>
                  <a:pt x="80644" y="0"/>
                </a:moveTo>
                <a:lnTo>
                  <a:pt x="52069" y="0"/>
                </a:lnTo>
                <a:lnTo>
                  <a:pt x="52069" y="411890"/>
                </a:lnTo>
                <a:lnTo>
                  <a:pt x="66357" y="436367"/>
                </a:lnTo>
                <a:lnTo>
                  <a:pt x="80644" y="411890"/>
                </a:lnTo>
                <a:lnTo>
                  <a:pt x="80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96186" y="2298700"/>
            <a:ext cx="132715" cy="1056640"/>
          </a:xfrm>
          <a:custGeom>
            <a:avLst/>
            <a:gdLst/>
            <a:ahLst/>
            <a:cxnLst/>
            <a:rect l="l" t="t" r="r" b="b"/>
            <a:pathLst>
              <a:path w="132714" h="1056639">
                <a:moveTo>
                  <a:pt x="16001" y="926211"/>
                </a:moveTo>
                <a:lnTo>
                  <a:pt x="2285" y="934085"/>
                </a:lnTo>
                <a:lnTo>
                  <a:pt x="0" y="942847"/>
                </a:lnTo>
                <a:lnTo>
                  <a:pt x="3936" y="949706"/>
                </a:lnTo>
                <a:lnTo>
                  <a:pt x="66293" y="1056640"/>
                </a:lnTo>
                <a:lnTo>
                  <a:pt x="82883" y="1028191"/>
                </a:lnTo>
                <a:lnTo>
                  <a:pt x="52069" y="1028191"/>
                </a:lnTo>
                <a:lnTo>
                  <a:pt x="52069" y="975389"/>
                </a:lnTo>
                <a:lnTo>
                  <a:pt x="28701" y="935355"/>
                </a:lnTo>
                <a:lnTo>
                  <a:pt x="24764" y="928497"/>
                </a:lnTo>
                <a:lnTo>
                  <a:pt x="16001" y="926211"/>
                </a:lnTo>
                <a:close/>
              </a:path>
              <a:path w="132714" h="1056639">
                <a:moveTo>
                  <a:pt x="52069" y="975389"/>
                </a:moveTo>
                <a:lnTo>
                  <a:pt x="52069" y="1028191"/>
                </a:lnTo>
                <a:lnTo>
                  <a:pt x="80644" y="1028191"/>
                </a:lnTo>
                <a:lnTo>
                  <a:pt x="80644" y="1021080"/>
                </a:lnTo>
                <a:lnTo>
                  <a:pt x="53974" y="1021080"/>
                </a:lnTo>
                <a:lnTo>
                  <a:pt x="66357" y="999866"/>
                </a:lnTo>
                <a:lnTo>
                  <a:pt x="52069" y="975389"/>
                </a:lnTo>
                <a:close/>
              </a:path>
              <a:path w="132714" h="1056639">
                <a:moveTo>
                  <a:pt x="116712" y="926211"/>
                </a:moveTo>
                <a:lnTo>
                  <a:pt x="107949" y="928497"/>
                </a:lnTo>
                <a:lnTo>
                  <a:pt x="104012" y="935355"/>
                </a:lnTo>
                <a:lnTo>
                  <a:pt x="80644" y="975389"/>
                </a:lnTo>
                <a:lnTo>
                  <a:pt x="80644" y="1028191"/>
                </a:lnTo>
                <a:lnTo>
                  <a:pt x="82883" y="1028191"/>
                </a:lnTo>
                <a:lnTo>
                  <a:pt x="128650" y="949706"/>
                </a:lnTo>
                <a:lnTo>
                  <a:pt x="132714" y="942847"/>
                </a:lnTo>
                <a:lnTo>
                  <a:pt x="130428" y="934085"/>
                </a:lnTo>
                <a:lnTo>
                  <a:pt x="116712" y="926211"/>
                </a:lnTo>
                <a:close/>
              </a:path>
              <a:path w="132714" h="1056639">
                <a:moveTo>
                  <a:pt x="66357" y="999866"/>
                </a:moveTo>
                <a:lnTo>
                  <a:pt x="53974" y="1021080"/>
                </a:lnTo>
                <a:lnTo>
                  <a:pt x="78739" y="1021080"/>
                </a:lnTo>
                <a:lnTo>
                  <a:pt x="66357" y="999866"/>
                </a:lnTo>
                <a:close/>
              </a:path>
              <a:path w="132714" h="1056639">
                <a:moveTo>
                  <a:pt x="80644" y="975389"/>
                </a:moveTo>
                <a:lnTo>
                  <a:pt x="66357" y="999866"/>
                </a:lnTo>
                <a:lnTo>
                  <a:pt x="78739" y="1021080"/>
                </a:lnTo>
                <a:lnTo>
                  <a:pt x="80644" y="1021080"/>
                </a:lnTo>
                <a:lnTo>
                  <a:pt x="80644" y="975389"/>
                </a:lnTo>
                <a:close/>
              </a:path>
              <a:path w="132714" h="1056639">
                <a:moveTo>
                  <a:pt x="80644" y="0"/>
                </a:moveTo>
                <a:lnTo>
                  <a:pt x="52069" y="0"/>
                </a:lnTo>
                <a:lnTo>
                  <a:pt x="52069" y="975389"/>
                </a:lnTo>
                <a:lnTo>
                  <a:pt x="66357" y="999866"/>
                </a:lnTo>
                <a:lnTo>
                  <a:pt x="80644" y="975389"/>
                </a:lnTo>
                <a:lnTo>
                  <a:pt x="80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21560" y="2760141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21560" y="2760141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23895" y="2791764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3895" y="2791764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26229" y="2791764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26229" y="2791764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64734" y="2298573"/>
            <a:ext cx="132715" cy="1258570"/>
          </a:xfrm>
          <a:custGeom>
            <a:avLst/>
            <a:gdLst/>
            <a:ahLst/>
            <a:cxnLst/>
            <a:rect l="l" t="t" r="r" b="b"/>
            <a:pathLst>
              <a:path w="132714" h="1258570">
                <a:moveTo>
                  <a:pt x="16002" y="1127506"/>
                </a:moveTo>
                <a:lnTo>
                  <a:pt x="9271" y="1131443"/>
                </a:lnTo>
                <a:lnTo>
                  <a:pt x="2413" y="1135380"/>
                </a:lnTo>
                <a:lnTo>
                  <a:pt x="0" y="1144143"/>
                </a:lnTo>
                <a:lnTo>
                  <a:pt x="3937" y="1151001"/>
                </a:lnTo>
                <a:lnTo>
                  <a:pt x="65913" y="1258062"/>
                </a:lnTo>
                <a:lnTo>
                  <a:pt x="82513" y="1229868"/>
                </a:lnTo>
                <a:lnTo>
                  <a:pt x="51689" y="1229741"/>
                </a:lnTo>
                <a:lnTo>
                  <a:pt x="51907" y="1176829"/>
                </a:lnTo>
                <a:lnTo>
                  <a:pt x="28702" y="1136650"/>
                </a:lnTo>
                <a:lnTo>
                  <a:pt x="24765" y="1129792"/>
                </a:lnTo>
                <a:lnTo>
                  <a:pt x="16002" y="1127506"/>
                </a:lnTo>
                <a:close/>
              </a:path>
              <a:path w="132714" h="1258570">
                <a:moveTo>
                  <a:pt x="51907" y="1176829"/>
                </a:moveTo>
                <a:lnTo>
                  <a:pt x="51689" y="1229741"/>
                </a:lnTo>
                <a:lnTo>
                  <a:pt x="80264" y="1229868"/>
                </a:lnTo>
                <a:lnTo>
                  <a:pt x="80293" y="1222629"/>
                </a:lnTo>
                <a:lnTo>
                  <a:pt x="53721" y="1222502"/>
                </a:lnTo>
                <a:lnTo>
                  <a:pt x="66117" y="1201433"/>
                </a:lnTo>
                <a:lnTo>
                  <a:pt x="51907" y="1176829"/>
                </a:lnTo>
                <a:close/>
              </a:path>
              <a:path w="132714" h="1258570">
                <a:moveTo>
                  <a:pt x="116840" y="1127887"/>
                </a:moveTo>
                <a:lnTo>
                  <a:pt x="108077" y="1130173"/>
                </a:lnTo>
                <a:lnTo>
                  <a:pt x="104013" y="1137031"/>
                </a:lnTo>
                <a:lnTo>
                  <a:pt x="80482" y="1177021"/>
                </a:lnTo>
                <a:lnTo>
                  <a:pt x="80264" y="1229868"/>
                </a:lnTo>
                <a:lnTo>
                  <a:pt x="82513" y="1229868"/>
                </a:lnTo>
                <a:lnTo>
                  <a:pt x="128651" y="1151509"/>
                </a:lnTo>
                <a:lnTo>
                  <a:pt x="132715" y="1144651"/>
                </a:lnTo>
                <a:lnTo>
                  <a:pt x="130429" y="1135888"/>
                </a:lnTo>
                <a:lnTo>
                  <a:pt x="123571" y="1131951"/>
                </a:lnTo>
                <a:lnTo>
                  <a:pt x="116840" y="1127887"/>
                </a:lnTo>
                <a:close/>
              </a:path>
              <a:path w="132714" h="1258570">
                <a:moveTo>
                  <a:pt x="66117" y="1201433"/>
                </a:moveTo>
                <a:lnTo>
                  <a:pt x="53721" y="1222502"/>
                </a:lnTo>
                <a:lnTo>
                  <a:pt x="78359" y="1222629"/>
                </a:lnTo>
                <a:lnTo>
                  <a:pt x="66117" y="1201433"/>
                </a:lnTo>
                <a:close/>
              </a:path>
              <a:path w="132714" h="1258570">
                <a:moveTo>
                  <a:pt x="80482" y="1177021"/>
                </a:moveTo>
                <a:lnTo>
                  <a:pt x="66117" y="1201433"/>
                </a:lnTo>
                <a:lnTo>
                  <a:pt x="78359" y="1222629"/>
                </a:lnTo>
                <a:lnTo>
                  <a:pt x="80293" y="1222629"/>
                </a:lnTo>
                <a:lnTo>
                  <a:pt x="80482" y="1177021"/>
                </a:lnTo>
                <a:close/>
              </a:path>
              <a:path w="132714" h="1258570">
                <a:moveTo>
                  <a:pt x="56769" y="0"/>
                </a:moveTo>
                <a:lnTo>
                  <a:pt x="52111" y="1127506"/>
                </a:lnTo>
                <a:lnTo>
                  <a:pt x="52018" y="1177021"/>
                </a:lnTo>
                <a:lnTo>
                  <a:pt x="66117" y="1201433"/>
                </a:lnTo>
                <a:lnTo>
                  <a:pt x="80482" y="1177021"/>
                </a:lnTo>
                <a:lnTo>
                  <a:pt x="85344" y="127"/>
                </a:lnTo>
                <a:lnTo>
                  <a:pt x="56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0684" y="1876094"/>
            <a:ext cx="883919" cy="422909"/>
          </a:xfrm>
          <a:custGeom>
            <a:avLst/>
            <a:gdLst/>
            <a:ahLst/>
            <a:cxnLst/>
            <a:rect l="l" t="t" r="r" b="b"/>
            <a:pathLst>
              <a:path w="883920" h="422910">
                <a:moveTo>
                  <a:pt x="0" y="422605"/>
                </a:moveTo>
                <a:lnTo>
                  <a:pt x="883907" y="422605"/>
                </a:lnTo>
                <a:lnTo>
                  <a:pt x="883907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64478" y="1876094"/>
            <a:ext cx="900430" cy="422909"/>
          </a:xfrm>
          <a:custGeom>
            <a:avLst/>
            <a:gdLst/>
            <a:ahLst/>
            <a:cxnLst/>
            <a:rect l="l" t="t" r="r" b="b"/>
            <a:pathLst>
              <a:path w="900429" h="422910">
                <a:moveTo>
                  <a:pt x="0" y="422605"/>
                </a:moveTo>
                <a:lnTo>
                  <a:pt x="900112" y="422605"/>
                </a:lnTo>
                <a:lnTo>
                  <a:pt x="900112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968491" y="1946148"/>
            <a:ext cx="6927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Back</a:t>
            </a:r>
            <a:r>
              <a:rPr sz="1600" b="1" spc="-5" dirty="0">
                <a:latin typeface="Times New Roman"/>
                <a:cs typeface="Times New Roman"/>
              </a:rPr>
              <a:t>u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980559" y="1876094"/>
            <a:ext cx="900430" cy="422909"/>
          </a:xfrm>
          <a:custGeom>
            <a:avLst/>
            <a:gdLst/>
            <a:ahLst/>
            <a:cxnLst/>
            <a:rect l="l" t="t" r="r" b="b"/>
            <a:pathLst>
              <a:path w="900429" h="422910">
                <a:moveTo>
                  <a:pt x="0" y="422605"/>
                </a:moveTo>
                <a:lnTo>
                  <a:pt x="900125" y="422605"/>
                </a:lnTo>
                <a:lnTo>
                  <a:pt x="900125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80559" y="1876094"/>
            <a:ext cx="900430" cy="422909"/>
          </a:xfrm>
          <a:custGeom>
            <a:avLst/>
            <a:gdLst/>
            <a:ahLst/>
            <a:cxnLst/>
            <a:rect l="l" t="t" r="r" b="b"/>
            <a:pathLst>
              <a:path w="900429" h="422910">
                <a:moveTo>
                  <a:pt x="0" y="422605"/>
                </a:moveTo>
                <a:lnTo>
                  <a:pt x="900125" y="422605"/>
                </a:lnTo>
                <a:lnTo>
                  <a:pt x="900125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029708" y="1946148"/>
            <a:ext cx="8026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-30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ogram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48146" y="2298700"/>
            <a:ext cx="132715" cy="493395"/>
          </a:xfrm>
          <a:custGeom>
            <a:avLst/>
            <a:gdLst/>
            <a:ahLst/>
            <a:cxnLst/>
            <a:rect l="l" t="t" r="r" b="b"/>
            <a:pathLst>
              <a:path w="132714" h="493394">
                <a:moveTo>
                  <a:pt x="16002" y="362839"/>
                </a:moveTo>
                <a:lnTo>
                  <a:pt x="2286" y="370713"/>
                </a:lnTo>
                <a:lnTo>
                  <a:pt x="0" y="379476"/>
                </a:lnTo>
                <a:lnTo>
                  <a:pt x="4064" y="386334"/>
                </a:lnTo>
                <a:lnTo>
                  <a:pt x="66421" y="493141"/>
                </a:lnTo>
                <a:lnTo>
                  <a:pt x="82921" y="464820"/>
                </a:lnTo>
                <a:lnTo>
                  <a:pt x="52070" y="464820"/>
                </a:lnTo>
                <a:lnTo>
                  <a:pt x="52070" y="411896"/>
                </a:lnTo>
                <a:lnTo>
                  <a:pt x="24765" y="365125"/>
                </a:lnTo>
                <a:lnTo>
                  <a:pt x="16002" y="362839"/>
                </a:lnTo>
                <a:close/>
              </a:path>
              <a:path w="132714" h="493394">
                <a:moveTo>
                  <a:pt x="52070" y="411896"/>
                </a:moveTo>
                <a:lnTo>
                  <a:pt x="52070" y="464820"/>
                </a:lnTo>
                <a:lnTo>
                  <a:pt x="80645" y="464820"/>
                </a:lnTo>
                <a:lnTo>
                  <a:pt x="80645" y="457581"/>
                </a:lnTo>
                <a:lnTo>
                  <a:pt x="53975" y="457581"/>
                </a:lnTo>
                <a:lnTo>
                  <a:pt x="66357" y="436370"/>
                </a:lnTo>
                <a:lnTo>
                  <a:pt x="52070" y="411896"/>
                </a:lnTo>
                <a:close/>
              </a:path>
              <a:path w="132714" h="493394">
                <a:moveTo>
                  <a:pt x="116713" y="362712"/>
                </a:moveTo>
                <a:lnTo>
                  <a:pt x="107950" y="365125"/>
                </a:lnTo>
                <a:lnTo>
                  <a:pt x="80645" y="411896"/>
                </a:lnTo>
                <a:lnTo>
                  <a:pt x="80645" y="464820"/>
                </a:lnTo>
                <a:lnTo>
                  <a:pt x="82921" y="464820"/>
                </a:lnTo>
                <a:lnTo>
                  <a:pt x="128651" y="386334"/>
                </a:lnTo>
                <a:lnTo>
                  <a:pt x="132715" y="379476"/>
                </a:lnTo>
                <a:lnTo>
                  <a:pt x="130429" y="370713"/>
                </a:lnTo>
                <a:lnTo>
                  <a:pt x="123571" y="366776"/>
                </a:lnTo>
                <a:lnTo>
                  <a:pt x="116713" y="362712"/>
                </a:lnTo>
                <a:close/>
              </a:path>
              <a:path w="132714" h="493394">
                <a:moveTo>
                  <a:pt x="66357" y="436370"/>
                </a:moveTo>
                <a:lnTo>
                  <a:pt x="53975" y="457581"/>
                </a:lnTo>
                <a:lnTo>
                  <a:pt x="78740" y="457581"/>
                </a:lnTo>
                <a:lnTo>
                  <a:pt x="66357" y="436370"/>
                </a:lnTo>
                <a:close/>
              </a:path>
              <a:path w="132714" h="493394">
                <a:moveTo>
                  <a:pt x="80645" y="411896"/>
                </a:moveTo>
                <a:lnTo>
                  <a:pt x="66357" y="436370"/>
                </a:lnTo>
                <a:lnTo>
                  <a:pt x="78740" y="457581"/>
                </a:lnTo>
                <a:lnTo>
                  <a:pt x="80645" y="457581"/>
                </a:lnTo>
                <a:lnTo>
                  <a:pt x="80645" y="411896"/>
                </a:lnTo>
                <a:close/>
              </a:path>
              <a:path w="132714" h="493394">
                <a:moveTo>
                  <a:pt x="80645" y="0"/>
                </a:moveTo>
                <a:lnTo>
                  <a:pt x="52070" y="0"/>
                </a:lnTo>
                <a:lnTo>
                  <a:pt x="52070" y="411896"/>
                </a:lnTo>
                <a:lnTo>
                  <a:pt x="66357" y="436370"/>
                </a:lnTo>
                <a:lnTo>
                  <a:pt x="80645" y="411896"/>
                </a:lnTo>
                <a:lnTo>
                  <a:pt x="8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48247" y="2760141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5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48247" y="2760141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5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43350" y="739444"/>
            <a:ext cx="900430" cy="422909"/>
          </a:xfrm>
          <a:custGeom>
            <a:avLst/>
            <a:gdLst/>
            <a:ahLst/>
            <a:cxnLst/>
            <a:rect l="l" t="t" r="r" b="b"/>
            <a:pathLst>
              <a:path w="900429" h="422909">
                <a:moveTo>
                  <a:pt x="0" y="422605"/>
                </a:moveTo>
                <a:lnTo>
                  <a:pt x="900125" y="422605"/>
                </a:lnTo>
                <a:lnTo>
                  <a:pt x="900125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43350" y="739444"/>
            <a:ext cx="900430" cy="422909"/>
          </a:xfrm>
          <a:custGeom>
            <a:avLst/>
            <a:gdLst/>
            <a:ahLst/>
            <a:cxnLst/>
            <a:rect l="l" t="t" r="r" b="b"/>
            <a:pathLst>
              <a:path w="900429" h="422909">
                <a:moveTo>
                  <a:pt x="0" y="422605"/>
                </a:moveTo>
                <a:lnTo>
                  <a:pt x="900125" y="422605"/>
                </a:lnTo>
                <a:lnTo>
                  <a:pt x="900125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245355" y="809498"/>
            <a:ext cx="2971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Set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38855" y="739444"/>
            <a:ext cx="904875" cy="422909"/>
          </a:xfrm>
          <a:custGeom>
            <a:avLst/>
            <a:gdLst/>
            <a:ahLst/>
            <a:cxnLst/>
            <a:rect l="l" t="t" r="r" b="b"/>
            <a:pathLst>
              <a:path w="904875" h="422909">
                <a:moveTo>
                  <a:pt x="0" y="422605"/>
                </a:moveTo>
                <a:lnTo>
                  <a:pt x="904544" y="422605"/>
                </a:lnTo>
                <a:lnTo>
                  <a:pt x="90454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38855" y="739444"/>
            <a:ext cx="904875" cy="422909"/>
          </a:xfrm>
          <a:custGeom>
            <a:avLst/>
            <a:gdLst/>
            <a:ahLst/>
            <a:cxnLst/>
            <a:rect l="l" t="t" r="r" b="b"/>
            <a:pathLst>
              <a:path w="904875" h="422909">
                <a:moveTo>
                  <a:pt x="0" y="422605"/>
                </a:moveTo>
                <a:lnTo>
                  <a:pt x="904544" y="422605"/>
                </a:lnTo>
                <a:lnTo>
                  <a:pt x="90454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292094" y="809498"/>
            <a:ext cx="3987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Best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134235" y="739444"/>
            <a:ext cx="904875" cy="422909"/>
          </a:xfrm>
          <a:custGeom>
            <a:avLst/>
            <a:gdLst/>
            <a:ahLst/>
            <a:cxnLst/>
            <a:rect l="l" t="t" r="r" b="b"/>
            <a:pathLst>
              <a:path w="904875" h="422909">
                <a:moveTo>
                  <a:pt x="0" y="422605"/>
                </a:moveTo>
                <a:lnTo>
                  <a:pt x="904544" y="422605"/>
                </a:lnTo>
                <a:lnTo>
                  <a:pt x="90454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34235" y="739444"/>
            <a:ext cx="904875" cy="422909"/>
          </a:xfrm>
          <a:custGeom>
            <a:avLst/>
            <a:gdLst/>
            <a:ahLst/>
            <a:cxnLst/>
            <a:rect l="l" t="t" r="r" b="b"/>
            <a:pathLst>
              <a:path w="904875" h="422909">
                <a:moveTo>
                  <a:pt x="0" y="422605"/>
                </a:moveTo>
                <a:lnTo>
                  <a:pt x="904544" y="422605"/>
                </a:lnTo>
                <a:lnTo>
                  <a:pt x="90454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308098" y="809498"/>
            <a:ext cx="5568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Union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28661" y="1149222"/>
            <a:ext cx="1464945" cy="736600"/>
          </a:xfrm>
          <a:custGeom>
            <a:avLst/>
            <a:gdLst/>
            <a:ahLst/>
            <a:cxnLst/>
            <a:rect l="l" t="t" r="r" b="b"/>
            <a:pathLst>
              <a:path w="1464945" h="736600">
                <a:moveTo>
                  <a:pt x="81813" y="615569"/>
                </a:moveTo>
                <a:lnTo>
                  <a:pt x="72948" y="617347"/>
                </a:lnTo>
                <a:lnTo>
                  <a:pt x="68580" y="623824"/>
                </a:lnTo>
                <a:lnTo>
                  <a:pt x="0" y="726821"/>
                </a:lnTo>
                <a:lnTo>
                  <a:pt x="131279" y="736473"/>
                </a:lnTo>
                <a:lnTo>
                  <a:pt x="138125" y="730504"/>
                </a:lnTo>
                <a:lnTo>
                  <a:pt x="138364" y="727202"/>
                </a:lnTo>
                <a:lnTo>
                  <a:pt x="31737" y="727202"/>
                </a:lnTo>
                <a:lnTo>
                  <a:pt x="19177" y="701548"/>
                </a:lnTo>
                <a:lnTo>
                  <a:pt x="66698" y="678281"/>
                </a:lnTo>
                <a:lnTo>
                  <a:pt x="96735" y="633095"/>
                </a:lnTo>
                <a:lnTo>
                  <a:pt x="94957" y="624332"/>
                </a:lnTo>
                <a:lnTo>
                  <a:pt x="88391" y="619887"/>
                </a:lnTo>
                <a:lnTo>
                  <a:pt x="81813" y="615569"/>
                </a:lnTo>
                <a:close/>
              </a:path>
              <a:path w="1464945" h="736600">
                <a:moveTo>
                  <a:pt x="66698" y="678281"/>
                </a:moveTo>
                <a:lnTo>
                  <a:pt x="19177" y="701548"/>
                </a:lnTo>
                <a:lnTo>
                  <a:pt x="31737" y="727202"/>
                </a:lnTo>
                <a:lnTo>
                  <a:pt x="41596" y="722376"/>
                </a:lnTo>
                <a:lnTo>
                  <a:pt x="37363" y="722376"/>
                </a:lnTo>
                <a:lnTo>
                  <a:pt x="26504" y="700151"/>
                </a:lnTo>
                <a:lnTo>
                  <a:pt x="52149" y="700151"/>
                </a:lnTo>
                <a:lnTo>
                  <a:pt x="66698" y="678281"/>
                </a:lnTo>
                <a:close/>
              </a:path>
              <a:path w="1464945" h="736600">
                <a:moveTo>
                  <a:pt x="79136" y="704000"/>
                </a:moveTo>
                <a:lnTo>
                  <a:pt x="31737" y="727202"/>
                </a:lnTo>
                <a:lnTo>
                  <a:pt x="138364" y="727202"/>
                </a:lnTo>
                <a:lnTo>
                  <a:pt x="139268" y="714756"/>
                </a:lnTo>
                <a:lnTo>
                  <a:pt x="133350" y="707898"/>
                </a:lnTo>
                <a:lnTo>
                  <a:pt x="79136" y="704000"/>
                </a:lnTo>
                <a:close/>
              </a:path>
              <a:path w="1464945" h="736600">
                <a:moveTo>
                  <a:pt x="26504" y="700151"/>
                </a:moveTo>
                <a:lnTo>
                  <a:pt x="37363" y="722376"/>
                </a:lnTo>
                <a:lnTo>
                  <a:pt x="50959" y="701939"/>
                </a:lnTo>
                <a:lnTo>
                  <a:pt x="26504" y="700151"/>
                </a:lnTo>
                <a:close/>
              </a:path>
              <a:path w="1464945" h="736600">
                <a:moveTo>
                  <a:pt x="50959" y="701939"/>
                </a:moveTo>
                <a:lnTo>
                  <a:pt x="37363" y="722376"/>
                </a:lnTo>
                <a:lnTo>
                  <a:pt x="41596" y="722376"/>
                </a:lnTo>
                <a:lnTo>
                  <a:pt x="79136" y="704000"/>
                </a:lnTo>
                <a:lnTo>
                  <a:pt x="50959" y="701939"/>
                </a:lnTo>
                <a:close/>
              </a:path>
              <a:path w="1464945" h="736600">
                <a:moveTo>
                  <a:pt x="1452105" y="0"/>
                </a:moveTo>
                <a:lnTo>
                  <a:pt x="66698" y="678281"/>
                </a:lnTo>
                <a:lnTo>
                  <a:pt x="50959" y="701939"/>
                </a:lnTo>
                <a:lnTo>
                  <a:pt x="79136" y="704000"/>
                </a:lnTo>
                <a:lnTo>
                  <a:pt x="1464678" y="25781"/>
                </a:lnTo>
                <a:lnTo>
                  <a:pt x="1452105" y="0"/>
                </a:lnTo>
                <a:close/>
              </a:path>
              <a:path w="1464945" h="736600">
                <a:moveTo>
                  <a:pt x="52149" y="700151"/>
                </a:moveTo>
                <a:lnTo>
                  <a:pt x="26504" y="700151"/>
                </a:lnTo>
                <a:lnTo>
                  <a:pt x="50959" y="701939"/>
                </a:lnTo>
                <a:lnTo>
                  <a:pt x="52149" y="700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87088" y="1133983"/>
            <a:ext cx="1494155" cy="751840"/>
          </a:xfrm>
          <a:custGeom>
            <a:avLst/>
            <a:gdLst/>
            <a:ahLst/>
            <a:cxnLst/>
            <a:rect l="l" t="t" r="r" b="b"/>
            <a:pathLst>
              <a:path w="1494154" h="751839">
                <a:moveTo>
                  <a:pt x="1414454" y="719180"/>
                </a:moveTo>
                <a:lnTo>
                  <a:pt x="1360297" y="723138"/>
                </a:lnTo>
                <a:lnTo>
                  <a:pt x="1354455" y="729996"/>
                </a:lnTo>
                <a:lnTo>
                  <a:pt x="1354963" y="737870"/>
                </a:lnTo>
                <a:lnTo>
                  <a:pt x="1355598" y="745744"/>
                </a:lnTo>
                <a:lnTo>
                  <a:pt x="1362329" y="751586"/>
                </a:lnTo>
                <a:lnTo>
                  <a:pt x="1488431" y="742442"/>
                </a:lnTo>
                <a:lnTo>
                  <a:pt x="1461897" y="742442"/>
                </a:lnTo>
                <a:lnTo>
                  <a:pt x="1414454" y="719180"/>
                </a:lnTo>
                <a:close/>
              </a:path>
              <a:path w="1494154" h="751839">
                <a:moveTo>
                  <a:pt x="1442758" y="717147"/>
                </a:moveTo>
                <a:lnTo>
                  <a:pt x="1414454" y="719180"/>
                </a:lnTo>
                <a:lnTo>
                  <a:pt x="1461897" y="742442"/>
                </a:lnTo>
                <a:lnTo>
                  <a:pt x="1464324" y="737489"/>
                </a:lnTo>
                <a:lnTo>
                  <a:pt x="1456309" y="737489"/>
                </a:lnTo>
                <a:lnTo>
                  <a:pt x="1442758" y="717147"/>
                </a:lnTo>
                <a:close/>
              </a:path>
              <a:path w="1494154" h="751839">
                <a:moveTo>
                  <a:pt x="1411859" y="630682"/>
                </a:moveTo>
                <a:lnTo>
                  <a:pt x="1405382" y="635127"/>
                </a:lnTo>
                <a:lnTo>
                  <a:pt x="1398778" y="639445"/>
                </a:lnTo>
                <a:lnTo>
                  <a:pt x="1397000" y="648335"/>
                </a:lnTo>
                <a:lnTo>
                  <a:pt x="1401318" y="654939"/>
                </a:lnTo>
                <a:lnTo>
                  <a:pt x="1427020" y="693523"/>
                </a:lnTo>
                <a:lnTo>
                  <a:pt x="1474470" y="716788"/>
                </a:lnTo>
                <a:lnTo>
                  <a:pt x="1461897" y="742442"/>
                </a:lnTo>
                <a:lnTo>
                  <a:pt x="1488431" y="742442"/>
                </a:lnTo>
                <a:lnTo>
                  <a:pt x="1493647" y="742061"/>
                </a:lnTo>
                <a:lnTo>
                  <a:pt x="1425194" y="639064"/>
                </a:lnTo>
                <a:lnTo>
                  <a:pt x="1420749" y="632460"/>
                </a:lnTo>
                <a:lnTo>
                  <a:pt x="1411859" y="630682"/>
                </a:lnTo>
                <a:close/>
              </a:path>
              <a:path w="1494154" h="751839">
                <a:moveTo>
                  <a:pt x="1467231" y="715391"/>
                </a:moveTo>
                <a:lnTo>
                  <a:pt x="1442758" y="717147"/>
                </a:lnTo>
                <a:lnTo>
                  <a:pt x="1456309" y="737489"/>
                </a:lnTo>
                <a:lnTo>
                  <a:pt x="1467231" y="715391"/>
                </a:lnTo>
                <a:close/>
              </a:path>
              <a:path w="1494154" h="751839">
                <a:moveTo>
                  <a:pt x="1471620" y="715391"/>
                </a:moveTo>
                <a:lnTo>
                  <a:pt x="1467231" y="715391"/>
                </a:lnTo>
                <a:lnTo>
                  <a:pt x="1456309" y="737489"/>
                </a:lnTo>
                <a:lnTo>
                  <a:pt x="1464324" y="737489"/>
                </a:lnTo>
                <a:lnTo>
                  <a:pt x="1474470" y="716788"/>
                </a:lnTo>
                <a:lnTo>
                  <a:pt x="1471620" y="715391"/>
                </a:lnTo>
                <a:close/>
              </a:path>
              <a:path w="1494154" h="751839">
                <a:moveTo>
                  <a:pt x="12573" y="0"/>
                </a:moveTo>
                <a:lnTo>
                  <a:pt x="0" y="25654"/>
                </a:lnTo>
                <a:lnTo>
                  <a:pt x="1414454" y="719180"/>
                </a:lnTo>
                <a:lnTo>
                  <a:pt x="1442758" y="717147"/>
                </a:lnTo>
                <a:lnTo>
                  <a:pt x="1427020" y="693523"/>
                </a:lnTo>
                <a:lnTo>
                  <a:pt x="12573" y="0"/>
                </a:lnTo>
                <a:close/>
              </a:path>
              <a:path w="1494154" h="751839">
                <a:moveTo>
                  <a:pt x="1427020" y="693523"/>
                </a:moveTo>
                <a:lnTo>
                  <a:pt x="1442758" y="717147"/>
                </a:lnTo>
                <a:lnTo>
                  <a:pt x="1467231" y="715391"/>
                </a:lnTo>
                <a:lnTo>
                  <a:pt x="1471620" y="715391"/>
                </a:lnTo>
                <a:lnTo>
                  <a:pt x="1427020" y="693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27348" y="1162050"/>
            <a:ext cx="132715" cy="714375"/>
          </a:xfrm>
          <a:custGeom>
            <a:avLst/>
            <a:gdLst/>
            <a:ahLst/>
            <a:cxnLst/>
            <a:rect l="l" t="t" r="r" b="b"/>
            <a:pathLst>
              <a:path w="132714" h="714375">
                <a:moveTo>
                  <a:pt x="16002" y="583692"/>
                </a:moveTo>
                <a:lnTo>
                  <a:pt x="9144" y="587629"/>
                </a:lnTo>
                <a:lnTo>
                  <a:pt x="2413" y="591693"/>
                </a:lnTo>
                <a:lnTo>
                  <a:pt x="0" y="600456"/>
                </a:lnTo>
                <a:lnTo>
                  <a:pt x="4064" y="607187"/>
                </a:lnTo>
                <a:lnTo>
                  <a:pt x="66421" y="714121"/>
                </a:lnTo>
                <a:lnTo>
                  <a:pt x="82935" y="685800"/>
                </a:lnTo>
                <a:lnTo>
                  <a:pt x="52070" y="685800"/>
                </a:lnTo>
                <a:lnTo>
                  <a:pt x="52070" y="632870"/>
                </a:lnTo>
                <a:lnTo>
                  <a:pt x="28702" y="592836"/>
                </a:lnTo>
                <a:lnTo>
                  <a:pt x="24765" y="585978"/>
                </a:lnTo>
                <a:lnTo>
                  <a:pt x="16002" y="583692"/>
                </a:lnTo>
                <a:close/>
              </a:path>
              <a:path w="132714" h="714375">
                <a:moveTo>
                  <a:pt x="52070" y="632870"/>
                </a:moveTo>
                <a:lnTo>
                  <a:pt x="52070" y="685800"/>
                </a:lnTo>
                <a:lnTo>
                  <a:pt x="80645" y="685800"/>
                </a:lnTo>
                <a:lnTo>
                  <a:pt x="80645" y="678561"/>
                </a:lnTo>
                <a:lnTo>
                  <a:pt x="53975" y="678561"/>
                </a:lnTo>
                <a:lnTo>
                  <a:pt x="66357" y="657347"/>
                </a:lnTo>
                <a:lnTo>
                  <a:pt x="52070" y="632870"/>
                </a:lnTo>
                <a:close/>
              </a:path>
              <a:path w="132714" h="714375">
                <a:moveTo>
                  <a:pt x="116713" y="583692"/>
                </a:moveTo>
                <a:lnTo>
                  <a:pt x="108077" y="585978"/>
                </a:lnTo>
                <a:lnTo>
                  <a:pt x="104013" y="592836"/>
                </a:lnTo>
                <a:lnTo>
                  <a:pt x="80645" y="632870"/>
                </a:lnTo>
                <a:lnTo>
                  <a:pt x="80645" y="685800"/>
                </a:lnTo>
                <a:lnTo>
                  <a:pt x="82935" y="685800"/>
                </a:lnTo>
                <a:lnTo>
                  <a:pt x="132715" y="600456"/>
                </a:lnTo>
                <a:lnTo>
                  <a:pt x="130429" y="591693"/>
                </a:lnTo>
                <a:lnTo>
                  <a:pt x="123571" y="587629"/>
                </a:lnTo>
                <a:lnTo>
                  <a:pt x="116713" y="583692"/>
                </a:lnTo>
                <a:close/>
              </a:path>
              <a:path w="132714" h="714375">
                <a:moveTo>
                  <a:pt x="66357" y="657347"/>
                </a:moveTo>
                <a:lnTo>
                  <a:pt x="53975" y="678561"/>
                </a:lnTo>
                <a:lnTo>
                  <a:pt x="78740" y="678561"/>
                </a:lnTo>
                <a:lnTo>
                  <a:pt x="66357" y="657347"/>
                </a:lnTo>
                <a:close/>
              </a:path>
              <a:path w="132714" h="714375">
                <a:moveTo>
                  <a:pt x="80645" y="632870"/>
                </a:moveTo>
                <a:lnTo>
                  <a:pt x="66357" y="657347"/>
                </a:lnTo>
                <a:lnTo>
                  <a:pt x="78740" y="678561"/>
                </a:lnTo>
                <a:lnTo>
                  <a:pt x="80645" y="678561"/>
                </a:lnTo>
                <a:lnTo>
                  <a:pt x="80645" y="632870"/>
                </a:lnTo>
                <a:close/>
              </a:path>
              <a:path w="132714" h="714375">
                <a:moveTo>
                  <a:pt x="80645" y="0"/>
                </a:moveTo>
                <a:lnTo>
                  <a:pt x="52070" y="0"/>
                </a:lnTo>
                <a:lnTo>
                  <a:pt x="52070" y="632870"/>
                </a:lnTo>
                <a:lnTo>
                  <a:pt x="66357" y="657347"/>
                </a:lnTo>
                <a:lnTo>
                  <a:pt x="80645" y="632870"/>
                </a:lnTo>
                <a:lnTo>
                  <a:pt x="8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86736" y="3355263"/>
            <a:ext cx="900430" cy="422909"/>
          </a:xfrm>
          <a:custGeom>
            <a:avLst/>
            <a:gdLst/>
            <a:ahLst/>
            <a:cxnLst/>
            <a:rect l="l" t="t" r="r" b="b"/>
            <a:pathLst>
              <a:path w="900430" h="422910">
                <a:moveTo>
                  <a:pt x="0" y="422605"/>
                </a:moveTo>
                <a:lnTo>
                  <a:pt x="900125" y="422605"/>
                </a:lnTo>
                <a:lnTo>
                  <a:pt x="900125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271267" y="3425444"/>
            <a:ext cx="5302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latin typeface="Times New Roman"/>
                <a:cs typeface="Times New Roman"/>
              </a:rPr>
              <a:t>W</a:t>
            </a:r>
            <a:r>
              <a:rPr sz="1600" b="1" dirty="0">
                <a:latin typeface="Times New Roman"/>
                <a:cs typeface="Times New Roman"/>
              </a:rPr>
              <a:t>rite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82242" y="3355263"/>
            <a:ext cx="904875" cy="422909"/>
          </a:xfrm>
          <a:custGeom>
            <a:avLst/>
            <a:gdLst/>
            <a:ahLst/>
            <a:cxnLst/>
            <a:rect l="l" t="t" r="r" b="b"/>
            <a:pathLst>
              <a:path w="904875" h="422910">
                <a:moveTo>
                  <a:pt x="0" y="422605"/>
                </a:moveTo>
                <a:lnTo>
                  <a:pt x="904544" y="422605"/>
                </a:lnTo>
                <a:lnTo>
                  <a:pt x="90454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395730" y="3425444"/>
            <a:ext cx="4781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Read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77710" y="3355263"/>
            <a:ext cx="904875" cy="422909"/>
          </a:xfrm>
          <a:custGeom>
            <a:avLst/>
            <a:gdLst/>
            <a:ahLst/>
            <a:cxnLst/>
            <a:rect l="l" t="t" r="r" b="b"/>
            <a:pathLst>
              <a:path w="904875" h="422910">
                <a:moveTo>
                  <a:pt x="0" y="422605"/>
                </a:moveTo>
                <a:lnTo>
                  <a:pt x="904544" y="422605"/>
                </a:lnTo>
                <a:lnTo>
                  <a:pt x="90454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20877" y="3425444"/>
            <a:ext cx="5683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Count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455926" y="3767709"/>
            <a:ext cx="132715" cy="1096010"/>
          </a:xfrm>
          <a:custGeom>
            <a:avLst/>
            <a:gdLst/>
            <a:ahLst/>
            <a:cxnLst/>
            <a:rect l="l" t="t" r="r" b="b"/>
            <a:pathLst>
              <a:path w="132714" h="1096010">
                <a:moveTo>
                  <a:pt x="16256" y="964565"/>
                </a:moveTo>
                <a:lnTo>
                  <a:pt x="9398" y="968375"/>
                </a:lnTo>
                <a:lnTo>
                  <a:pt x="2540" y="972312"/>
                </a:lnTo>
                <a:lnTo>
                  <a:pt x="0" y="980948"/>
                </a:lnTo>
                <a:lnTo>
                  <a:pt x="3937" y="987806"/>
                </a:lnTo>
                <a:lnTo>
                  <a:pt x="64643" y="1095629"/>
                </a:lnTo>
                <a:lnTo>
                  <a:pt x="81603" y="1067562"/>
                </a:lnTo>
                <a:lnTo>
                  <a:pt x="79375" y="1067562"/>
                </a:lnTo>
                <a:lnTo>
                  <a:pt x="50800" y="1067054"/>
                </a:lnTo>
                <a:lnTo>
                  <a:pt x="51586" y="1014194"/>
                </a:lnTo>
                <a:lnTo>
                  <a:pt x="28829" y="973836"/>
                </a:lnTo>
                <a:lnTo>
                  <a:pt x="24892" y="966978"/>
                </a:lnTo>
                <a:lnTo>
                  <a:pt x="16256" y="964565"/>
                </a:lnTo>
                <a:close/>
              </a:path>
              <a:path w="132714" h="1096010">
                <a:moveTo>
                  <a:pt x="51586" y="1014194"/>
                </a:moveTo>
                <a:lnTo>
                  <a:pt x="50800" y="1067054"/>
                </a:lnTo>
                <a:lnTo>
                  <a:pt x="79375" y="1067562"/>
                </a:lnTo>
                <a:lnTo>
                  <a:pt x="79482" y="1060323"/>
                </a:lnTo>
                <a:lnTo>
                  <a:pt x="77597" y="1060323"/>
                </a:lnTo>
                <a:lnTo>
                  <a:pt x="52832" y="1059942"/>
                </a:lnTo>
                <a:lnTo>
                  <a:pt x="65527" y="1038918"/>
                </a:lnTo>
                <a:lnTo>
                  <a:pt x="51586" y="1014194"/>
                </a:lnTo>
                <a:close/>
              </a:path>
              <a:path w="132714" h="1096010">
                <a:moveTo>
                  <a:pt x="116967" y="965962"/>
                </a:moveTo>
                <a:lnTo>
                  <a:pt x="108204" y="968248"/>
                </a:lnTo>
                <a:lnTo>
                  <a:pt x="80161" y="1014685"/>
                </a:lnTo>
                <a:lnTo>
                  <a:pt x="79375" y="1067562"/>
                </a:lnTo>
                <a:lnTo>
                  <a:pt x="81603" y="1067562"/>
                </a:lnTo>
                <a:lnTo>
                  <a:pt x="132715" y="982980"/>
                </a:lnTo>
                <a:lnTo>
                  <a:pt x="130556" y="974217"/>
                </a:lnTo>
                <a:lnTo>
                  <a:pt x="123698" y="970153"/>
                </a:lnTo>
                <a:lnTo>
                  <a:pt x="116967" y="965962"/>
                </a:lnTo>
                <a:close/>
              </a:path>
              <a:path w="132714" h="1096010">
                <a:moveTo>
                  <a:pt x="65527" y="1038918"/>
                </a:moveTo>
                <a:lnTo>
                  <a:pt x="52832" y="1059942"/>
                </a:lnTo>
                <a:lnTo>
                  <a:pt x="77597" y="1060323"/>
                </a:lnTo>
                <a:lnTo>
                  <a:pt x="65527" y="1038918"/>
                </a:lnTo>
                <a:close/>
              </a:path>
              <a:path w="132714" h="1096010">
                <a:moveTo>
                  <a:pt x="80161" y="1014685"/>
                </a:moveTo>
                <a:lnTo>
                  <a:pt x="65527" y="1038918"/>
                </a:lnTo>
                <a:lnTo>
                  <a:pt x="77597" y="1060323"/>
                </a:lnTo>
                <a:lnTo>
                  <a:pt x="79482" y="1060323"/>
                </a:lnTo>
                <a:lnTo>
                  <a:pt x="80161" y="1014685"/>
                </a:lnTo>
                <a:close/>
              </a:path>
              <a:path w="132714" h="1096010">
                <a:moveTo>
                  <a:pt x="66675" y="0"/>
                </a:moveTo>
                <a:lnTo>
                  <a:pt x="51586" y="1014194"/>
                </a:lnTo>
                <a:lnTo>
                  <a:pt x="65527" y="1038918"/>
                </a:lnTo>
                <a:lnTo>
                  <a:pt x="80161" y="1014685"/>
                </a:lnTo>
                <a:lnTo>
                  <a:pt x="95250" y="381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68196" y="3767963"/>
            <a:ext cx="132715" cy="493395"/>
          </a:xfrm>
          <a:custGeom>
            <a:avLst/>
            <a:gdLst/>
            <a:ahLst/>
            <a:cxnLst/>
            <a:rect l="l" t="t" r="r" b="b"/>
            <a:pathLst>
              <a:path w="132714" h="493395">
                <a:moveTo>
                  <a:pt x="15874" y="362712"/>
                </a:moveTo>
                <a:lnTo>
                  <a:pt x="9143" y="366649"/>
                </a:lnTo>
                <a:lnTo>
                  <a:pt x="2285" y="370586"/>
                </a:lnTo>
                <a:lnTo>
                  <a:pt x="0" y="379349"/>
                </a:lnTo>
                <a:lnTo>
                  <a:pt x="3936" y="386207"/>
                </a:lnTo>
                <a:lnTo>
                  <a:pt x="66293" y="493014"/>
                </a:lnTo>
                <a:lnTo>
                  <a:pt x="82828" y="464693"/>
                </a:lnTo>
                <a:lnTo>
                  <a:pt x="52069" y="464693"/>
                </a:lnTo>
                <a:lnTo>
                  <a:pt x="52014" y="411769"/>
                </a:lnTo>
                <a:lnTo>
                  <a:pt x="28701" y="371729"/>
                </a:lnTo>
                <a:lnTo>
                  <a:pt x="24637" y="364998"/>
                </a:lnTo>
                <a:lnTo>
                  <a:pt x="15874" y="362712"/>
                </a:lnTo>
                <a:close/>
              </a:path>
              <a:path w="132714" h="493395">
                <a:moveTo>
                  <a:pt x="52069" y="411864"/>
                </a:moveTo>
                <a:lnTo>
                  <a:pt x="52069" y="464693"/>
                </a:lnTo>
                <a:lnTo>
                  <a:pt x="80644" y="464693"/>
                </a:lnTo>
                <a:lnTo>
                  <a:pt x="80644" y="457454"/>
                </a:lnTo>
                <a:lnTo>
                  <a:pt x="53974" y="457454"/>
                </a:lnTo>
                <a:lnTo>
                  <a:pt x="66310" y="436323"/>
                </a:lnTo>
                <a:lnTo>
                  <a:pt x="52069" y="411864"/>
                </a:lnTo>
                <a:close/>
              </a:path>
              <a:path w="132714" h="493395">
                <a:moveTo>
                  <a:pt x="116712" y="362712"/>
                </a:moveTo>
                <a:lnTo>
                  <a:pt x="107949" y="364998"/>
                </a:lnTo>
                <a:lnTo>
                  <a:pt x="80644" y="411769"/>
                </a:lnTo>
                <a:lnTo>
                  <a:pt x="80644" y="464693"/>
                </a:lnTo>
                <a:lnTo>
                  <a:pt x="82828" y="464693"/>
                </a:lnTo>
                <a:lnTo>
                  <a:pt x="128650" y="386207"/>
                </a:lnTo>
                <a:lnTo>
                  <a:pt x="132587" y="379349"/>
                </a:lnTo>
                <a:lnTo>
                  <a:pt x="130301" y="370586"/>
                </a:lnTo>
                <a:lnTo>
                  <a:pt x="123570" y="366649"/>
                </a:lnTo>
                <a:lnTo>
                  <a:pt x="116712" y="362712"/>
                </a:lnTo>
                <a:close/>
              </a:path>
              <a:path w="132714" h="493395">
                <a:moveTo>
                  <a:pt x="66310" y="436323"/>
                </a:moveTo>
                <a:lnTo>
                  <a:pt x="53974" y="457454"/>
                </a:lnTo>
                <a:lnTo>
                  <a:pt x="78612" y="457454"/>
                </a:lnTo>
                <a:lnTo>
                  <a:pt x="66310" y="436323"/>
                </a:lnTo>
                <a:close/>
              </a:path>
              <a:path w="132714" h="493395">
                <a:moveTo>
                  <a:pt x="80644" y="411769"/>
                </a:moveTo>
                <a:lnTo>
                  <a:pt x="66310" y="436323"/>
                </a:lnTo>
                <a:lnTo>
                  <a:pt x="78612" y="457454"/>
                </a:lnTo>
                <a:lnTo>
                  <a:pt x="80644" y="457454"/>
                </a:lnTo>
                <a:lnTo>
                  <a:pt x="80644" y="411769"/>
                </a:lnTo>
                <a:close/>
              </a:path>
              <a:path w="132714" h="493395">
                <a:moveTo>
                  <a:pt x="80644" y="0"/>
                </a:moveTo>
                <a:lnTo>
                  <a:pt x="52069" y="0"/>
                </a:lnTo>
                <a:lnTo>
                  <a:pt x="52069" y="411864"/>
                </a:lnTo>
                <a:lnTo>
                  <a:pt x="66310" y="436323"/>
                </a:lnTo>
                <a:lnTo>
                  <a:pt x="80589" y="411864"/>
                </a:lnTo>
                <a:lnTo>
                  <a:pt x="80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5703" y="3767963"/>
            <a:ext cx="132715" cy="493395"/>
          </a:xfrm>
          <a:custGeom>
            <a:avLst/>
            <a:gdLst/>
            <a:ahLst/>
            <a:cxnLst/>
            <a:rect l="l" t="t" r="r" b="b"/>
            <a:pathLst>
              <a:path w="132715" h="493395">
                <a:moveTo>
                  <a:pt x="15938" y="362712"/>
                </a:moveTo>
                <a:lnTo>
                  <a:pt x="2298" y="370586"/>
                </a:lnTo>
                <a:lnTo>
                  <a:pt x="0" y="379349"/>
                </a:lnTo>
                <a:lnTo>
                  <a:pt x="3975" y="386207"/>
                </a:lnTo>
                <a:lnTo>
                  <a:pt x="66319" y="493014"/>
                </a:lnTo>
                <a:lnTo>
                  <a:pt x="82854" y="464693"/>
                </a:lnTo>
                <a:lnTo>
                  <a:pt x="52031" y="464693"/>
                </a:lnTo>
                <a:lnTo>
                  <a:pt x="52031" y="411793"/>
                </a:lnTo>
                <a:lnTo>
                  <a:pt x="28663" y="371729"/>
                </a:lnTo>
                <a:lnTo>
                  <a:pt x="24676" y="364998"/>
                </a:lnTo>
                <a:lnTo>
                  <a:pt x="15938" y="362712"/>
                </a:lnTo>
                <a:close/>
              </a:path>
              <a:path w="132715" h="493395">
                <a:moveTo>
                  <a:pt x="52031" y="411793"/>
                </a:moveTo>
                <a:lnTo>
                  <a:pt x="52031" y="464693"/>
                </a:lnTo>
                <a:lnTo>
                  <a:pt x="80606" y="464693"/>
                </a:lnTo>
                <a:lnTo>
                  <a:pt x="80606" y="457454"/>
                </a:lnTo>
                <a:lnTo>
                  <a:pt x="53987" y="457454"/>
                </a:lnTo>
                <a:lnTo>
                  <a:pt x="66325" y="436300"/>
                </a:lnTo>
                <a:lnTo>
                  <a:pt x="52031" y="411793"/>
                </a:lnTo>
                <a:close/>
              </a:path>
              <a:path w="132715" h="493395">
                <a:moveTo>
                  <a:pt x="116713" y="362712"/>
                </a:moveTo>
                <a:lnTo>
                  <a:pt x="107962" y="364998"/>
                </a:lnTo>
                <a:lnTo>
                  <a:pt x="103987" y="371729"/>
                </a:lnTo>
                <a:lnTo>
                  <a:pt x="80619" y="411793"/>
                </a:lnTo>
                <a:lnTo>
                  <a:pt x="80606" y="464693"/>
                </a:lnTo>
                <a:lnTo>
                  <a:pt x="82854" y="464693"/>
                </a:lnTo>
                <a:lnTo>
                  <a:pt x="128676" y="386207"/>
                </a:lnTo>
                <a:lnTo>
                  <a:pt x="132651" y="379349"/>
                </a:lnTo>
                <a:lnTo>
                  <a:pt x="130340" y="370586"/>
                </a:lnTo>
                <a:lnTo>
                  <a:pt x="116713" y="362712"/>
                </a:lnTo>
                <a:close/>
              </a:path>
              <a:path w="132715" h="493395">
                <a:moveTo>
                  <a:pt x="66325" y="436300"/>
                </a:moveTo>
                <a:lnTo>
                  <a:pt x="53987" y="457454"/>
                </a:lnTo>
                <a:lnTo>
                  <a:pt x="78663" y="457454"/>
                </a:lnTo>
                <a:lnTo>
                  <a:pt x="66325" y="436300"/>
                </a:lnTo>
                <a:close/>
              </a:path>
              <a:path w="132715" h="493395">
                <a:moveTo>
                  <a:pt x="80606" y="411815"/>
                </a:moveTo>
                <a:lnTo>
                  <a:pt x="66325" y="436300"/>
                </a:lnTo>
                <a:lnTo>
                  <a:pt x="78663" y="457454"/>
                </a:lnTo>
                <a:lnTo>
                  <a:pt x="80606" y="457454"/>
                </a:lnTo>
                <a:lnTo>
                  <a:pt x="80606" y="411815"/>
                </a:lnTo>
                <a:close/>
              </a:path>
              <a:path w="132715" h="493395">
                <a:moveTo>
                  <a:pt x="80606" y="0"/>
                </a:moveTo>
                <a:lnTo>
                  <a:pt x="52031" y="0"/>
                </a:lnTo>
                <a:lnTo>
                  <a:pt x="52044" y="411815"/>
                </a:lnTo>
                <a:lnTo>
                  <a:pt x="66325" y="436300"/>
                </a:lnTo>
                <a:lnTo>
                  <a:pt x="80606" y="411815"/>
                </a:lnTo>
                <a:lnTo>
                  <a:pt x="80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5899" y="4239310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5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5899" y="4239310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5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68171" y="4270933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68171" y="4270933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18908" y="3556558"/>
            <a:ext cx="900430" cy="422909"/>
          </a:xfrm>
          <a:custGeom>
            <a:avLst/>
            <a:gdLst/>
            <a:ahLst/>
            <a:cxnLst/>
            <a:rect l="l" t="t" r="r" b="b"/>
            <a:pathLst>
              <a:path w="900429" h="422910">
                <a:moveTo>
                  <a:pt x="0" y="422605"/>
                </a:moveTo>
                <a:lnTo>
                  <a:pt x="900112" y="422605"/>
                </a:lnTo>
                <a:lnTo>
                  <a:pt x="900112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18908" y="3556558"/>
            <a:ext cx="900430" cy="422909"/>
          </a:xfrm>
          <a:custGeom>
            <a:avLst/>
            <a:gdLst/>
            <a:ahLst/>
            <a:cxnLst/>
            <a:rect l="l" t="t" r="r" b="b"/>
            <a:pathLst>
              <a:path w="900429" h="422910">
                <a:moveTo>
                  <a:pt x="0" y="422605"/>
                </a:moveTo>
                <a:lnTo>
                  <a:pt x="900112" y="422605"/>
                </a:lnTo>
                <a:lnTo>
                  <a:pt x="900112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14415" y="3556558"/>
            <a:ext cx="904875" cy="422909"/>
          </a:xfrm>
          <a:custGeom>
            <a:avLst/>
            <a:gdLst/>
            <a:ahLst/>
            <a:cxnLst/>
            <a:rect l="l" t="t" r="r" b="b"/>
            <a:pathLst>
              <a:path w="904875" h="422910">
                <a:moveTo>
                  <a:pt x="0" y="422605"/>
                </a:moveTo>
                <a:lnTo>
                  <a:pt x="904544" y="422605"/>
                </a:lnTo>
                <a:lnTo>
                  <a:pt x="90454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09794" y="3556558"/>
            <a:ext cx="904875" cy="422909"/>
          </a:xfrm>
          <a:custGeom>
            <a:avLst/>
            <a:gdLst/>
            <a:ahLst/>
            <a:cxnLst/>
            <a:rect l="l" t="t" r="r" b="b"/>
            <a:pathLst>
              <a:path w="904875" h="422910">
                <a:moveTo>
                  <a:pt x="0" y="422605"/>
                </a:moveTo>
                <a:lnTo>
                  <a:pt x="904544" y="422605"/>
                </a:lnTo>
                <a:lnTo>
                  <a:pt x="90454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02703" y="3969258"/>
            <a:ext cx="132715" cy="493395"/>
          </a:xfrm>
          <a:custGeom>
            <a:avLst/>
            <a:gdLst/>
            <a:ahLst/>
            <a:cxnLst/>
            <a:rect l="l" t="t" r="r" b="b"/>
            <a:pathLst>
              <a:path w="132715" h="493395">
                <a:moveTo>
                  <a:pt x="15875" y="362712"/>
                </a:moveTo>
                <a:lnTo>
                  <a:pt x="2286" y="370713"/>
                </a:lnTo>
                <a:lnTo>
                  <a:pt x="0" y="379476"/>
                </a:lnTo>
                <a:lnTo>
                  <a:pt x="3937" y="386334"/>
                </a:lnTo>
                <a:lnTo>
                  <a:pt x="66294" y="493141"/>
                </a:lnTo>
                <a:lnTo>
                  <a:pt x="82828" y="464820"/>
                </a:lnTo>
                <a:lnTo>
                  <a:pt x="51943" y="464820"/>
                </a:lnTo>
                <a:lnTo>
                  <a:pt x="51943" y="411896"/>
                </a:lnTo>
                <a:lnTo>
                  <a:pt x="24638" y="365125"/>
                </a:lnTo>
                <a:lnTo>
                  <a:pt x="15875" y="362712"/>
                </a:lnTo>
                <a:close/>
              </a:path>
              <a:path w="132715" h="493395">
                <a:moveTo>
                  <a:pt x="51943" y="411896"/>
                </a:moveTo>
                <a:lnTo>
                  <a:pt x="51943" y="464820"/>
                </a:lnTo>
                <a:lnTo>
                  <a:pt x="80518" y="464820"/>
                </a:lnTo>
                <a:lnTo>
                  <a:pt x="80518" y="457581"/>
                </a:lnTo>
                <a:lnTo>
                  <a:pt x="53975" y="457581"/>
                </a:lnTo>
                <a:lnTo>
                  <a:pt x="66277" y="436450"/>
                </a:lnTo>
                <a:lnTo>
                  <a:pt x="51943" y="411896"/>
                </a:lnTo>
                <a:close/>
              </a:path>
              <a:path w="132715" h="493395">
                <a:moveTo>
                  <a:pt x="116713" y="362712"/>
                </a:moveTo>
                <a:lnTo>
                  <a:pt x="107950" y="365125"/>
                </a:lnTo>
                <a:lnTo>
                  <a:pt x="103886" y="371856"/>
                </a:lnTo>
                <a:lnTo>
                  <a:pt x="80573" y="411896"/>
                </a:lnTo>
                <a:lnTo>
                  <a:pt x="80518" y="464820"/>
                </a:lnTo>
                <a:lnTo>
                  <a:pt x="82828" y="464820"/>
                </a:lnTo>
                <a:lnTo>
                  <a:pt x="128651" y="386334"/>
                </a:lnTo>
                <a:lnTo>
                  <a:pt x="132588" y="379476"/>
                </a:lnTo>
                <a:lnTo>
                  <a:pt x="130302" y="370713"/>
                </a:lnTo>
                <a:lnTo>
                  <a:pt x="123444" y="366776"/>
                </a:lnTo>
                <a:lnTo>
                  <a:pt x="116713" y="362712"/>
                </a:lnTo>
                <a:close/>
              </a:path>
              <a:path w="132715" h="493395">
                <a:moveTo>
                  <a:pt x="66277" y="436450"/>
                </a:moveTo>
                <a:lnTo>
                  <a:pt x="53975" y="457581"/>
                </a:lnTo>
                <a:lnTo>
                  <a:pt x="78613" y="457581"/>
                </a:lnTo>
                <a:lnTo>
                  <a:pt x="66277" y="436450"/>
                </a:lnTo>
                <a:close/>
              </a:path>
              <a:path w="132715" h="493395">
                <a:moveTo>
                  <a:pt x="80518" y="411991"/>
                </a:moveTo>
                <a:lnTo>
                  <a:pt x="66277" y="436450"/>
                </a:lnTo>
                <a:lnTo>
                  <a:pt x="78613" y="457581"/>
                </a:lnTo>
                <a:lnTo>
                  <a:pt x="80518" y="457581"/>
                </a:lnTo>
                <a:lnTo>
                  <a:pt x="80518" y="411991"/>
                </a:lnTo>
                <a:close/>
              </a:path>
              <a:path w="132715" h="493395">
                <a:moveTo>
                  <a:pt x="80518" y="0"/>
                </a:moveTo>
                <a:lnTo>
                  <a:pt x="51943" y="0"/>
                </a:lnTo>
                <a:lnTo>
                  <a:pt x="51998" y="411991"/>
                </a:lnTo>
                <a:lnTo>
                  <a:pt x="66277" y="436450"/>
                </a:lnTo>
                <a:lnTo>
                  <a:pt x="80518" y="411991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00367" y="3969258"/>
            <a:ext cx="132715" cy="493395"/>
          </a:xfrm>
          <a:custGeom>
            <a:avLst/>
            <a:gdLst/>
            <a:ahLst/>
            <a:cxnLst/>
            <a:rect l="l" t="t" r="r" b="b"/>
            <a:pathLst>
              <a:path w="132715" h="493395">
                <a:moveTo>
                  <a:pt x="15874" y="362712"/>
                </a:moveTo>
                <a:lnTo>
                  <a:pt x="2285" y="370713"/>
                </a:lnTo>
                <a:lnTo>
                  <a:pt x="0" y="379476"/>
                </a:lnTo>
                <a:lnTo>
                  <a:pt x="3936" y="386334"/>
                </a:lnTo>
                <a:lnTo>
                  <a:pt x="66293" y="493141"/>
                </a:lnTo>
                <a:lnTo>
                  <a:pt x="82828" y="464820"/>
                </a:lnTo>
                <a:lnTo>
                  <a:pt x="51942" y="464820"/>
                </a:lnTo>
                <a:lnTo>
                  <a:pt x="51942" y="411896"/>
                </a:lnTo>
                <a:lnTo>
                  <a:pt x="24637" y="365125"/>
                </a:lnTo>
                <a:lnTo>
                  <a:pt x="15874" y="362712"/>
                </a:lnTo>
                <a:close/>
              </a:path>
              <a:path w="132715" h="493395">
                <a:moveTo>
                  <a:pt x="51942" y="411896"/>
                </a:moveTo>
                <a:lnTo>
                  <a:pt x="51942" y="464820"/>
                </a:lnTo>
                <a:lnTo>
                  <a:pt x="80517" y="464820"/>
                </a:lnTo>
                <a:lnTo>
                  <a:pt x="80517" y="457581"/>
                </a:lnTo>
                <a:lnTo>
                  <a:pt x="53974" y="457581"/>
                </a:lnTo>
                <a:lnTo>
                  <a:pt x="66277" y="436450"/>
                </a:lnTo>
                <a:lnTo>
                  <a:pt x="51942" y="411896"/>
                </a:lnTo>
                <a:close/>
              </a:path>
              <a:path w="132715" h="493395">
                <a:moveTo>
                  <a:pt x="116712" y="362712"/>
                </a:moveTo>
                <a:lnTo>
                  <a:pt x="107949" y="365125"/>
                </a:lnTo>
                <a:lnTo>
                  <a:pt x="103885" y="371856"/>
                </a:lnTo>
                <a:lnTo>
                  <a:pt x="80573" y="411896"/>
                </a:lnTo>
                <a:lnTo>
                  <a:pt x="80517" y="464820"/>
                </a:lnTo>
                <a:lnTo>
                  <a:pt x="82828" y="464820"/>
                </a:lnTo>
                <a:lnTo>
                  <a:pt x="128650" y="386334"/>
                </a:lnTo>
                <a:lnTo>
                  <a:pt x="132587" y="379476"/>
                </a:lnTo>
                <a:lnTo>
                  <a:pt x="130301" y="370713"/>
                </a:lnTo>
                <a:lnTo>
                  <a:pt x="123443" y="366776"/>
                </a:lnTo>
                <a:lnTo>
                  <a:pt x="116712" y="362712"/>
                </a:lnTo>
                <a:close/>
              </a:path>
              <a:path w="132715" h="493395">
                <a:moveTo>
                  <a:pt x="66277" y="436450"/>
                </a:moveTo>
                <a:lnTo>
                  <a:pt x="53974" y="457581"/>
                </a:lnTo>
                <a:lnTo>
                  <a:pt x="78612" y="457581"/>
                </a:lnTo>
                <a:lnTo>
                  <a:pt x="66277" y="436450"/>
                </a:lnTo>
                <a:close/>
              </a:path>
              <a:path w="132715" h="493395">
                <a:moveTo>
                  <a:pt x="80517" y="411991"/>
                </a:moveTo>
                <a:lnTo>
                  <a:pt x="66277" y="436450"/>
                </a:lnTo>
                <a:lnTo>
                  <a:pt x="78612" y="457581"/>
                </a:lnTo>
                <a:lnTo>
                  <a:pt x="80517" y="457581"/>
                </a:lnTo>
                <a:lnTo>
                  <a:pt x="80517" y="411991"/>
                </a:lnTo>
                <a:close/>
              </a:path>
              <a:path w="132715" h="493395">
                <a:moveTo>
                  <a:pt x="80517" y="0"/>
                </a:moveTo>
                <a:lnTo>
                  <a:pt x="51942" y="0"/>
                </a:lnTo>
                <a:lnTo>
                  <a:pt x="51998" y="411991"/>
                </a:lnTo>
                <a:lnTo>
                  <a:pt x="66277" y="436450"/>
                </a:lnTo>
                <a:lnTo>
                  <a:pt x="80517" y="411991"/>
                </a:lnTo>
                <a:lnTo>
                  <a:pt x="80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07811" y="3969258"/>
            <a:ext cx="132715" cy="493395"/>
          </a:xfrm>
          <a:custGeom>
            <a:avLst/>
            <a:gdLst/>
            <a:ahLst/>
            <a:cxnLst/>
            <a:rect l="l" t="t" r="r" b="b"/>
            <a:pathLst>
              <a:path w="132714" h="493395">
                <a:moveTo>
                  <a:pt x="16002" y="362712"/>
                </a:moveTo>
                <a:lnTo>
                  <a:pt x="9144" y="366776"/>
                </a:lnTo>
                <a:lnTo>
                  <a:pt x="2286" y="370713"/>
                </a:lnTo>
                <a:lnTo>
                  <a:pt x="0" y="379476"/>
                </a:lnTo>
                <a:lnTo>
                  <a:pt x="3937" y="386334"/>
                </a:lnTo>
                <a:lnTo>
                  <a:pt x="66294" y="493141"/>
                </a:lnTo>
                <a:lnTo>
                  <a:pt x="82828" y="464820"/>
                </a:lnTo>
                <a:lnTo>
                  <a:pt x="52070" y="464820"/>
                </a:lnTo>
                <a:lnTo>
                  <a:pt x="52014" y="411896"/>
                </a:lnTo>
                <a:lnTo>
                  <a:pt x="28702" y="371856"/>
                </a:lnTo>
                <a:lnTo>
                  <a:pt x="24638" y="365125"/>
                </a:lnTo>
                <a:lnTo>
                  <a:pt x="16002" y="362712"/>
                </a:lnTo>
                <a:close/>
              </a:path>
              <a:path w="132714" h="493395">
                <a:moveTo>
                  <a:pt x="52070" y="411991"/>
                </a:moveTo>
                <a:lnTo>
                  <a:pt x="52070" y="464820"/>
                </a:lnTo>
                <a:lnTo>
                  <a:pt x="80645" y="464820"/>
                </a:lnTo>
                <a:lnTo>
                  <a:pt x="80645" y="457581"/>
                </a:lnTo>
                <a:lnTo>
                  <a:pt x="53975" y="457581"/>
                </a:lnTo>
                <a:lnTo>
                  <a:pt x="66310" y="436450"/>
                </a:lnTo>
                <a:lnTo>
                  <a:pt x="52070" y="411991"/>
                </a:lnTo>
                <a:close/>
              </a:path>
              <a:path w="132714" h="493395">
                <a:moveTo>
                  <a:pt x="116713" y="362712"/>
                </a:moveTo>
                <a:lnTo>
                  <a:pt x="107950" y="365125"/>
                </a:lnTo>
                <a:lnTo>
                  <a:pt x="80645" y="411896"/>
                </a:lnTo>
                <a:lnTo>
                  <a:pt x="80645" y="464820"/>
                </a:lnTo>
                <a:lnTo>
                  <a:pt x="82828" y="464820"/>
                </a:lnTo>
                <a:lnTo>
                  <a:pt x="128651" y="386334"/>
                </a:lnTo>
                <a:lnTo>
                  <a:pt x="132715" y="379476"/>
                </a:lnTo>
                <a:lnTo>
                  <a:pt x="130302" y="370713"/>
                </a:lnTo>
                <a:lnTo>
                  <a:pt x="116713" y="362712"/>
                </a:lnTo>
                <a:close/>
              </a:path>
              <a:path w="132714" h="493395">
                <a:moveTo>
                  <a:pt x="66310" y="436450"/>
                </a:moveTo>
                <a:lnTo>
                  <a:pt x="53975" y="457581"/>
                </a:lnTo>
                <a:lnTo>
                  <a:pt x="78613" y="457581"/>
                </a:lnTo>
                <a:lnTo>
                  <a:pt x="66310" y="436450"/>
                </a:lnTo>
                <a:close/>
              </a:path>
              <a:path w="132714" h="493395">
                <a:moveTo>
                  <a:pt x="80645" y="411896"/>
                </a:moveTo>
                <a:lnTo>
                  <a:pt x="66310" y="436450"/>
                </a:lnTo>
                <a:lnTo>
                  <a:pt x="78613" y="457581"/>
                </a:lnTo>
                <a:lnTo>
                  <a:pt x="80645" y="457581"/>
                </a:lnTo>
                <a:lnTo>
                  <a:pt x="80645" y="411896"/>
                </a:lnTo>
                <a:close/>
              </a:path>
              <a:path w="132714" h="493395">
                <a:moveTo>
                  <a:pt x="80645" y="0"/>
                </a:moveTo>
                <a:lnTo>
                  <a:pt x="52070" y="0"/>
                </a:lnTo>
                <a:lnTo>
                  <a:pt x="52070" y="411991"/>
                </a:lnTo>
                <a:lnTo>
                  <a:pt x="66310" y="436450"/>
                </a:lnTo>
                <a:lnTo>
                  <a:pt x="80589" y="411991"/>
                </a:lnTo>
                <a:lnTo>
                  <a:pt x="8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98008" y="4440732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98008" y="4440732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00342" y="4472228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5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00342" y="4472228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5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02678" y="4472228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5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02678" y="4472228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5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27373" y="4450638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27373" y="4450638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08603" y="3989070"/>
            <a:ext cx="132715" cy="493395"/>
          </a:xfrm>
          <a:custGeom>
            <a:avLst/>
            <a:gdLst/>
            <a:ahLst/>
            <a:cxnLst/>
            <a:rect l="l" t="t" r="r" b="b"/>
            <a:pathLst>
              <a:path w="132714" h="493395">
                <a:moveTo>
                  <a:pt x="15875" y="362711"/>
                </a:moveTo>
                <a:lnTo>
                  <a:pt x="9144" y="366775"/>
                </a:lnTo>
                <a:lnTo>
                  <a:pt x="2286" y="370712"/>
                </a:lnTo>
                <a:lnTo>
                  <a:pt x="0" y="379475"/>
                </a:lnTo>
                <a:lnTo>
                  <a:pt x="3937" y="386333"/>
                </a:lnTo>
                <a:lnTo>
                  <a:pt x="66294" y="493140"/>
                </a:lnTo>
                <a:lnTo>
                  <a:pt x="82828" y="464819"/>
                </a:lnTo>
                <a:lnTo>
                  <a:pt x="52070" y="464819"/>
                </a:lnTo>
                <a:lnTo>
                  <a:pt x="52070" y="412114"/>
                </a:lnTo>
                <a:lnTo>
                  <a:pt x="24638" y="365124"/>
                </a:lnTo>
                <a:lnTo>
                  <a:pt x="15875" y="362711"/>
                </a:lnTo>
                <a:close/>
              </a:path>
              <a:path w="132714" h="493395">
                <a:moveTo>
                  <a:pt x="52070" y="412114"/>
                </a:moveTo>
                <a:lnTo>
                  <a:pt x="52070" y="464819"/>
                </a:lnTo>
                <a:lnTo>
                  <a:pt x="80645" y="464819"/>
                </a:lnTo>
                <a:lnTo>
                  <a:pt x="80645" y="457580"/>
                </a:lnTo>
                <a:lnTo>
                  <a:pt x="53975" y="457580"/>
                </a:lnTo>
                <a:lnTo>
                  <a:pt x="66294" y="436479"/>
                </a:lnTo>
                <a:lnTo>
                  <a:pt x="52070" y="412114"/>
                </a:lnTo>
                <a:close/>
              </a:path>
              <a:path w="132714" h="493395">
                <a:moveTo>
                  <a:pt x="116713" y="362711"/>
                </a:moveTo>
                <a:lnTo>
                  <a:pt x="107950" y="365124"/>
                </a:lnTo>
                <a:lnTo>
                  <a:pt x="80645" y="411896"/>
                </a:lnTo>
                <a:lnTo>
                  <a:pt x="80645" y="464819"/>
                </a:lnTo>
                <a:lnTo>
                  <a:pt x="82828" y="464819"/>
                </a:lnTo>
                <a:lnTo>
                  <a:pt x="128651" y="386333"/>
                </a:lnTo>
                <a:lnTo>
                  <a:pt x="132588" y="379475"/>
                </a:lnTo>
                <a:lnTo>
                  <a:pt x="130302" y="370712"/>
                </a:lnTo>
                <a:lnTo>
                  <a:pt x="123444" y="366775"/>
                </a:lnTo>
                <a:lnTo>
                  <a:pt x="116713" y="362711"/>
                </a:lnTo>
                <a:close/>
              </a:path>
              <a:path w="132714" h="493395">
                <a:moveTo>
                  <a:pt x="66294" y="436479"/>
                </a:moveTo>
                <a:lnTo>
                  <a:pt x="53975" y="457580"/>
                </a:lnTo>
                <a:lnTo>
                  <a:pt x="78613" y="457580"/>
                </a:lnTo>
                <a:lnTo>
                  <a:pt x="66294" y="436479"/>
                </a:lnTo>
                <a:close/>
              </a:path>
              <a:path w="132714" h="493395">
                <a:moveTo>
                  <a:pt x="80645" y="411896"/>
                </a:moveTo>
                <a:lnTo>
                  <a:pt x="66294" y="436479"/>
                </a:lnTo>
                <a:lnTo>
                  <a:pt x="78613" y="457580"/>
                </a:lnTo>
                <a:lnTo>
                  <a:pt x="80645" y="457580"/>
                </a:lnTo>
                <a:lnTo>
                  <a:pt x="80645" y="411896"/>
                </a:lnTo>
                <a:close/>
              </a:path>
              <a:path w="132714" h="493395">
                <a:moveTo>
                  <a:pt x="80645" y="0"/>
                </a:moveTo>
                <a:lnTo>
                  <a:pt x="52070" y="0"/>
                </a:lnTo>
                <a:lnTo>
                  <a:pt x="52070" y="412114"/>
                </a:lnTo>
                <a:lnTo>
                  <a:pt x="66294" y="436479"/>
                </a:lnTo>
                <a:lnTo>
                  <a:pt x="80645" y="411896"/>
                </a:lnTo>
                <a:lnTo>
                  <a:pt x="80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19727" y="3556546"/>
            <a:ext cx="883919" cy="433070"/>
          </a:xfrm>
          <a:custGeom>
            <a:avLst/>
            <a:gdLst/>
            <a:ahLst/>
            <a:cxnLst/>
            <a:rect l="l" t="t" r="r" b="b"/>
            <a:pathLst>
              <a:path w="883920" h="433070">
                <a:moveTo>
                  <a:pt x="0" y="432523"/>
                </a:moveTo>
                <a:lnTo>
                  <a:pt x="883920" y="432523"/>
                </a:lnTo>
                <a:lnTo>
                  <a:pt x="883920" y="0"/>
                </a:lnTo>
                <a:lnTo>
                  <a:pt x="0" y="0"/>
                </a:lnTo>
                <a:lnTo>
                  <a:pt x="0" y="43252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419602" y="3556546"/>
            <a:ext cx="900430" cy="433070"/>
          </a:xfrm>
          <a:custGeom>
            <a:avLst/>
            <a:gdLst/>
            <a:ahLst/>
            <a:cxnLst/>
            <a:rect l="l" t="t" r="r" b="b"/>
            <a:pathLst>
              <a:path w="900429" h="433070">
                <a:moveTo>
                  <a:pt x="0" y="432523"/>
                </a:moveTo>
                <a:lnTo>
                  <a:pt x="900125" y="432523"/>
                </a:lnTo>
                <a:lnTo>
                  <a:pt x="900125" y="0"/>
                </a:lnTo>
                <a:lnTo>
                  <a:pt x="0" y="0"/>
                </a:lnTo>
                <a:lnTo>
                  <a:pt x="0" y="43252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3" name="object 93"/>
          <p:cNvGraphicFramePr>
            <a:graphicFrameLocks noGrp="1"/>
          </p:cNvGraphicFramePr>
          <p:nvPr/>
        </p:nvGraphicFramePr>
        <p:xfrm>
          <a:off x="3405314" y="3542264"/>
          <a:ext cx="4500878" cy="427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/>
                <a:gridCol w="887094"/>
                <a:gridCol w="908050"/>
                <a:gridCol w="904875"/>
                <a:gridCol w="900429"/>
              </a:tblGrid>
              <a:tr h="427355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Find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Look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Trace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Follow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Wait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94" name="object 94"/>
          <p:cNvSpPr/>
          <p:nvPr/>
        </p:nvSpPr>
        <p:spPr>
          <a:xfrm>
            <a:off x="4746497" y="3979164"/>
            <a:ext cx="132715" cy="493395"/>
          </a:xfrm>
          <a:custGeom>
            <a:avLst/>
            <a:gdLst/>
            <a:ahLst/>
            <a:cxnLst/>
            <a:rect l="l" t="t" r="r" b="b"/>
            <a:pathLst>
              <a:path w="132714" h="493395">
                <a:moveTo>
                  <a:pt x="15874" y="362712"/>
                </a:moveTo>
                <a:lnTo>
                  <a:pt x="2285" y="370713"/>
                </a:lnTo>
                <a:lnTo>
                  <a:pt x="0" y="379476"/>
                </a:lnTo>
                <a:lnTo>
                  <a:pt x="3936" y="386334"/>
                </a:lnTo>
                <a:lnTo>
                  <a:pt x="66293" y="493141"/>
                </a:lnTo>
                <a:lnTo>
                  <a:pt x="82828" y="464820"/>
                </a:lnTo>
                <a:lnTo>
                  <a:pt x="51942" y="464820"/>
                </a:lnTo>
                <a:lnTo>
                  <a:pt x="51942" y="411896"/>
                </a:lnTo>
                <a:lnTo>
                  <a:pt x="24637" y="365125"/>
                </a:lnTo>
                <a:lnTo>
                  <a:pt x="15874" y="362712"/>
                </a:lnTo>
                <a:close/>
              </a:path>
              <a:path w="132714" h="493395">
                <a:moveTo>
                  <a:pt x="51942" y="411896"/>
                </a:moveTo>
                <a:lnTo>
                  <a:pt x="51942" y="464820"/>
                </a:lnTo>
                <a:lnTo>
                  <a:pt x="80517" y="464820"/>
                </a:lnTo>
                <a:lnTo>
                  <a:pt x="80517" y="457581"/>
                </a:lnTo>
                <a:lnTo>
                  <a:pt x="53974" y="457581"/>
                </a:lnTo>
                <a:lnTo>
                  <a:pt x="66277" y="436450"/>
                </a:lnTo>
                <a:lnTo>
                  <a:pt x="51942" y="411896"/>
                </a:lnTo>
                <a:close/>
              </a:path>
              <a:path w="132714" h="493395">
                <a:moveTo>
                  <a:pt x="116712" y="362712"/>
                </a:moveTo>
                <a:lnTo>
                  <a:pt x="107949" y="365125"/>
                </a:lnTo>
                <a:lnTo>
                  <a:pt x="103885" y="371856"/>
                </a:lnTo>
                <a:lnTo>
                  <a:pt x="80573" y="411896"/>
                </a:lnTo>
                <a:lnTo>
                  <a:pt x="80517" y="464820"/>
                </a:lnTo>
                <a:lnTo>
                  <a:pt x="82828" y="464820"/>
                </a:lnTo>
                <a:lnTo>
                  <a:pt x="128650" y="386334"/>
                </a:lnTo>
                <a:lnTo>
                  <a:pt x="132587" y="379476"/>
                </a:lnTo>
                <a:lnTo>
                  <a:pt x="130301" y="370713"/>
                </a:lnTo>
                <a:lnTo>
                  <a:pt x="123443" y="366776"/>
                </a:lnTo>
                <a:lnTo>
                  <a:pt x="116712" y="362712"/>
                </a:lnTo>
                <a:close/>
              </a:path>
              <a:path w="132714" h="493395">
                <a:moveTo>
                  <a:pt x="66277" y="436450"/>
                </a:moveTo>
                <a:lnTo>
                  <a:pt x="53974" y="457581"/>
                </a:lnTo>
                <a:lnTo>
                  <a:pt x="78612" y="457581"/>
                </a:lnTo>
                <a:lnTo>
                  <a:pt x="66277" y="436450"/>
                </a:lnTo>
                <a:close/>
              </a:path>
              <a:path w="132714" h="493395">
                <a:moveTo>
                  <a:pt x="80517" y="411991"/>
                </a:moveTo>
                <a:lnTo>
                  <a:pt x="66277" y="436450"/>
                </a:lnTo>
                <a:lnTo>
                  <a:pt x="78612" y="457581"/>
                </a:lnTo>
                <a:lnTo>
                  <a:pt x="80517" y="457581"/>
                </a:lnTo>
                <a:lnTo>
                  <a:pt x="80517" y="411991"/>
                </a:lnTo>
                <a:close/>
              </a:path>
              <a:path w="132714" h="493395">
                <a:moveTo>
                  <a:pt x="80517" y="0"/>
                </a:moveTo>
                <a:lnTo>
                  <a:pt x="51942" y="0"/>
                </a:lnTo>
                <a:lnTo>
                  <a:pt x="51998" y="411991"/>
                </a:lnTo>
                <a:lnTo>
                  <a:pt x="66277" y="436450"/>
                </a:lnTo>
                <a:lnTo>
                  <a:pt x="80517" y="411991"/>
                </a:lnTo>
                <a:lnTo>
                  <a:pt x="80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36694" y="4450638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36694" y="4450638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36901" y="4863261"/>
            <a:ext cx="883919" cy="422909"/>
          </a:xfrm>
          <a:custGeom>
            <a:avLst/>
            <a:gdLst/>
            <a:ahLst/>
            <a:cxnLst/>
            <a:rect l="l" t="t" r="r" b="b"/>
            <a:pathLst>
              <a:path w="883920" h="422910">
                <a:moveTo>
                  <a:pt x="0" y="422605"/>
                </a:moveTo>
                <a:lnTo>
                  <a:pt x="883793" y="422605"/>
                </a:lnTo>
                <a:lnTo>
                  <a:pt x="883793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536901" y="4863261"/>
            <a:ext cx="883919" cy="42290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655"/>
              </a:spcBef>
            </a:pPr>
            <a:r>
              <a:rPr sz="1600" b="1" dirty="0">
                <a:latin typeface="Times New Roman"/>
                <a:cs typeface="Times New Roman"/>
              </a:rPr>
              <a:t>High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636776" y="4863261"/>
            <a:ext cx="900430" cy="422909"/>
          </a:xfrm>
          <a:custGeom>
            <a:avLst/>
            <a:gdLst/>
            <a:ahLst/>
            <a:cxnLst/>
            <a:rect l="l" t="t" r="r" b="b"/>
            <a:pathLst>
              <a:path w="900430" h="422910">
                <a:moveTo>
                  <a:pt x="0" y="422605"/>
                </a:moveTo>
                <a:lnTo>
                  <a:pt x="900125" y="422605"/>
                </a:lnTo>
                <a:lnTo>
                  <a:pt x="900125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1636776" y="4863261"/>
            <a:ext cx="900430" cy="42290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655"/>
              </a:spcBef>
            </a:pPr>
            <a:r>
              <a:rPr sz="1600" b="1" dirty="0">
                <a:latin typeface="Times New Roman"/>
                <a:cs typeface="Times New Roman"/>
              </a:rPr>
              <a:t>Low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971673" y="5269991"/>
            <a:ext cx="132715" cy="493395"/>
          </a:xfrm>
          <a:custGeom>
            <a:avLst/>
            <a:gdLst/>
            <a:ahLst/>
            <a:cxnLst/>
            <a:rect l="l" t="t" r="r" b="b"/>
            <a:pathLst>
              <a:path w="132714" h="493395">
                <a:moveTo>
                  <a:pt x="15875" y="362750"/>
                </a:moveTo>
                <a:lnTo>
                  <a:pt x="9017" y="366725"/>
                </a:lnTo>
                <a:lnTo>
                  <a:pt x="2286" y="370700"/>
                </a:lnTo>
                <a:lnTo>
                  <a:pt x="0" y="379450"/>
                </a:lnTo>
                <a:lnTo>
                  <a:pt x="3937" y="386257"/>
                </a:lnTo>
                <a:lnTo>
                  <a:pt x="66294" y="493141"/>
                </a:lnTo>
                <a:lnTo>
                  <a:pt x="82839" y="464781"/>
                </a:lnTo>
                <a:lnTo>
                  <a:pt x="51943" y="464781"/>
                </a:lnTo>
                <a:lnTo>
                  <a:pt x="51943" y="411896"/>
                </a:lnTo>
                <a:lnTo>
                  <a:pt x="28567" y="371856"/>
                </a:lnTo>
                <a:lnTo>
                  <a:pt x="24638" y="365048"/>
                </a:lnTo>
                <a:lnTo>
                  <a:pt x="15875" y="362750"/>
                </a:lnTo>
                <a:close/>
              </a:path>
              <a:path w="132714" h="493395">
                <a:moveTo>
                  <a:pt x="51943" y="411896"/>
                </a:moveTo>
                <a:lnTo>
                  <a:pt x="51943" y="464781"/>
                </a:lnTo>
                <a:lnTo>
                  <a:pt x="80518" y="464781"/>
                </a:lnTo>
                <a:lnTo>
                  <a:pt x="80518" y="457581"/>
                </a:lnTo>
                <a:lnTo>
                  <a:pt x="53975" y="457581"/>
                </a:lnTo>
                <a:lnTo>
                  <a:pt x="66277" y="436450"/>
                </a:lnTo>
                <a:lnTo>
                  <a:pt x="51943" y="411896"/>
                </a:lnTo>
                <a:close/>
              </a:path>
              <a:path w="132714" h="493395">
                <a:moveTo>
                  <a:pt x="116713" y="362750"/>
                </a:moveTo>
                <a:lnTo>
                  <a:pt x="107950" y="365048"/>
                </a:lnTo>
                <a:lnTo>
                  <a:pt x="103878" y="371868"/>
                </a:lnTo>
                <a:lnTo>
                  <a:pt x="80573" y="411896"/>
                </a:lnTo>
                <a:lnTo>
                  <a:pt x="80518" y="464781"/>
                </a:lnTo>
                <a:lnTo>
                  <a:pt x="82839" y="464781"/>
                </a:lnTo>
                <a:lnTo>
                  <a:pt x="128651" y="386257"/>
                </a:lnTo>
                <a:lnTo>
                  <a:pt x="132588" y="379450"/>
                </a:lnTo>
                <a:lnTo>
                  <a:pt x="130302" y="370700"/>
                </a:lnTo>
                <a:lnTo>
                  <a:pt x="123444" y="366725"/>
                </a:lnTo>
                <a:lnTo>
                  <a:pt x="116713" y="362750"/>
                </a:lnTo>
                <a:close/>
              </a:path>
              <a:path w="132714" h="493395">
                <a:moveTo>
                  <a:pt x="66277" y="436450"/>
                </a:moveTo>
                <a:lnTo>
                  <a:pt x="53975" y="457581"/>
                </a:lnTo>
                <a:lnTo>
                  <a:pt x="78613" y="457581"/>
                </a:lnTo>
                <a:lnTo>
                  <a:pt x="66277" y="436450"/>
                </a:lnTo>
                <a:close/>
              </a:path>
              <a:path w="132714" h="493395">
                <a:moveTo>
                  <a:pt x="80518" y="411991"/>
                </a:moveTo>
                <a:lnTo>
                  <a:pt x="66277" y="436450"/>
                </a:lnTo>
                <a:lnTo>
                  <a:pt x="78613" y="457581"/>
                </a:lnTo>
                <a:lnTo>
                  <a:pt x="80518" y="457581"/>
                </a:lnTo>
                <a:lnTo>
                  <a:pt x="80518" y="411991"/>
                </a:lnTo>
                <a:close/>
              </a:path>
              <a:path w="132714" h="493395">
                <a:moveTo>
                  <a:pt x="80518" y="0"/>
                </a:moveTo>
                <a:lnTo>
                  <a:pt x="51943" y="0"/>
                </a:lnTo>
                <a:lnTo>
                  <a:pt x="51998" y="411991"/>
                </a:lnTo>
                <a:lnTo>
                  <a:pt x="66277" y="436450"/>
                </a:lnTo>
                <a:lnTo>
                  <a:pt x="80518" y="411991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69338" y="5269991"/>
            <a:ext cx="132715" cy="493395"/>
          </a:xfrm>
          <a:custGeom>
            <a:avLst/>
            <a:gdLst/>
            <a:ahLst/>
            <a:cxnLst/>
            <a:rect l="l" t="t" r="r" b="b"/>
            <a:pathLst>
              <a:path w="132714" h="493395">
                <a:moveTo>
                  <a:pt x="15875" y="362750"/>
                </a:moveTo>
                <a:lnTo>
                  <a:pt x="9144" y="366725"/>
                </a:lnTo>
                <a:lnTo>
                  <a:pt x="2286" y="370700"/>
                </a:lnTo>
                <a:lnTo>
                  <a:pt x="0" y="379450"/>
                </a:lnTo>
                <a:lnTo>
                  <a:pt x="3937" y="386257"/>
                </a:lnTo>
                <a:lnTo>
                  <a:pt x="66294" y="493141"/>
                </a:lnTo>
                <a:lnTo>
                  <a:pt x="82839" y="464781"/>
                </a:lnTo>
                <a:lnTo>
                  <a:pt x="51943" y="464781"/>
                </a:lnTo>
                <a:lnTo>
                  <a:pt x="51943" y="411896"/>
                </a:lnTo>
                <a:lnTo>
                  <a:pt x="28567" y="371856"/>
                </a:lnTo>
                <a:lnTo>
                  <a:pt x="24638" y="365048"/>
                </a:lnTo>
                <a:lnTo>
                  <a:pt x="15875" y="362750"/>
                </a:lnTo>
                <a:close/>
              </a:path>
              <a:path w="132714" h="493395">
                <a:moveTo>
                  <a:pt x="51943" y="411896"/>
                </a:moveTo>
                <a:lnTo>
                  <a:pt x="51943" y="464781"/>
                </a:lnTo>
                <a:lnTo>
                  <a:pt x="80518" y="464781"/>
                </a:lnTo>
                <a:lnTo>
                  <a:pt x="80518" y="457581"/>
                </a:lnTo>
                <a:lnTo>
                  <a:pt x="53975" y="457581"/>
                </a:lnTo>
                <a:lnTo>
                  <a:pt x="66293" y="436477"/>
                </a:lnTo>
                <a:lnTo>
                  <a:pt x="51943" y="411896"/>
                </a:lnTo>
                <a:close/>
              </a:path>
              <a:path w="132714" h="493395">
                <a:moveTo>
                  <a:pt x="116713" y="362750"/>
                </a:moveTo>
                <a:lnTo>
                  <a:pt x="107950" y="365048"/>
                </a:lnTo>
                <a:lnTo>
                  <a:pt x="104005" y="371868"/>
                </a:lnTo>
                <a:lnTo>
                  <a:pt x="80641" y="411896"/>
                </a:lnTo>
                <a:lnTo>
                  <a:pt x="80518" y="464781"/>
                </a:lnTo>
                <a:lnTo>
                  <a:pt x="82839" y="464781"/>
                </a:lnTo>
                <a:lnTo>
                  <a:pt x="128651" y="386257"/>
                </a:lnTo>
                <a:lnTo>
                  <a:pt x="132588" y="379450"/>
                </a:lnTo>
                <a:lnTo>
                  <a:pt x="130302" y="370700"/>
                </a:lnTo>
                <a:lnTo>
                  <a:pt x="123444" y="366725"/>
                </a:lnTo>
                <a:lnTo>
                  <a:pt x="116713" y="362750"/>
                </a:lnTo>
                <a:close/>
              </a:path>
              <a:path w="132714" h="493395">
                <a:moveTo>
                  <a:pt x="66293" y="436477"/>
                </a:moveTo>
                <a:lnTo>
                  <a:pt x="53975" y="457581"/>
                </a:lnTo>
                <a:lnTo>
                  <a:pt x="78613" y="457581"/>
                </a:lnTo>
                <a:lnTo>
                  <a:pt x="66293" y="436477"/>
                </a:lnTo>
                <a:close/>
              </a:path>
              <a:path w="132714" h="493395">
                <a:moveTo>
                  <a:pt x="80518" y="412107"/>
                </a:moveTo>
                <a:lnTo>
                  <a:pt x="66293" y="436477"/>
                </a:lnTo>
                <a:lnTo>
                  <a:pt x="78613" y="457581"/>
                </a:lnTo>
                <a:lnTo>
                  <a:pt x="80518" y="457581"/>
                </a:lnTo>
                <a:lnTo>
                  <a:pt x="80518" y="412107"/>
                </a:lnTo>
                <a:close/>
              </a:path>
              <a:path w="132714" h="493395">
                <a:moveTo>
                  <a:pt x="80518" y="0"/>
                </a:moveTo>
                <a:lnTo>
                  <a:pt x="51943" y="0"/>
                </a:lnTo>
                <a:lnTo>
                  <a:pt x="52066" y="412107"/>
                </a:lnTo>
                <a:lnTo>
                  <a:pt x="66293" y="436477"/>
                </a:lnTo>
                <a:lnTo>
                  <a:pt x="80518" y="412107"/>
                </a:lnTo>
                <a:lnTo>
                  <a:pt x="8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69313" y="5772988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869313" y="5772988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771648" y="5772988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771648" y="5772988"/>
            <a:ext cx="532765" cy="422909"/>
          </a:xfrm>
          <a:custGeom>
            <a:avLst/>
            <a:gdLst/>
            <a:ahLst/>
            <a:cxnLst/>
            <a:rect l="l" t="t" r="r" b="b"/>
            <a:pathLst>
              <a:path w="532764" h="422910">
                <a:moveTo>
                  <a:pt x="0" y="422605"/>
                </a:moveTo>
                <a:lnTo>
                  <a:pt x="532574" y="422605"/>
                </a:lnTo>
                <a:lnTo>
                  <a:pt x="532574" y="0"/>
                </a:lnTo>
                <a:lnTo>
                  <a:pt x="0" y="0"/>
                </a:lnTo>
                <a:lnTo>
                  <a:pt x="0" y="4226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37270" y="3355213"/>
            <a:ext cx="840740" cy="749935"/>
          </a:xfrm>
          <a:custGeom>
            <a:avLst/>
            <a:gdLst/>
            <a:ahLst/>
            <a:cxnLst/>
            <a:rect l="l" t="t" r="r" b="b"/>
            <a:pathLst>
              <a:path w="840740" h="749935">
                <a:moveTo>
                  <a:pt x="376555" y="0"/>
                </a:moveTo>
                <a:lnTo>
                  <a:pt x="0" y="374776"/>
                </a:lnTo>
                <a:lnTo>
                  <a:pt x="376555" y="749426"/>
                </a:lnTo>
                <a:lnTo>
                  <a:pt x="376555" y="562101"/>
                </a:lnTo>
                <a:lnTo>
                  <a:pt x="840486" y="562101"/>
                </a:lnTo>
                <a:lnTo>
                  <a:pt x="840486" y="187324"/>
                </a:lnTo>
                <a:lnTo>
                  <a:pt x="376555" y="187324"/>
                </a:lnTo>
                <a:lnTo>
                  <a:pt x="376555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137270" y="3355213"/>
            <a:ext cx="840740" cy="749935"/>
          </a:xfrm>
          <a:custGeom>
            <a:avLst/>
            <a:gdLst/>
            <a:ahLst/>
            <a:cxnLst/>
            <a:rect l="l" t="t" r="r" b="b"/>
            <a:pathLst>
              <a:path w="840740" h="749935">
                <a:moveTo>
                  <a:pt x="0" y="374776"/>
                </a:moveTo>
                <a:lnTo>
                  <a:pt x="376555" y="0"/>
                </a:lnTo>
                <a:lnTo>
                  <a:pt x="376555" y="187324"/>
                </a:lnTo>
                <a:lnTo>
                  <a:pt x="840486" y="187324"/>
                </a:lnTo>
                <a:lnTo>
                  <a:pt x="840486" y="562101"/>
                </a:lnTo>
                <a:lnTo>
                  <a:pt x="376555" y="562101"/>
                </a:lnTo>
                <a:lnTo>
                  <a:pt x="376555" y="749426"/>
                </a:lnTo>
                <a:lnTo>
                  <a:pt x="0" y="37477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327390" y="3529329"/>
            <a:ext cx="64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637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Sub  </a:t>
            </a:r>
            <a:r>
              <a:rPr sz="1200" b="1" spc="-5" dirty="0">
                <a:latin typeface="Times New Roman"/>
                <a:cs typeface="Times New Roman"/>
              </a:rPr>
              <a:t>Di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ectory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8151114" y="2747010"/>
            <a:ext cx="840740" cy="448945"/>
          </a:xfrm>
          <a:custGeom>
            <a:avLst/>
            <a:gdLst/>
            <a:ahLst/>
            <a:cxnLst/>
            <a:rect l="l" t="t" r="r" b="b"/>
            <a:pathLst>
              <a:path w="840740" h="448944">
                <a:moveTo>
                  <a:pt x="225552" y="0"/>
                </a:moveTo>
                <a:lnTo>
                  <a:pt x="0" y="224409"/>
                </a:lnTo>
                <a:lnTo>
                  <a:pt x="225552" y="448945"/>
                </a:lnTo>
                <a:lnTo>
                  <a:pt x="225552" y="336677"/>
                </a:lnTo>
                <a:lnTo>
                  <a:pt x="840486" y="336677"/>
                </a:lnTo>
                <a:lnTo>
                  <a:pt x="840486" y="112141"/>
                </a:lnTo>
                <a:lnTo>
                  <a:pt x="225552" y="112141"/>
                </a:lnTo>
                <a:lnTo>
                  <a:pt x="225552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51114" y="2747010"/>
            <a:ext cx="840740" cy="448945"/>
          </a:xfrm>
          <a:custGeom>
            <a:avLst/>
            <a:gdLst/>
            <a:ahLst/>
            <a:cxnLst/>
            <a:rect l="l" t="t" r="r" b="b"/>
            <a:pathLst>
              <a:path w="840740" h="448944">
                <a:moveTo>
                  <a:pt x="0" y="224409"/>
                </a:moveTo>
                <a:lnTo>
                  <a:pt x="225552" y="0"/>
                </a:lnTo>
                <a:lnTo>
                  <a:pt x="225552" y="112141"/>
                </a:lnTo>
                <a:lnTo>
                  <a:pt x="840486" y="112141"/>
                </a:lnTo>
                <a:lnTo>
                  <a:pt x="840486" y="336677"/>
                </a:lnTo>
                <a:lnTo>
                  <a:pt x="225552" y="336677"/>
                </a:lnTo>
                <a:lnTo>
                  <a:pt x="225552" y="448945"/>
                </a:lnTo>
                <a:lnTo>
                  <a:pt x="0" y="22440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437626" y="2846323"/>
            <a:ext cx="3810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Files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31429" y="5657037"/>
            <a:ext cx="840740" cy="449580"/>
          </a:xfrm>
          <a:custGeom>
            <a:avLst/>
            <a:gdLst/>
            <a:ahLst/>
            <a:cxnLst/>
            <a:rect l="l" t="t" r="r" b="b"/>
            <a:pathLst>
              <a:path w="840740" h="449579">
                <a:moveTo>
                  <a:pt x="225679" y="0"/>
                </a:moveTo>
                <a:lnTo>
                  <a:pt x="0" y="224523"/>
                </a:lnTo>
                <a:lnTo>
                  <a:pt x="225679" y="449033"/>
                </a:lnTo>
                <a:lnTo>
                  <a:pt x="225679" y="336778"/>
                </a:lnTo>
                <a:lnTo>
                  <a:pt x="840486" y="336778"/>
                </a:lnTo>
                <a:lnTo>
                  <a:pt x="840486" y="112255"/>
                </a:lnTo>
                <a:lnTo>
                  <a:pt x="225679" y="112255"/>
                </a:lnTo>
                <a:lnTo>
                  <a:pt x="225679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31429" y="5657037"/>
            <a:ext cx="840740" cy="449580"/>
          </a:xfrm>
          <a:custGeom>
            <a:avLst/>
            <a:gdLst/>
            <a:ahLst/>
            <a:cxnLst/>
            <a:rect l="l" t="t" r="r" b="b"/>
            <a:pathLst>
              <a:path w="840740" h="449579">
                <a:moveTo>
                  <a:pt x="0" y="224523"/>
                </a:moveTo>
                <a:lnTo>
                  <a:pt x="225679" y="0"/>
                </a:lnTo>
                <a:lnTo>
                  <a:pt x="225679" y="112255"/>
                </a:lnTo>
                <a:lnTo>
                  <a:pt x="840486" y="112255"/>
                </a:lnTo>
                <a:lnTo>
                  <a:pt x="840486" y="336778"/>
                </a:lnTo>
                <a:lnTo>
                  <a:pt x="225679" y="336778"/>
                </a:lnTo>
                <a:lnTo>
                  <a:pt x="225679" y="449033"/>
                </a:lnTo>
                <a:lnTo>
                  <a:pt x="0" y="22452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418068" y="5756655"/>
            <a:ext cx="3810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Files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24317" y="4858130"/>
            <a:ext cx="840740" cy="749935"/>
          </a:xfrm>
          <a:custGeom>
            <a:avLst/>
            <a:gdLst/>
            <a:ahLst/>
            <a:cxnLst/>
            <a:rect l="l" t="t" r="r" b="b"/>
            <a:pathLst>
              <a:path w="840740" h="749935">
                <a:moveTo>
                  <a:pt x="376682" y="0"/>
                </a:moveTo>
                <a:lnTo>
                  <a:pt x="0" y="374777"/>
                </a:lnTo>
                <a:lnTo>
                  <a:pt x="376682" y="749477"/>
                </a:lnTo>
                <a:lnTo>
                  <a:pt x="376682" y="562102"/>
                </a:lnTo>
                <a:lnTo>
                  <a:pt x="840486" y="562102"/>
                </a:lnTo>
                <a:lnTo>
                  <a:pt x="840486" y="187325"/>
                </a:lnTo>
                <a:lnTo>
                  <a:pt x="376682" y="187325"/>
                </a:lnTo>
                <a:lnTo>
                  <a:pt x="376682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24317" y="4858130"/>
            <a:ext cx="840740" cy="749935"/>
          </a:xfrm>
          <a:custGeom>
            <a:avLst/>
            <a:gdLst/>
            <a:ahLst/>
            <a:cxnLst/>
            <a:rect l="l" t="t" r="r" b="b"/>
            <a:pathLst>
              <a:path w="840740" h="749935">
                <a:moveTo>
                  <a:pt x="0" y="374777"/>
                </a:moveTo>
                <a:lnTo>
                  <a:pt x="376682" y="0"/>
                </a:lnTo>
                <a:lnTo>
                  <a:pt x="376682" y="187325"/>
                </a:lnTo>
                <a:lnTo>
                  <a:pt x="840486" y="187325"/>
                </a:lnTo>
                <a:lnTo>
                  <a:pt x="840486" y="562102"/>
                </a:lnTo>
                <a:lnTo>
                  <a:pt x="376682" y="562102"/>
                </a:lnTo>
                <a:lnTo>
                  <a:pt x="376682" y="749477"/>
                </a:lnTo>
                <a:lnTo>
                  <a:pt x="0" y="37477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314690" y="5032502"/>
            <a:ext cx="64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637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Sub  </a:t>
            </a:r>
            <a:r>
              <a:rPr sz="1200" b="1" spc="-5" dirty="0">
                <a:latin typeface="Times New Roman"/>
                <a:cs typeface="Times New Roman"/>
              </a:rPr>
              <a:t>Di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ectory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356870"/>
            <a:ext cx="807719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Disk Space Management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48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471472"/>
            <a:ext cx="8862695" cy="17132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lang="en-IN" sz="2200" dirty="0" smtClean="0">
                <a:latin typeface="Times New Roman"/>
                <a:cs typeface="Times New Roman"/>
              </a:rPr>
              <a:t>Concept of Free Disk Block</a:t>
            </a:r>
            <a:endParaRPr lang="en-IN" sz="22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lang="en-IN" sz="2200" b="1" dirty="0" smtClean="0">
                <a:solidFill>
                  <a:srgbClr val="3333FF"/>
                </a:solidFill>
                <a:latin typeface="Times New Roman"/>
                <a:cs typeface="Times New Roman"/>
              </a:rPr>
              <a:t>Methods of Disk Space Management</a:t>
            </a: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090"/>
              <a:tabLst>
                <a:tab pos="332105" algn="l"/>
                <a:tab pos="332740" algn="l"/>
              </a:tabLst>
            </a:pPr>
            <a:r>
              <a:rPr lang="en-IN" sz="2200" b="1" dirty="0" smtClean="0">
                <a:solidFill>
                  <a:srgbClr val="3333FF"/>
                </a:solidFill>
                <a:latin typeface="Times New Roman"/>
                <a:cs typeface="Times New Roman"/>
              </a:rPr>
              <a:t>	</a:t>
            </a:r>
            <a:r>
              <a:rPr lang="en-IN" sz="2200" b="1" dirty="0" smtClean="0">
                <a:solidFill>
                  <a:srgbClr val="3333FF"/>
                </a:solidFill>
                <a:latin typeface="Times New Roman"/>
                <a:cs typeface="Times New Roman"/>
              </a:rPr>
              <a:t>		</a:t>
            </a:r>
            <a:r>
              <a:rPr lang="en-IN" sz="2200" b="1" dirty="0" smtClean="0">
                <a:latin typeface="Times New Roman"/>
                <a:cs typeface="Times New Roman"/>
              </a:rPr>
              <a:t>1) Linked List</a:t>
            </a: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090"/>
              <a:tabLst>
                <a:tab pos="332105" algn="l"/>
                <a:tab pos="332740" algn="l"/>
              </a:tabLst>
            </a:pPr>
            <a:r>
              <a:rPr lang="en-IN" sz="2200" b="1" dirty="0" smtClean="0">
                <a:latin typeface="Times New Roman"/>
                <a:cs typeface="Times New Roman"/>
              </a:rPr>
              <a:t>	</a:t>
            </a:r>
            <a:r>
              <a:rPr lang="en-IN" sz="2200" b="1" dirty="0" smtClean="0">
                <a:latin typeface="Times New Roman"/>
                <a:cs typeface="Times New Roman"/>
              </a:rPr>
              <a:t>		2) Bit Map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1143000"/>
            <a:ext cx="6400787" cy="4776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356870"/>
            <a:ext cx="807719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Disk Space Management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48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471472"/>
            <a:ext cx="8862695" cy="42832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090"/>
              <a:tabLst>
                <a:tab pos="332105" algn="l"/>
                <a:tab pos="332740" algn="l"/>
              </a:tabLst>
            </a:pPr>
            <a:r>
              <a:rPr lang="en-IN" sz="2200" b="1" dirty="0" smtClean="0">
                <a:solidFill>
                  <a:srgbClr val="3333FF"/>
                </a:solidFill>
                <a:latin typeface="Times New Roman"/>
                <a:cs typeface="Times New Roman"/>
              </a:rPr>
              <a:t>	</a:t>
            </a:r>
            <a:r>
              <a:rPr lang="en-IN" sz="2200" b="1" dirty="0" smtClean="0">
                <a:solidFill>
                  <a:srgbClr val="3333FF"/>
                </a:solidFill>
                <a:latin typeface="Times New Roman"/>
                <a:cs typeface="Times New Roman"/>
              </a:rPr>
              <a:t>	</a:t>
            </a:r>
            <a:r>
              <a:rPr lang="en-IN" sz="2200" b="1" dirty="0" smtClean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lang="en-IN" sz="2200" b="1" dirty="0" smtClean="0">
                <a:solidFill>
                  <a:srgbClr val="3333FF"/>
                </a:solidFill>
                <a:latin typeface="Times New Roman"/>
                <a:cs typeface="Times New Roman"/>
              </a:rPr>
              <a:t>                                            </a:t>
            </a:r>
            <a:r>
              <a:rPr lang="en-IN" sz="2200" b="1" dirty="0" smtClean="0">
                <a:latin typeface="Times New Roman"/>
                <a:cs typeface="Times New Roman"/>
              </a:rPr>
              <a:t>Linked List</a:t>
            </a:r>
          </a:p>
        </p:txBody>
      </p:sp>
      <p:sp>
        <p:nvSpPr>
          <p:cNvPr id="8" name="object 8"/>
          <p:cNvSpPr/>
          <p:nvPr/>
        </p:nvSpPr>
        <p:spPr>
          <a:xfrm>
            <a:off x="1295400" y="1143000"/>
            <a:ext cx="6400787" cy="4776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400" y="2895600"/>
          <a:ext cx="76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43200" y="2895600"/>
          <a:ext cx="76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24400" y="2819400"/>
          <a:ext cx="76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705600" y="2819400"/>
          <a:ext cx="76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7200" y="3733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352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Head</a:t>
            </a:r>
            <a:endParaRPr lang="en-IN" dirty="0"/>
          </a:p>
        </p:txBody>
      </p:sp>
      <p:cxnSp>
        <p:nvCxnSpPr>
          <p:cNvPr id="29" name="Curved Connector 28"/>
          <p:cNvCxnSpPr/>
          <p:nvPr/>
        </p:nvCxnSpPr>
        <p:spPr>
          <a:xfrm flipV="1">
            <a:off x="1676400" y="4191000"/>
            <a:ext cx="10668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3505200" y="3429000"/>
            <a:ext cx="12192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86400" y="3352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91400" y="411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356870"/>
            <a:ext cx="807719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Disk Space Management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48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471472"/>
            <a:ext cx="8862695" cy="30008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lang="en-IN" sz="4000" b="1" dirty="0" smtClean="0">
                <a:latin typeface="Times New Roman"/>
                <a:cs typeface="Times New Roman"/>
              </a:rPr>
              <a:t>2) Bit Map</a:t>
            </a:r>
          </a:p>
          <a:p>
            <a:pPr marL="789940" lvl="1" indent="-320040">
              <a:spcBef>
                <a:spcPts val="700"/>
              </a:spcBef>
              <a:buClr>
                <a:srgbClr val="DD8046"/>
              </a:buClr>
              <a:buSzPct val="59090"/>
              <a:tabLst>
                <a:tab pos="332105" algn="l"/>
                <a:tab pos="332740" algn="l"/>
              </a:tabLst>
            </a:pPr>
            <a:r>
              <a:rPr lang="en-IN" sz="2400" b="1" dirty="0" smtClean="0">
                <a:latin typeface="Times New Roman"/>
                <a:cs typeface="Times New Roman"/>
              </a:rPr>
              <a:t>	</a:t>
            </a:r>
            <a:r>
              <a:rPr lang="en-IN" sz="2400" dirty="0" smtClean="0">
                <a:latin typeface="Times New Roman"/>
                <a:cs typeface="Times New Roman"/>
              </a:rPr>
              <a:t>- 0 for free block</a:t>
            </a:r>
          </a:p>
          <a:p>
            <a:pPr marL="789940" lvl="1" indent="-320040">
              <a:spcBef>
                <a:spcPts val="700"/>
              </a:spcBef>
              <a:buClr>
                <a:srgbClr val="DD8046"/>
              </a:buClr>
              <a:buSzPct val="59090"/>
              <a:tabLst>
                <a:tab pos="332105" algn="l"/>
                <a:tab pos="33274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	</a:t>
            </a:r>
            <a:r>
              <a:rPr lang="en-IN" sz="2400" dirty="0" smtClean="0">
                <a:latin typeface="Times New Roman"/>
                <a:cs typeface="Times New Roman"/>
              </a:rPr>
              <a:t>- 1 for allocated block</a:t>
            </a:r>
          </a:p>
          <a:p>
            <a:pPr marL="789940" lvl="1" indent="-320040">
              <a:spcBef>
                <a:spcPts val="700"/>
              </a:spcBef>
              <a:buClr>
                <a:srgbClr val="DD8046"/>
              </a:buClr>
              <a:buSzPct val="59090"/>
              <a:tabLst>
                <a:tab pos="332105" algn="l"/>
                <a:tab pos="33274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	- Disk with free location 2,5,7,9,13,19,21 (for previous     </a:t>
            </a:r>
          </a:p>
          <a:p>
            <a:pPr marL="789940" lvl="1" indent="-320040">
              <a:spcBef>
                <a:spcPts val="700"/>
              </a:spcBef>
              <a:buClr>
                <a:srgbClr val="DD8046"/>
              </a:buClr>
              <a:buSzPct val="59090"/>
              <a:tabLst>
                <a:tab pos="332105" algn="l"/>
                <a:tab pos="33274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 </a:t>
            </a:r>
            <a:r>
              <a:rPr lang="en-IN" sz="2400" dirty="0" smtClean="0">
                <a:latin typeface="Times New Roman"/>
                <a:cs typeface="Times New Roman"/>
              </a:rPr>
              <a:t>      diagram), bit map can be given as </a:t>
            </a:r>
          </a:p>
          <a:p>
            <a:pPr marL="789940" lvl="1" indent="-320040">
              <a:spcBef>
                <a:spcPts val="700"/>
              </a:spcBef>
              <a:buClr>
                <a:srgbClr val="DD8046"/>
              </a:buClr>
              <a:buSzPct val="59090"/>
              <a:tabLst>
                <a:tab pos="332105" algn="l"/>
                <a:tab pos="33274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	</a:t>
            </a:r>
            <a:r>
              <a:rPr lang="en-IN" sz="2400" dirty="0" smtClean="0">
                <a:latin typeface="Times New Roman"/>
                <a:cs typeface="Times New Roman"/>
              </a:rPr>
              <a:t>1101101010111011111010 </a:t>
            </a:r>
            <a:endParaRPr lang="en-IN"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1143000"/>
            <a:ext cx="6400787" cy="4776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48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471472"/>
            <a:ext cx="8862695" cy="313419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090"/>
              <a:tabLst>
                <a:tab pos="332105" algn="l"/>
                <a:tab pos="332740" algn="l"/>
              </a:tabLst>
            </a:pPr>
            <a:r>
              <a:rPr lang="en-IN" sz="9600" b="1" dirty="0" smtClean="0">
                <a:latin typeface="AR BLANCA" pitchFamily="2" charset="0"/>
                <a:cs typeface="Times New Roman"/>
              </a:rPr>
              <a:t>    Thank </a:t>
            </a: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090"/>
              <a:tabLst>
                <a:tab pos="332105" algn="l"/>
                <a:tab pos="332740" algn="l"/>
              </a:tabLst>
            </a:pPr>
            <a:r>
              <a:rPr lang="en-IN" sz="9600" b="1" dirty="0" smtClean="0">
                <a:latin typeface="AR BLANCA" pitchFamily="2" charset="0"/>
                <a:cs typeface="Times New Roman"/>
              </a:rPr>
              <a:t> </a:t>
            </a:r>
            <a:r>
              <a:rPr lang="en-IN" sz="9600" b="1" dirty="0" smtClean="0">
                <a:latin typeface="AR BLANCA" pitchFamily="2" charset="0"/>
                <a:cs typeface="Times New Roman"/>
              </a:rPr>
              <a:t>         You</a:t>
            </a:r>
            <a:endParaRPr lang="en-IN" sz="9600" b="1" dirty="0">
              <a:latin typeface="AR BLANCA" pitchFamily="2" charset="0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1143000"/>
            <a:ext cx="6400787" cy="4776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18355" y="356870"/>
            <a:ext cx="11430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1387" y="1487475"/>
            <a:ext cx="7995920" cy="431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 algn="just">
              <a:lnSpc>
                <a:spcPct val="150000"/>
              </a:lnSpc>
              <a:spcBef>
                <a:spcPts val="1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A file is a </a:t>
            </a:r>
            <a:r>
              <a:rPr sz="2200" spc="-5" dirty="0">
                <a:latin typeface="Times New Roman"/>
                <a:cs typeface="Times New Roman"/>
              </a:rPr>
              <a:t>logical </a:t>
            </a:r>
            <a:r>
              <a:rPr sz="2200" dirty="0">
                <a:latin typeface="Times New Roman"/>
                <a:cs typeface="Times New Roman"/>
              </a:rPr>
              <a:t>storage unit </a:t>
            </a:r>
            <a:r>
              <a:rPr sz="2200" spc="-5" dirty="0">
                <a:latin typeface="Times New Roman"/>
                <a:cs typeface="Times New Roman"/>
              </a:rPr>
              <a:t>defined </a:t>
            </a:r>
            <a:r>
              <a:rPr sz="2200" dirty="0">
                <a:latin typeface="Times New Roman"/>
                <a:cs typeface="Times New Roman"/>
              </a:rPr>
              <a:t>by the O.S. providing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user  a </a:t>
            </a:r>
            <a:r>
              <a:rPr sz="2200" spc="-5" dirty="0">
                <a:latin typeface="Times New Roman"/>
                <a:cs typeface="Times New Roman"/>
              </a:rPr>
              <a:t>mechanism </a:t>
            </a:r>
            <a:r>
              <a:rPr sz="2200" dirty="0">
                <a:latin typeface="Times New Roman"/>
                <a:cs typeface="Times New Roman"/>
              </a:rPr>
              <a:t>to store INFO on a </a:t>
            </a:r>
            <a:r>
              <a:rPr sz="2200" spc="-5" dirty="0">
                <a:latin typeface="Times New Roman"/>
                <a:cs typeface="Times New Roman"/>
              </a:rPr>
              <a:t>physical storage devices such </a:t>
            </a:r>
            <a:r>
              <a:rPr sz="2200" spc="-10" dirty="0">
                <a:latin typeface="Times New Roman"/>
                <a:cs typeface="Times New Roman"/>
              </a:rPr>
              <a:t>as  </a:t>
            </a:r>
            <a:r>
              <a:rPr sz="2200" dirty="0">
                <a:latin typeface="Times New Roman"/>
                <a:cs typeface="Times New Roman"/>
              </a:rPr>
              <a:t>disk, tape, CD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  <a:p>
            <a:pPr marL="332740" marR="5080" indent="-320040" algn="just">
              <a:lnSpc>
                <a:spcPct val="150000"/>
              </a:lnSpc>
              <a:spcBef>
                <a:spcPts val="7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File is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sequence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bits, bytes, lines </a:t>
            </a:r>
            <a:r>
              <a:rPr sz="2200" dirty="0">
                <a:latin typeface="Times New Roman"/>
                <a:cs typeface="Times New Roman"/>
              </a:rPr>
              <a:t>or records meaning of </a:t>
            </a:r>
            <a:r>
              <a:rPr sz="2200" spc="-5" dirty="0">
                <a:latin typeface="Times New Roman"/>
                <a:cs typeface="Times New Roman"/>
              </a:rPr>
              <a:t>which  </a:t>
            </a:r>
            <a:r>
              <a:rPr sz="2200" dirty="0">
                <a:latin typeface="Times New Roman"/>
                <a:cs typeface="Times New Roman"/>
              </a:rPr>
              <a:t>is defined by file creator &amp;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user</a:t>
            </a:r>
            <a:endParaRPr sz="2200">
              <a:latin typeface="Times New Roman"/>
              <a:cs typeface="Times New Roman"/>
            </a:endParaRPr>
          </a:p>
          <a:p>
            <a:pPr marL="332740" marR="5080" indent="-320040" algn="just">
              <a:lnSpc>
                <a:spcPct val="150000"/>
              </a:lnSpc>
              <a:spcBef>
                <a:spcPts val="695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INFO stored in the files must be </a:t>
            </a:r>
            <a:r>
              <a:rPr sz="2200" i="1" spc="-5" dirty="0">
                <a:solidFill>
                  <a:srgbClr val="DD8046"/>
                </a:solidFill>
                <a:latin typeface="Times New Roman"/>
                <a:cs typeface="Times New Roman"/>
              </a:rPr>
              <a:t>persistent</a:t>
            </a:r>
            <a:r>
              <a:rPr sz="2200" spc="-5" dirty="0">
                <a:latin typeface="Times New Roman"/>
                <a:cs typeface="Times New Roman"/>
              </a:rPr>
              <a:t>, i.e. </a:t>
            </a:r>
            <a:r>
              <a:rPr sz="2200" dirty="0">
                <a:latin typeface="Times New Roman"/>
                <a:cs typeface="Times New Roman"/>
              </a:rPr>
              <a:t>not </a:t>
            </a:r>
            <a:r>
              <a:rPr sz="2200" spc="-5" dirty="0">
                <a:latin typeface="Times New Roman"/>
                <a:cs typeface="Times New Roman"/>
              </a:rPr>
              <a:t>be affected </a:t>
            </a:r>
            <a:r>
              <a:rPr sz="2200" dirty="0">
                <a:latin typeface="Times New Roman"/>
                <a:cs typeface="Times New Roman"/>
              </a:rPr>
              <a:t>by  process creation and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termination</a:t>
            </a:r>
            <a:endParaRPr sz="2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02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File </a:t>
            </a:r>
            <a:r>
              <a:rPr sz="2200" dirty="0">
                <a:latin typeface="Times New Roman"/>
                <a:cs typeface="Times New Roman"/>
              </a:rPr>
              <a:t>has definite structure according to its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type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68370" y="356870"/>
            <a:ext cx="24415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File</a:t>
            </a:r>
            <a:r>
              <a:rPr spc="-145" dirty="0"/>
              <a:t> </a:t>
            </a:r>
            <a:r>
              <a:rPr spc="-70"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2169922"/>
            <a:ext cx="8364855" cy="2208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b="1" dirty="0">
                <a:latin typeface="Times New Roman"/>
                <a:cs typeface="Times New Roman"/>
              </a:rPr>
              <a:t>Regular </a:t>
            </a:r>
            <a:r>
              <a:rPr sz="2400" b="1" spc="-5" dirty="0">
                <a:latin typeface="Times New Roman"/>
                <a:cs typeface="Times New Roman"/>
              </a:rPr>
              <a:t>Files</a:t>
            </a:r>
            <a:r>
              <a:rPr sz="2400" spc="-5" dirty="0">
                <a:latin typeface="Times New Roman"/>
                <a:cs typeface="Times New Roman"/>
              </a:rPr>
              <a:t>: User </a:t>
            </a:r>
            <a:r>
              <a:rPr sz="2400" dirty="0">
                <a:latin typeface="Times New Roman"/>
                <a:cs typeface="Times New Roman"/>
              </a:rPr>
              <a:t>files </a:t>
            </a:r>
            <a:r>
              <a:rPr sz="2400" spc="-5" dirty="0">
                <a:latin typeface="Times New Roman"/>
                <a:cs typeface="Times New Roman"/>
              </a:rPr>
              <a:t>(ASCII </a:t>
            </a:r>
            <a:r>
              <a:rPr sz="2400" dirty="0">
                <a:latin typeface="Times New Roman"/>
                <a:cs typeface="Times New Roman"/>
              </a:rPr>
              <a:t>files or binary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files)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855"/>
              </a:spcBef>
              <a:buClr>
                <a:srgbClr val="DD8046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Directory </a:t>
            </a:r>
            <a:r>
              <a:rPr sz="2400" b="1" dirty="0">
                <a:latin typeface="Times New Roman"/>
                <a:cs typeface="Times New Roman"/>
              </a:rPr>
              <a:t>Files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System files </a:t>
            </a:r>
            <a:r>
              <a:rPr sz="2400" dirty="0">
                <a:latin typeface="Times New Roman"/>
                <a:cs typeface="Times New Roman"/>
              </a:rPr>
              <a:t>used to </a:t>
            </a:r>
            <a:r>
              <a:rPr sz="2400" spc="-5" dirty="0">
                <a:latin typeface="Times New Roman"/>
                <a:cs typeface="Times New Roman"/>
              </a:rPr>
              <a:t>maintain </a:t>
            </a:r>
            <a:r>
              <a:rPr sz="2400" dirty="0">
                <a:latin typeface="Times New Roman"/>
                <a:cs typeface="Times New Roman"/>
              </a:rPr>
              <a:t>directory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845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b="1" dirty="0">
                <a:latin typeface="Times New Roman"/>
                <a:cs typeface="Times New Roman"/>
              </a:rPr>
              <a:t>Character Special Files</a:t>
            </a:r>
            <a:r>
              <a:rPr sz="2400" dirty="0">
                <a:latin typeface="Times New Roman"/>
                <a:cs typeface="Times New Roman"/>
              </a:rPr>
              <a:t>: Special </a:t>
            </a:r>
            <a:r>
              <a:rPr sz="2400" spc="-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files dedicated to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I/O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850"/>
              </a:spcBef>
              <a:buClr>
                <a:srgbClr val="DD8046"/>
              </a:buClr>
              <a:buSzPct val="58333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b="1" dirty="0">
                <a:latin typeface="Times New Roman"/>
                <a:cs typeface="Times New Roman"/>
              </a:rPr>
              <a:t>Block </a:t>
            </a:r>
            <a:r>
              <a:rPr sz="2400" b="1" spc="-5" dirty="0">
                <a:latin typeface="Times New Roman"/>
                <a:cs typeface="Times New Roman"/>
              </a:rPr>
              <a:t>Special Files </a:t>
            </a:r>
            <a:r>
              <a:rPr sz="2400" spc="-5" dirty="0">
                <a:latin typeface="Times New Roman"/>
                <a:cs typeface="Times New Roman"/>
              </a:rPr>
              <a:t>: Used to </a:t>
            </a:r>
            <a:r>
              <a:rPr sz="2400" spc="-5">
                <a:latin typeface="Times New Roman"/>
                <a:cs typeface="Times New Roman"/>
              </a:rPr>
              <a:t>model </a:t>
            </a:r>
            <a:r>
              <a:rPr sz="2400" spc="-5" smtClean="0">
                <a:latin typeface="Times New Roman"/>
                <a:cs typeface="Times New Roman"/>
              </a:rPr>
              <a:t>disks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756" y="6310121"/>
            <a:ext cx="12001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775F54"/>
                </a:solidFill>
                <a:latin typeface="Tw Cen MT"/>
                <a:cs typeface="Tw Cen MT"/>
              </a:rPr>
              <a:t>6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493519"/>
            <a:ext cx="1621155" cy="396240"/>
          </a:xfrm>
          <a:custGeom>
            <a:avLst/>
            <a:gdLst/>
            <a:ahLst/>
            <a:cxnLst/>
            <a:rect l="l" t="t" r="r" b="b"/>
            <a:pathLst>
              <a:path w="1621155" h="396239">
                <a:moveTo>
                  <a:pt x="0" y="396239"/>
                </a:moveTo>
                <a:lnTo>
                  <a:pt x="1620647" y="396239"/>
                </a:lnTo>
                <a:lnTo>
                  <a:pt x="1620647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3B6D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3647" y="1493519"/>
            <a:ext cx="5897880" cy="396240"/>
          </a:xfrm>
          <a:custGeom>
            <a:avLst/>
            <a:gdLst/>
            <a:ahLst/>
            <a:cxnLst/>
            <a:rect l="l" t="t" r="r" b="b"/>
            <a:pathLst>
              <a:path w="5897880" h="396239">
                <a:moveTo>
                  <a:pt x="0" y="396239"/>
                </a:moveTo>
                <a:lnTo>
                  <a:pt x="5897499" y="396239"/>
                </a:lnTo>
                <a:lnTo>
                  <a:pt x="58974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3B6D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2286000"/>
            <a:ext cx="1621155" cy="396240"/>
          </a:xfrm>
          <a:custGeom>
            <a:avLst/>
            <a:gdLst/>
            <a:ahLst/>
            <a:cxnLst/>
            <a:rect l="l" t="t" r="r" b="b"/>
            <a:pathLst>
              <a:path w="1621155" h="396239">
                <a:moveTo>
                  <a:pt x="0" y="396239"/>
                </a:moveTo>
                <a:lnTo>
                  <a:pt x="1620647" y="396239"/>
                </a:lnTo>
                <a:lnTo>
                  <a:pt x="1620647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3B6D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3647" y="2286000"/>
            <a:ext cx="5897880" cy="396240"/>
          </a:xfrm>
          <a:custGeom>
            <a:avLst/>
            <a:gdLst/>
            <a:ahLst/>
            <a:cxnLst/>
            <a:rect l="l" t="t" r="r" b="b"/>
            <a:pathLst>
              <a:path w="5897880" h="396239">
                <a:moveTo>
                  <a:pt x="0" y="396239"/>
                </a:moveTo>
                <a:lnTo>
                  <a:pt x="5897499" y="396239"/>
                </a:lnTo>
                <a:lnTo>
                  <a:pt x="58974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3B6D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3078479"/>
            <a:ext cx="1621155" cy="396240"/>
          </a:xfrm>
          <a:custGeom>
            <a:avLst/>
            <a:gdLst/>
            <a:ahLst/>
            <a:cxnLst/>
            <a:rect l="l" t="t" r="r" b="b"/>
            <a:pathLst>
              <a:path w="1621155" h="396239">
                <a:moveTo>
                  <a:pt x="0" y="396239"/>
                </a:moveTo>
                <a:lnTo>
                  <a:pt x="1620647" y="396239"/>
                </a:lnTo>
                <a:lnTo>
                  <a:pt x="1620647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3B6D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3647" y="3078479"/>
            <a:ext cx="5897880" cy="396240"/>
          </a:xfrm>
          <a:custGeom>
            <a:avLst/>
            <a:gdLst/>
            <a:ahLst/>
            <a:cxnLst/>
            <a:rect l="l" t="t" r="r" b="b"/>
            <a:pathLst>
              <a:path w="5897880" h="396239">
                <a:moveTo>
                  <a:pt x="0" y="396239"/>
                </a:moveTo>
                <a:lnTo>
                  <a:pt x="5897499" y="396239"/>
                </a:lnTo>
                <a:lnTo>
                  <a:pt x="58974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3B6D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3870959"/>
            <a:ext cx="1621155" cy="396240"/>
          </a:xfrm>
          <a:custGeom>
            <a:avLst/>
            <a:gdLst/>
            <a:ahLst/>
            <a:cxnLst/>
            <a:rect l="l" t="t" r="r" b="b"/>
            <a:pathLst>
              <a:path w="1621155" h="396239">
                <a:moveTo>
                  <a:pt x="0" y="396239"/>
                </a:moveTo>
                <a:lnTo>
                  <a:pt x="1620647" y="396239"/>
                </a:lnTo>
                <a:lnTo>
                  <a:pt x="1620647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3B6D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63647" y="3870959"/>
            <a:ext cx="5897880" cy="396240"/>
          </a:xfrm>
          <a:custGeom>
            <a:avLst/>
            <a:gdLst/>
            <a:ahLst/>
            <a:cxnLst/>
            <a:rect l="l" t="t" r="r" b="b"/>
            <a:pathLst>
              <a:path w="5897880" h="396239">
                <a:moveTo>
                  <a:pt x="0" y="396239"/>
                </a:moveTo>
                <a:lnTo>
                  <a:pt x="5897499" y="396239"/>
                </a:lnTo>
                <a:lnTo>
                  <a:pt x="58974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3B6D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4663440"/>
            <a:ext cx="1621155" cy="396240"/>
          </a:xfrm>
          <a:custGeom>
            <a:avLst/>
            <a:gdLst/>
            <a:ahLst/>
            <a:cxnLst/>
            <a:rect l="l" t="t" r="r" b="b"/>
            <a:pathLst>
              <a:path w="1621155" h="396239">
                <a:moveTo>
                  <a:pt x="0" y="396239"/>
                </a:moveTo>
                <a:lnTo>
                  <a:pt x="1620647" y="396239"/>
                </a:lnTo>
                <a:lnTo>
                  <a:pt x="1620647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3B6D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3647" y="4663440"/>
            <a:ext cx="5897880" cy="396240"/>
          </a:xfrm>
          <a:custGeom>
            <a:avLst/>
            <a:gdLst/>
            <a:ahLst/>
            <a:cxnLst/>
            <a:rect l="l" t="t" r="r" b="b"/>
            <a:pathLst>
              <a:path w="5897880" h="396239">
                <a:moveTo>
                  <a:pt x="0" y="396239"/>
                </a:moveTo>
                <a:lnTo>
                  <a:pt x="5897499" y="396239"/>
                </a:lnTo>
                <a:lnTo>
                  <a:pt x="58974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3B6D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000" y="5455920"/>
            <a:ext cx="1621155" cy="396240"/>
          </a:xfrm>
          <a:custGeom>
            <a:avLst/>
            <a:gdLst/>
            <a:ahLst/>
            <a:cxnLst/>
            <a:rect l="l" t="t" r="r" b="b"/>
            <a:pathLst>
              <a:path w="1621155" h="396239">
                <a:moveTo>
                  <a:pt x="0" y="396239"/>
                </a:moveTo>
                <a:lnTo>
                  <a:pt x="1620647" y="396239"/>
                </a:lnTo>
                <a:lnTo>
                  <a:pt x="1620647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3B6D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63647" y="5455920"/>
            <a:ext cx="5897880" cy="396240"/>
          </a:xfrm>
          <a:custGeom>
            <a:avLst/>
            <a:gdLst/>
            <a:ahLst/>
            <a:cxnLst/>
            <a:rect l="l" t="t" r="r" b="b"/>
            <a:pathLst>
              <a:path w="5897880" h="396239">
                <a:moveTo>
                  <a:pt x="0" y="396239"/>
                </a:moveTo>
                <a:lnTo>
                  <a:pt x="5897499" y="396239"/>
                </a:lnTo>
                <a:lnTo>
                  <a:pt x="58974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3B6D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128712" y="290512"/>
          <a:ext cx="7517765" cy="593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520"/>
                <a:gridCol w="5897245"/>
              </a:tblGrid>
              <a:tr h="39560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Extension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Meaning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f.bak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Backup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File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>
                        <a:alpha val="19999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f.c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 Source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Program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f.gic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Graphical Interchange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Format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f.hlp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Help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File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f.html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Hyper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Text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Markup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Language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f.jpg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Picture Encoded with JPEG Standard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f.mp3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Music Encoded in MPEG Layer 3 Audio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Format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f.mpg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Movie Encoded in MPEG Standard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f.o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File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f.pdf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Portable Document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Format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f.ps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PostScript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File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f.tex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Input for TEX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Formatting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f.txt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File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f.zip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Compressed Archive(</a:t>
                      </a: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zip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means move with high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speed)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46907" y="356870"/>
            <a:ext cx="34848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File</a:t>
            </a:r>
            <a:r>
              <a:rPr spc="-285" dirty="0"/>
              <a:t> </a:t>
            </a:r>
            <a:r>
              <a:rPr spc="-5" dirty="0"/>
              <a:t>Attributes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6661" y="1654810"/>
            <a:ext cx="8040370" cy="450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b="1" dirty="0">
                <a:latin typeface="Times New Roman"/>
                <a:cs typeface="Times New Roman"/>
              </a:rPr>
              <a:t>Name </a:t>
            </a:r>
            <a:r>
              <a:rPr sz="2200" dirty="0">
                <a:latin typeface="Times New Roman"/>
                <a:cs typeface="Times New Roman"/>
              </a:rPr>
              <a:t>: symbolic file name kept in human readable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form</a:t>
            </a:r>
            <a:endParaRPr sz="2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02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b="1" dirty="0">
                <a:latin typeface="Times New Roman"/>
                <a:cs typeface="Times New Roman"/>
              </a:rPr>
              <a:t>Identifier </a:t>
            </a:r>
            <a:r>
              <a:rPr sz="2200" dirty="0">
                <a:latin typeface="Times New Roman"/>
                <a:cs typeface="Times New Roman"/>
              </a:rPr>
              <a:t>: unique tag that identifies file (non human readable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form)</a:t>
            </a:r>
            <a:endParaRPr sz="2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014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b="1" spc="-45" dirty="0">
                <a:latin typeface="Times New Roman"/>
                <a:cs typeface="Times New Roman"/>
              </a:rPr>
              <a:t>Type </a:t>
            </a:r>
            <a:r>
              <a:rPr sz="2200" dirty="0">
                <a:latin typeface="Times New Roman"/>
                <a:cs typeface="Times New Roman"/>
              </a:rPr>
              <a:t>: what kind of file it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endParaRPr sz="2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02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b="1" dirty="0">
                <a:latin typeface="Times New Roman"/>
                <a:cs typeface="Times New Roman"/>
              </a:rPr>
              <a:t>Location </a:t>
            </a:r>
            <a:r>
              <a:rPr sz="2200" dirty="0">
                <a:latin typeface="Times New Roman"/>
                <a:cs typeface="Times New Roman"/>
              </a:rPr>
              <a:t>: where the file is physically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located</a:t>
            </a:r>
            <a:endParaRPr sz="2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02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Size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dirty="0">
                <a:latin typeface="Times New Roman"/>
                <a:cs typeface="Times New Roman"/>
              </a:rPr>
              <a:t>current size of the file (bytes, words or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blocks)</a:t>
            </a:r>
            <a:endParaRPr sz="2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01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Protection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dirty="0">
                <a:latin typeface="Times New Roman"/>
                <a:cs typeface="Times New Roman"/>
              </a:rPr>
              <a:t>access control, who can read, write, execute etc. the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file</a:t>
            </a:r>
            <a:endParaRPr sz="2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014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Time </a:t>
            </a:r>
            <a:r>
              <a:rPr sz="2200" b="1" dirty="0">
                <a:latin typeface="Times New Roman"/>
                <a:cs typeface="Times New Roman"/>
              </a:rPr>
              <a:t>&amp; Date</a:t>
            </a:r>
            <a:r>
              <a:rPr sz="2200" dirty="0">
                <a:latin typeface="Times New Roman"/>
                <a:cs typeface="Times New Roman"/>
              </a:rPr>
              <a:t>: when was the last access or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modification</a:t>
            </a:r>
            <a:endParaRPr sz="2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014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b="1" dirty="0">
                <a:latin typeface="Times New Roman"/>
                <a:cs typeface="Times New Roman"/>
              </a:rPr>
              <a:t>User</a:t>
            </a:r>
            <a:r>
              <a:rPr sz="2200" dirty="0">
                <a:latin typeface="Times New Roman"/>
                <a:cs typeface="Times New Roman"/>
              </a:rPr>
              <a:t>: who created 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512" y="6310121"/>
            <a:ext cx="12001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775F54"/>
                </a:solidFill>
                <a:latin typeface="Tw Cen MT"/>
                <a:cs typeface="Tw Cen MT"/>
              </a:rPr>
              <a:t>1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699" y="6348396"/>
            <a:ext cx="9461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sz="1400" b="1" spc="-5" dirty="0">
                <a:solidFill>
                  <a:srgbClr val="775F54"/>
                </a:solidFill>
                <a:latin typeface="Tw Cen MT"/>
                <a:cs typeface="Tw Cen MT"/>
              </a:rPr>
              <a:t>3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19062"/>
            <a:ext cx="8686800" cy="664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File</a:t>
            </a:r>
            <a:r>
              <a:rPr spc="-4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339" y="2213355"/>
            <a:ext cx="1075690" cy="348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Create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D8046"/>
              </a:buClr>
              <a:buFont typeface="Wingdings"/>
              <a:buChar char=""/>
            </a:pPr>
            <a:endParaRPr sz="19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Delete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D8046"/>
              </a:buClr>
              <a:buFont typeface="Wingdings"/>
              <a:buChar char=""/>
            </a:pPr>
            <a:endParaRPr sz="19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Open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D8046"/>
              </a:buClr>
              <a:buFont typeface="Wingdings"/>
              <a:buChar char=""/>
            </a:pPr>
            <a:endParaRPr sz="19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Close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D8046"/>
              </a:buClr>
              <a:buFont typeface="Wingdings"/>
              <a:buChar char=""/>
            </a:pPr>
            <a:endParaRPr sz="19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Read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D8046"/>
              </a:buClr>
              <a:buFont typeface="Wingdings"/>
              <a:buChar char=""/>
            </a:pPr>
            <a:endParaRPr sz="19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spc="-20" dirty="0">
                <a:latin typeface="Times New Roman"/>
                <a:cs typeface="Times New Roman"/>
              </a:rPr>
              <a:t>Write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8594" y="2213355"/>
            <a:ext cx="12319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Appe</a:t>
            </a:r>
            <a:r>
              <a:rPr sz="2200" spc="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8594" y="2838957"/>
            <a:ext cx="8890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Seek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594" y="3463797"/>
            <a:ext cx="1945639" cy="98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Get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Attributes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D8046"/>
              </a:buClr>
              <a:buFont typeface="Wingdings"/>
              <a:buChar char=""/>
            </a:pPr>
            <a:endParaRPr sz="1950">
              <a:latin typeface="Times New Roman"/>
              <a:cs typeface="Times New Roman"/>
            </a:endParaRPr>
          </a:p>
          <a:p>
            <a:pPr marL="402590" indent="-389890">
              <a:lnSpc>
                <a:spcPct val="100000"/>
              </a:lnSpc>
              <a:buClr>
                <a:srgbClr val="DD8046"/>
              </a:buClr>
              <a:buSzPct val="59090"/>
              <a:buFont typeface="Wingdings"/>
              <a:buChar char=""/>
              <a:tabLst>
                <a:tab pos="402590" algn="l"/>
                <a:tab pos="403225" algn="l"/>
              </a:tabLst>
            </a:pPr>
            <a:r>
              <a:rPr sz="2200" spc="-5" dirty="0">
                <a:latin typeface="Times New Roman"/>
                <a:cs typeface="Times New Roman"/>
              </a:rPr>
              <a:t>Set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Attributes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8594" y="4715255"/>
            <a:ext cx="13322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indent="-38989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402590" algn="l"/>
                <a:tab pos="403225" algn="l"/>
              </a:tabLst>
            </a:pPr>
            <a:r>
              <a:rPr sz="2200" dirty="0">
                <a:latin typeface="Times New Roman"/>
                <a:cs typeface="Times New Roman"/>
              </a:rPr>
              <a:t>Rename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8594" y="5340096"/>
            <a:ext cx="9906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indent="-38989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090"/>
              <a:buFont typeface="Wingdings"/>
              <a:buChar char=""/>
              <a:tabLst>
                <a:tab pos="402590" algn="l"/>
                <a:tab pos="403225" algn="l"/>
              </a:tabLst>
            </a:pPr>
            <a:r>
              <a:rPr sz="2200" dirty="0">
                <a:latin typeface="Times New Roman"/>
                <a:cs typeface="Times New Roman"/>
              </a:rPr>
              <a:t>Lock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1516</Words>
  <Application>Microsoft Office PowerPoint</Application>
  <PresentationFormat>On-screen Show (4:3)</PresentationFormat>
  <Paragraphs>574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File Systems</vt:lpstr>
      <vt:lpstr>File System Structures</vt:lpstr>
      <vt:lpstr>Files</vt:lpstr>
      <vt:lpstr>File Types</vt:lpstr>
      <vt:lpstr>Slide 6</vt:lpstr>
      <vt:lpstr>File Attributes</vt:lpstr>
      <vt:lpstr>Slide 8</vt:lpstr>
      <vt:lpstr>File Operations</vt:lpstr>
      <vt:lpstr>File Operations</vt:lpstr>
      <vt:lpstr>File Operations</vt:lpstr>
      <vt:lpstr>File Operations</vt:lpstr>
      <vt:lpstr>Open File</vt:lpstr>
      <vt:lpstr>Storing Files</vt:lpstr>
      <vt:lpstr>Contiguous Allocation</vt:lpstr>
      <vt:lpstr>Contiguous Allocation</vt:lpstr>
      <vt:lpstr>Contiguous Allocation</vt:lpstr>
      <vt:lpstr>Linked List Allocation</vt:lpstr>
      <vt:lpstr>Linked List Allocation</vt:lpstr>
      <vt:lpstr>Linked List Allocation</vt:lpstr>
      <vt:lpstr>Indexed Allocation</vt:lpstr>
      <vt:lpstr>Indexed Allocation</vt:lpstr>
      <vt:lpstr>Directories</vt:lpstr>
      <vt:lpstr>Directory Operations</vt:lpstr>
      <vt:lpstr>Directory Operations</vt:lpstr>
      <vt:lpstr>Directories</vt:lpstr>
      <vt:lpstr>Directory</vt:lpstr>
      <vt:lpstr>Single-Level Directory</vt:lpstr>
      <vt:lpstr>Two-Level Directory</vt:lpstr>
      <vt:lpstr>Tree-Structured Directory</vt:lpstr>
      <vt:lpstr>Slide 31</vt:lpstr>
      <vt:lpstr>Disk Space Management</vt:lpstr>
      <vt:lpstr>Disk Space Management</vt:lpstr>
      <vt:lpstr>Disk Space Management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 &amp; Operating Systems</dc:title>
  <dc:creator>Dell</dc:creator>
  <cp:lastModifiedBy>Payal Tayade</cp:lastModifiedBy>
  <cp:revision>6</cp:revision>
  <dcterms:created xsi:type="dcterms:W3CDTF">2017-12-11T15:36:09Z</dcterms:created>
  <dcterms:modified xsi:type="dcterms:W3CDTF">2017-12-12T17:33:08Z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2013-03-21T00:00:00Z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2017-12-11T00:00:00Z</vt:filetime>
  </property>
</Properties>
</file>