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VIRTUAL MACHINES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3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Machine (VM) is </a:t>
            </a:r>
            <a:r>
              <a:rPr lang="en-US" b="1" dirty="0"/>
              <a:t>a compute resource that uses software instead of a physical computer to run programs and deploy apps</a:t>
            </a:r>
            <a:r>
              <a:rPr lang="en-US" dirty="0"/>
              <a:t>. One or more virtual “guest” machines run on a physical “host” machine.</a:t>
            </a:r>
          </a:p>
        </p:txBody>
      </p:sp>
    </p:spTree>
    <p:extLst>
      <p:ext uri="{BB962C8B-B14F-4D97-AF65-F5344CB8AC3E}">
        <p14:creationId xmlns:p14="http://schemas.microsoft.com/office/powerpoint/2010/main" val="4174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1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Benefits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overlap amongst memory as each Virtual Memory has it’s own memory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 M are completely isolated from the host machine and other virtual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does not leak across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Virtualization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means running multiple machines on a single hardware. The “ REAL ” hardware invisible to OS </a:t>
            </a:r>
          </a:p>
          <a:p>
            <a:r>
              <a:rPr lang="en-US" dirty="0" smtClean="0"/>
              <a:t>OS only sees an abstracted out picture</a:t>
            </a:r>
          </a:p>
          <a:p>
            <a:r>
              <a:rPr lang="en-US" dirty="0" smtClean="0"/>
              <a:t>Only V M monitor (VMM) talks to hardware</a:t>
            </a:r>
          </a:p>
          <a:p>
            <a:r>
              <a:rPr lang="en-US" dirty="0" smtClean="0"/>
              <a:t>It is “ a technique for hiding the physical characteristics of computing resources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1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1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3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92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VIRTUAL MACHINES</vt:lpstr>
      <vt:lpstr>PowerPoint Presentation</vt:lpstr>
      <vt:lpstr>PowerPoint Presentation</vt:lpstr>
      <vt:lpstr>PowerPoint Presentation</vt:lpstr>
      <vt:lpstr>Benefits</vt:lpstr>
      <vt:lpstr>Virtualization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ITCGL_22</dc:creator>
  <cp:lastModifiedBy>Admin</cp:lastModifiedBy>
  <cp:revision>10</cp:revision>
  <dcterms:created xsi:type="dcterms:W3CDTF">2006-08-16T00:00:00Z</dcterms:created>
  <dcterms:modified xsi:type="dcterms:W3CDTF">2022-08-05T11:29:06Z</dcterms:modified>
</cp:coreProperties>
</file>