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6" r:id="rId4"/>
    <p:sldId id="259" r:id="rId5"/>
    <p:sldId id="337" r:id="rId6"/>
    <p:sldId id="260" r:id="rId7"/>
    <p:sldId id="264" r:id="rId8"/>
    <p:sldId id="346" r:id="rId9"/>
    <p:sldId id="271" r:id="rId10"/>
    <p:sldId id="347" r:id="rId11"/>
    <p:sldId id="272" r:id="rId12"/>
    <p:sldId id="338" r:id="rId13"/>
    <p:sldId id="273" r:id="rId14"/>
    <p:sldId id="274" r:id="rId15"/>
    <p:sldId id="339" r:id="rId16"/>
    <p:sldId id="344" r:id="rId17"/>
    <p:sldId id="340" r:id="rId18"/>
    <p:sldId id="341" r:id="rId19"/>
    <p:sldId id="342" r:id="rId20"/>
    <p:sldId id="292" r:id="rId21"/>
    <p:sldId id="293" r:id="rId22"/>
    <p:sldId id="294" r:id="rId23"/>
    <p:sldId id="300" r:id="rId24"/>
    <p:sldId id="301" r:id="rId25"/>
    <p:sldId id="302" r:id="rId26"/>
    <p:sldId id="303" r:id="rId27"/>
    <p:sldId id="304" r:id="rId28"/>
    <p:sldId id="305" r:id="rId29"/>
    <p:sldId id="345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575"/>
              </a:lnSpc>
            </a:pPr>
            <a:r>
              <a:rPr spc="-5" dirty="0"/>
              <a:t>SCOE - Dept. of</a:t>
            </a:r>
            <a:r>
              <a:rPr spc="15" dirty="0"/>
              <a:t> </a:t>
            </a:r>
            <a:r>
              <a:rPr spc="-15" dirty="0"/>
              <a:t>E&amp;TC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575"/>
              </a:lnSpc>
            </a:pPr>
            <a:r>
              <a:rPr spc="-5" dirty="0"/>
              <a:t>SCOE - Dept. of</a:t>
            </a:r>
            <a:r>
              <a:rPr spc="15" dirty="0"/>
              <a:t> </a:t>
            </a:r>
            <a:r>
              <a:rPr spc="-15" dirty="0"/>
              <a:t>E&amp;TC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575"/>
              </a:lnSpc>
            </a:pPr>
            <a:r>
              <a:rPr spc="-5" dirty="0"/>
              <a:t>SCOE - Dept. of</a:t>
            </a:r>
            <a:r>
              <a:rPr spc="15" dirty="0"/>
              <a:t> </a:t>
            </a:r>
            <a:r>
              <a:rPr spc="-15" dirty="0"/>
              <a:t>E&amp;TC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575"/>
              </a:lnSpc>
            </a:pPr>
            <a:r>
              <a:rPr spc="-5" dirty="0"/>
              <a:t>SCOE - Dept. of</a:t>
            </a:r>
            <a:r>
              <a:rPr spc="15" dirty="0"/>
              <a:t> </a:t>
            </a:r>
            <a:r>
              <a:rPr spc="-15" dirty="0"/>
              <a:t>E&amp;TC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575"/>
              </a:lnSpc>
            </a:pPr>
            <a:r>
              <a:rPr spc="-5" dirty="0"/>
              <a:t>SCOE - Dept. of</a:t>
            </a:r>
            <a:r>
              <a:rPr spc="15" dirty="0"/>
              <a:t> </a:t>
            </a:r>
            <a:r>
              <a:rPr spc="-15" dirty="0"/>
              <a:t>E&amp;TC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1492" y="356870"/>
            <a:ext cx="354101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22195"/>
            <a:ext cx="8301355" cy="461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40647" y="6625928"/>
            <a:ext cx="32194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SVT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47717" y="6327568"/>
            <a:ext cx="16033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75F54"/>
                </a:solidFill>
                <a:latin typeface="Tw Cen MT"/>
                <a:cs typeface="Tw Cen MT"/>
              </a:defRPr>
            </a:lvl1pPr>
          </a:lstStyle>
          <a:p>
            <a:pPr marL="12700">
              <a:lnSpc>
                <a:spcPts val="1575"/>
              </a:lnSpc>
            </a:pPr>
            <a:r>
              <a:rPr spc="-5" dirty="0"/>
              <a:t>SCOE - Dept. of</a:t>
            </a:r>
            <a:r>
              <a:rPr spc="15" dirty="0"/>
              <a:t> </a:t>
            </a:r>
            <a:r>
              <a:rPr spc="-15" dirty="0"/>
              <a:t>E&amp;TC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Interrupt%20Driven%20%20IO%20flowchart.do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Programmed%20IO%20flowchart.d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000" y="479551"/>
            <a:ext cx="8305800" cy="613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216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 smtClean="0">
                <a:latin typeface="Times New Roman"/>
                <a:cs typeface="Times New Roman"/>
              </a:rPr>
              <a:t>        </a:t>
            </a:r>
            <a:r>
              <a:rPr sz="4000" b="1" smtClean="0">
                <a:latin typeface="Times New Roman"/>
                <a:cs typeface="Times New Roman"/>
              </a:rPr>
              <a:t>UNIT</a:t>
            </a:r>
            <a:r>
              <a:rPr sz="4000" b="1" spc="-160" smtClean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VI</a:t>
            </a:r>
            <a:endParaRPr sz="400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endParaRPr lang="en-IN" sz="5800" b="1" i="1" dirty="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sz="6000" b="1" i="1" smtClean="0">
                <a:latin typeface="Times New Roman"/>
                <a:cs typeface="Times New Roman"/>
              </a:rPr>
              <a:t>Input</a:t>
            </a:r>
            <a:r>
              <a:rPr sz="6000" b="1" i="1" spc="-10" smtClean="0">
                <a:latin typeface="Times New Roman"/>
                <a:cs typeface="Times New Roman"/>
              </a:rPr>
              <a:t> </a:t>
            </a:r>
            <a:r>
              <a:rPr sz="6000" b="1" i="1">
                <a:latin typeface="Times New Roman"/>
                <a:cs typeface="Times New Roman"/>
              </a:rPr>
              <a:t>&amp;</a:t>
            </a:r>
            <a:r>
              <a:rPr sz="6000" b="1" i="1" smtClean="0">
                <a:latin typeface="Times New Roman"/>
                <a:cs typeface="Times New Roman"/>
              </a:rPr>
              <a:t>Output</a:t>
            </a:r>
            <a:r>
              <a:rPr lang="en-IN" sz="6000" b="1" i="1" dirty="0" smtClean="0">
                <a:latin typeface="Times New Roman"/>
                <a:cs typeface="Times New Roman"/>
              </a:rPr>
              <a:t>,</a:t>
            </a: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lang="en-IN" sz="6000" b="1" i="1" dirty="0" smtClean="0">
                <a:latin typeface="Times New Roman"/>
                <a:cs typeface="Times New Roman"/>
              </a:rPr>
              <a:t>  File System</a:t>
            </a: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endParaRPr lang="en-IN" sz="4000" b="1" i="1" dirty="0" smtClean="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lang="en-IN" sz="4000" b="1" i="1" dirty="0" smtClean="0">
                <a:latin typeface="Times New Roman"/>
                <a:cs typeface="Times New Roman"/>
              </a:rPr>
              <a:t>Mrs. Payal P. Tayade</a:t>
            </a: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r>
              <a:rPr lang="en-IN" sz="4000" b="1" i="1" dirty="0" smtClean="0">
                <a:latin typeface="Times New Roman"/>
                <a:cs typeface="Times New Roman"/>
              </a:rPr>
              <a:t>SKN SITS, Lonavala.</a:t>
            </a:r>
            <a:endParaRPr lang="en-IN" sz="4000" b="1" i="1" dirty="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  <a:spcBef>
                <a:spcPts val="5"/>
              </a:spcBef>
            </a:pP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56870"/>
            <a:ext cx="7239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Interrupt Driven </a:t>
            </a:r>
            <a:r>
              <a:rPr lang="en-IN" spc="-5" dirty="0" smtClean="0"/>
              <a:t>I/O</a:t>
            </a:r>
            <a:r>
              <a:rPr lang="en-IN" spc="-300" dirty="0" smtClean="0"/>
              <a:t> </a:t>
            </a:r>
            <a:r>
              <a:rPr lang="en-IN" spc="-5" dirty="0" smtClean="0"/>
              <a:t>Mode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529589"/>
            <a:ext cx="776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IN" sz="2400" spc="-5" dirty="0" smtClean="0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  <a:hlinkClick r:id="rId2" action="ppaction://hlinkfile"/>
              </a:rPr>
              <a:t>..\Interrupt Driven  IO flowchart.doc</a:t>
            </a:r>
            <a:endParaRPr lang="en-IN" sz="2400" spc="-5" dirty="0" smtClean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2477" y="356870"/>
            <a:ext cx="5786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Interrupt </a:t>
            </a:r>
            <a:r>
              <a:rPr spc="-10" dirty="0"/>
              <a:t>controlled</a:t>
            </a:r>
            <a:r>
              <a:rPr spc="-45" dirty="0"/>
              <a:t> </a:t>
            </a:r>
            <a:r>
              <a:rPr spc="-5" dirty="0"/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1986660"/>
            <a:ext cx="1300480" cy="2586355"/>
          </a:xfrm>
          <a:custGeom>
            <a:avLst/>
            <a:gdLst/>
            <a:ahLst/>
            <a:cxnLst/>
            <a:rect l="l" t="t" r="r" b="b"/>
            <a:pathLst>
              <a:path w="1300480" h="2586354">
                <a:moveTo>
                  <a:pt x="0" y="2585974"/>
                </a:moveTo>
                <a:lnTo>
                  <a:pt x="1299972" y="2585974"/>
                </a:lnTo>
                <a:lnTo>
                  <a:pt x="1299972" y="0"/>
                </a:lnTo>
                <a:lnTo>
                  <a:pt x="0" y="0"/>
                </a:lnTo>
                <a:lnTo>
                  <a:pt x="0" y="2585974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2000" y="1986660"/>
            <a:ext cx="1300480" cy="258635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4479" y="2118486"/>
            <a:ext cx="2154555" cy="671830"/>
          </a:xfrm>
          <a:custGeom>
            <a:avLst/>
            <a:gdLst/>
            <a:ahLst/>
            <a:cxnLst/>
            <a:rect l="l" t="t" r="r" b="b"/>
            <a:pathLst>
              <a:path w="2154554" h="671830">
                <a:moveTo>
                  <a:pt x="332994" y="0"/>
                </a:moveTo>
                <a:lnTo>
                  <a:pt x="0" y="335914"/>
                </a:lnTo>
                <a:lnTo>
                  <a:pt x="332994" y="671829"/>
                </a:lnTo>
                <a:lnTo>
                  <a:pt x="332994" y="503935"/>
                </a:lnTo>
                <a:lnTo>
                  <a:pt x="1987487" y="503935"/>
                </a:lnTo>
                <a:lnTo>
                  <a:pt x="2154047" y="335914"/>
                </a:lnTo>
                <a:lnTo>
                  <a:pt x="1987487" y="167893"/>
                </a:lnTo>
                <a:lnTo>
                  <a:pt x="332994" y="167893"/>
                </a:lnTo>
                <a:lnTo>
                  <a:pt x="332994" y="0"/>
                </a:lnTo>
                <a:close/>
              </a:path>
              <a:path w="2154554" h="671830">
                <a:moveTo>
                  <a:pt x="1987487" y="503935"/>
                </a:moveTo>
                <a:lnTo>
                  <a:pt x="1821052" y="503935"/>
                </a:lnTo>
                <a:lnTo>
                  <a:pt x="1821052" y="671829"/>
                </a:lnTo>
                <a:lnTo>
                  <a:pt x="1987487" y="503935"/>
                </a:lnTo>
                <a:close/>
              </a:path>
              <a:path w="2154554" h="671830">
                <a:moveTo>
                  <a:pt x="1821052" y="0"/>
                </a:moveTo>
                <a:lnTo>
                  <a:pt x="1821052" y="167893"/>
                </a:lnTo>
                <a:lnTo>
                  <a:pt x="1987487" y="167893"/>
                </a:lnTo>
                <a:lnTo>
                  <a:pt x="1821052" y="0"/>
                </a:lnTo>
                <a:close/>
              </a:path>
            </a:pathLst>
          </a:custGeom>
          <a:solidFill>
            <a:srgbClr val="F0C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54479" y="2118486"/>
            <a:ext cx="2154555" cy="671830"/>
          </a:xfrm>
          <a:custGeom>
            <a:avLst/>
            <a:gdLst/>
            <a:ahLst/>
            <a:cxnLst/>
            <a:rect l="l" t="t" r="r" b="b"/>
            <a:pathLst>
              <a:path w="2154554" h="671830">
                <a:moveTo>
                  <a:pt x="0" y="335914"/>
                </a:moveTo>
                <a:lnTo>
                  <a:pt x="332994" y="0"/>
                </a:lnTo>
                <a:lnTo>
                  <a:pt x="332994" y="167893"/>
                </a:lnTo>
                <a:lnTo>
                  <a:pt x="1821052" y="167893"/>
                </a:lnTo>
                <a:lnTo>
                  <a:pt x="1821052" y="0"/>
                </a:lnTo>
                <a:lnTo>
                  <a:pt x="2154047" y="335914"/>
                </a:lnTo>
                <a:lnTo>
                  <a:pt x="1821052" y="671829"/>
                </a:lnTo>
                <a:lnTo>
                  <a:pt x="1821052" y="503935"/>
                </a:lnTo>
                <a:lnTo>
                  <a:pt x="332994" y="503935"/>
                </a:lnTo>
                <a:lnTo>
                  <a:pt x="332994" y="671829"/>
                </a:lnTo>
                <a:lnTo>
                  <a:pt x="0" y="33591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6079" y="2313177"/>
            <a:ext cx="4095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4479" y="3993896"/>
            <a:ext cx="2154555" cy="85725"/>
          </a:xfrm>
          <a:custGeom>
            <a:avLst/>
            <a:gdLst/>
            <a:ahLst/>
            <a:cxnLst/>
            <a:rect l="l" t="t" r="r" b="b"/>
            <a:pathLst>
              <a:path w="2154554" h="85725">
                <a:moveTo>
                  <a:pt x="2068322" y="0"/>
                </a:moveTo>
                <a:lnTo>
                  <a:pt x="2068322" y="85724"/>
                </a:lnTo>
                <a:lnTo>
                  <a:pt x="2125556" y="57149"/>
                </a:lnTo>
                <a:lnTo>
                  <a:pt x="2082673" y="57149"/>
                </a:lnTo>
                <a:lnTo>
                  <a:pt x="2082673" y="28574"/>
                </a:lnTo>
                <a:lnTo>
                  <a:pt x="2125387" y="28574"/>
                </a:lnTo>
                <a:lnTo>
                  <a:pt x="2068322" y="0"/>
                </a:lnTo>
                <a:close/>
              </a:path>
              <a:path w="2154554" h="85725">
                <a:moveTo>
                  <a:pt x="2068322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2068322" y="57149"/>
                </a:lnTo>
                <a:lnTo>
                  <a:pt x="2068322" y="28574"/>
                </a:lnTo>
                <a:close/>
              </a:path>
              <a:path w="2154554" h="85725">
                <a:moveTo>
                  <a:pt x="2125387" y="28574"/>
                </a:moveTo>
                <a:lnTo>
                  <a:pt x="2082673" y="28574"/>
                </a:lnTo>
                <a:lnTo>
                  <a:pt x="2082673" y="57149"/>
                </a:lnTo>
                <a:lnTo>
                  <a:pt x="2125556" y="57149"/>
                </a:lnTo>
                <a:lnTo>
                  <a:pt x="2154047" y="42925"/>
                </a:lnTo>
                <a:lnTo>
                  <a:pt x="2125387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4479" y="4268978"/>
            <a:ext cx="2154555" cy="85725"/>
          </a:xfrm>
          <a:custGeom>
            <a:avLst/>
            <a:gdLst/>
            <a:ahLst/>
            <a:cxnLst/>
            <a:rect l="l" t="t" r="r" b="b"/>
            <a:pathLst>
              <a:path w="2154554" h="85725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154554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154554" h="85725">
                <a:moveTo>
                  <a:pt x="2154047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154047" y="57150"/>
                </a:lnTo>
                <a:lnTo>
                  <a:pt x="215404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3352" y="3624148"/>
            <a:ext cx="986155" cy="370205"/>
          </a:xfrm>
          <a:custGeom>
            <a:avLst/>
            <a:gdLst/>
            <a:ahLst/>
            <a:cxnLst/>
            <a:rect l="l" t="t" r="r" b="b"/>
            <a:pathLst>
              <a:path w="986154" h="370204">
                <a:moveTo>
                  <a:pt x="0" y="369620"/>
                </a:moveTo>
                <a:lnTo>
                  <a:pt x="985799" y="369620"/>
                </a:lnTo>
                <a:lnTo>
                  <a:pt x="985799" y="0"/>
                </a:lnTo>
                <a:lnTo>
                  <a:pt x="0" y="0"/>
                </a:lnTo>
                <a:lnTo>
                  <a:pt x="0" y="3696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22220" y="3649979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Int.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59660" y="4354779"/>
            <a:ext cx="993775" cy="370205"/>
          </a:xfrm>
          <a:custGeom>
            <a:avLst/>
            <a:gdLst/>
            <a:ahLst/>
            <a:cxnLst/>
            <a:rect l="l" t="t" r="r" b="b"/>
            <a:pathLst>
              <a:path w="993775" h="370204">
                <a:moveTo>
                  <a:pt x="0" y="369620"/>
                </a:moveTo>
                <a:lnTo>
                  <a:pt x="993279" y="369620"/>
                </a:lnTo>
                <a:lnTo>
                  <a:pt x="993279" y="0"/>
                </a:lnTo>
                <a:lnTo>
                  <a:pt x="0" y="0"/>
                </a:lnTo>
                <a:lnTo>
                  <a:pt x="0" y="36962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38654" y="4380738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Interrupt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8526" y="1847723"/>
            <a:ext cx="1300480" cy="28625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0423" y="3671468"/>
            <a:ext cx="274320" cy="305435"/>
          </a:xfrm>
          <a:custGeom>
            <a:avLst/>
            <a:gdLst/>
            <a:ahLst/>
            <a:cxnLst/>
            <a:rect l="l" t="t" r="r" b="b"/>
            <a:pathLst>
              <a:path w="274320" h="305435">
                <a:moveTo>
                  <a:pt x="0" y="305155"/>
                </a:moveTo>
                <a:lnTo>
                  <a:pt x="273748" y="305155"/>
                </a:lnTo>
                <a:lnTo>
                  <a:pt x="273748" y="0"/>
                </a:lnTo>
                <a:lnTo>
                  <a:pt x="0" y="0"/>
                </a:lnTo>
                <a:lnTo>
                  <a:pt x="0" y="30515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79417" y="3698747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86961" y="4380572"/>
            <a:ext cx="274320" cy="308610"/>
          </a:xfrm>
          <a:custGeom>
            <a:avLst/>
            <a:gdLst/>
            <a:ahLst/>
            <a:cxnLst/>
            <a:rect l="l" t="t" r="r" b="b"/>
            <a:pathLst>
              <a:path w="274320" h="308610">
                <a:moveTo>
                  <a:pt x="0" y="308013"/>
                </a:moveTo>
                <a:lnTo>
                  <a:pt x="273748" y="308013"/>
                </a:lnTo>
                <a:lnTo>
                  <a:pt x="273748" y="0"/>
                </a:lnTo>
                <a:lnTo>
                  <a:pt x="0" y="0"/>
                </a:lnTo>
                <a:lnTo>
                  <a:pt x="0" y="30801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65955" y="440791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02528" y="2807589"/>
            <a:ext cx="2726055" cy="733425"/>
          </a:xfrm>
          <a:custGeom>
            <a:avLst/>
            <a:gdLst/>
            <a:ahLst/>
            <a:cxnLst/>
            <a:rect l="l" t="t" r="r" b="b"/>
            <a:pathLst>
              <a:path w="2726054" h="733425">
                <a:moveTo>
                  <a:pt x="459994" y="0"/>
                </a:moveTo>
                <a:lnTo>
                  <a:pt x="0" y="366775"/>
                </a:lnTo>
                <a:lnTo>
                  <a:pt x="459994" y="733425"/>
                </a:lnTo>
                <a:lnTo>
                  <a:pt x="459994" y="550163"/>
                </a:lnTo>
                <a:lnTo>
                  <a:pt x="2495406" y="550163"/>
                </a:lnTo>
                <a:lnTo>
                  <a:pt x="2725547" y="366775"/>
                </a:lnTo>
                <a:lnTo>
                  <a:pt x="2495486" y="183387"/>
                </a:lnTo>
                <a:lnTo>
                  <a:pt x="459994" y="183387"/>
                </a:lnTo>
                <a:lnTo>
                  <a:pt x="459994" y="0"/>
                </a:lnTo>
                <a:close/>
              </a:path>
              <a:path w="2726054" h="733425">
                <a:moveTo>
                  <a:pt x="2495406" y="550163"/>
                </a:moveTo>
                <a:lnTo>
                  <a:pt x="2265426" y="550163"/>
                </a:lnTo>
                <a:lnTo>
                  <a:pt x="2265426" y="733425"/>
                </a:lnTo>
                <a:lnTo>
                  <a:pt x="2495406" y="550163"/>
                </a:lnTo>
                <a:close/>
              </a:path>
              <a:path w="2726054" h="733425">
                <a:moveTo>
                  <a:pt x="2265426" y="0"/>
                </a:moveTo>
                <a:lnTo>
                  <a:pt x="2265426" y="183387"/>
                </a:lnTo>
                <a:lnTo>
                  <a:pt x="2495486" y="183387"/>
                </a:lnTo>
                <a:lnTo>
                  <a:pt x="2265426" y="0"/>
                </a:lnTo>
                <a:close/>
              </a:path>
            </a:pathLst>
          </a:custGeom>
          <a:solidFill>
            <a:srgbClr val="EED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2528" y="2807589"/>
            <a:ext cx="2726055" cy="733425"/>
          </a:xfrm>
          <a:custGeom>
            <a:avLst/>
            <a:gdLst/>
            <a:ahLst/>
            <a:cxnLst/>
            <a:rect l="l" t="t" r="r" b="b"/>
            <a:pathLst>
              <a:path w="2726054" h="733425">
                <a:moveTo>
                  <a:pt x="0" y="366775"/>
                </a:moveTo>
                <a:lnTo>
                  <a:pt x="459994" y="0"/>
                </a:lnTo>
                <a:lnTo>
                  <a:pt x="459994" y="183387"/>
                </a:lnTo>
                <a:lnTo>
                  <a:pt x="2265426" y="183387"/>
                </a:lnTo>
                <a:lnTo>
                  <a:pt x="2265426" y="0"/>
                </a:lnTo>
                <a:lnTo>
                  <a:pt x="2725547" y="366775"/>
                </a:lnTo>
                <a:lnTo>
                  <a:pt x="2265426" y="733425"/>
                </a:lnTo>
                <a:lnTo>
                  <a:pt x="2265426" y="550163"/>
                </a:lnTo>
                <a:lnTo>
                  <a:pt x="459994" y="550163"/>
                </a:lnTo>
                <a:lnTo>
                  <a:pt x="459994" y="733425"/>
                </a:lnTo>
                <a:lnTo>
                  <a:pt x="0" y="366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485128" y="3017011"/>
            <a:ext cx="762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Devices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05400" y="5409107"/>
            <a:ext cx="838200" cy="369570"/>
          </a:xfrm>
          <a:custGeom>
            <a:avLst/>
            <a:gdLst/>
            <a:ahLst/>
            <a:cxnLst/>
            <a:rect l="l" t="t" r="r" b="b"/>
            <a:pathLst>
              <a:path w="838200" h="369570">
                <a:moveTo>
                  <a:pt x="0" y="369328"/>
                </a:moveTo>
                <a:lnTo>
                  <a:pt x="838200" y="369328"/>
                </a:lnTo>
                <a:lnTo>
                  <a:pt x="838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05400" y="5409107"/>
            <a:ext cx="838200" cy="36957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imes New Roman"/>
                <a:cs typeface="Times New Roman"/>
              </a:rPr>
              <a:t>CPU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48400" y="5409107"/>
            <a:ext cx="838200" cy="369570"/>
          </a:xfrm>
          <a:custGeom>
            <a:avLst/>
            <a:gdLst/>
            <a:ahLst/>
            <a:cxnLst/>
            <a:rect l="l" t="t" r="r" b="b"/>
            <a:pathLst>
              <a:path w="838200" h="369570">
                <a:moveTo>
                  <a:pt x="0" y="369328"/>
                </a:moveTo>
                <a:lnTo>
                  <a:pt x="838200" y="369328"/>
                </a:lnTo>
                <a:lnTo>
                  <a:pt x="838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48400" y="5409107"/>
            <a:ext cx="838200" cy="36957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91400" y="5409107"/>
            <a:ext cx="838200" cy="369570"/>
          </a:xfrm>
          <a:custGeom>
            <a:avLst/>
            <a:gdLst/>
            <a:ahLst/>
            <a:cxnLst/>
            <a:rect l="l" t="t" r="r" b="b"/>
            <a:pathLst>
              <a:path w="838200" h="369570">
                <a:moveTo>
                  <a:pt x="0" y="369328"/>
                </a:moveTo>
                <a:lnTo>
                  <a:pt x="838200" y="369328"/>
                </a:lnTo>
                <a:lnTo>
                  <a:pt x="83820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91400" y="5409107"/>
            <a:ext cx="838200" cy="36957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07228" y="6019800"/>
            <a:ext cx="2799080" cy="0"/>
          </a:xfrm>
          <a:custGeom>
            <a:avLst/>
            <a:gdLst/>
            <a:ahLst/>
            <a:cxnLst/>
            <a:rect l="l" t="t" r="r" b="b"/>
            <a:pathLst>
              <a:path w="2799079">
                <a:moveTo>
                  <a:pt x="0" y="0"/>
                </a:moveTo>
                <a:lnTo>
                  <a:pt x="27985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83502" y="5791200"/>
            <a:ext cx="85725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50302" y="5791200"/>
            <a:ext cx="85725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4302" y="5791200"/>
            <a:ext cx="85725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610" y="5498084"/>
            <a:ext cx="1600835" cy="0"/>
          </a:xfrm>
          <a:custGeom>
            <a:avLst/>
            <a:gdLst/>
            <a:ahLst/>
            <a:cxnLst/>
            <a:rect l="l" t="t" r="r" b="b"/>
            <a:pathLst>
              <a:path w="1600835">
                <a:moveTo>
                  <a:pt x="0" y="0"/>
                </a:moveTo>
                <a:lnTo>
                  <a:pt x="16002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70835" y="587907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61435" y="5498084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7427" y="5104891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5229" y="5142991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68829" y="5904991"/>
            <a:ext cx="160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Interrupt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1435" y="549808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87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70835" y="549808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87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18435" y="5117045"/>
            <a:ext cx="274320" cy="308610"/>
          </a:xfrm>
          <a:custGeom>
            <a:avLst/>
            <a:gdLst/>
            <a:ahLst/>
            <a:cxnLst/>
            <a:rect l="l" t="t" r="r" b="b"/>
            <a:pathLst>
              <a:path w="274319" h="308610">
                <a:moveTo>
                  <a:pt x="0" y="308013"/>
                </a:moveTo>
                <a:lnTo>
                  <a:pt x="273748" y="308013"/>
                </a:lnTo>
                <a:lnTo>
                  <a:pt x="273748" y="0"/>
                </a:lnTo>
                <a:lnTo>
                  <a:pt x="0" y="0"/>
                </a:lnTo>
                <a:lnTo>
                  <a:pt x="0" y="30801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97429" y="5144515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78632" y="5116728"/>
            <a:ext cx="274320" cy="305435"/>
          </a:xfrm>
          <a:custGeom>
            <a:avLst/>
            <a:gdLst/>
            <a:ahLst/>
            <a:cxnLst/>
            <a:rect l="l" t="t" r="r" b="b"/>
            <a:pathLst>
              <a:path w="274320" h="305435">
                <a:moveTo>
                  <a:pt x="0" y="305155"/>
                </a:moveTo>
                <a:lnTo>
                  <a:pt x="273748" y="305155"/>
                </a:lnTo>
                <a:lnTo>
                  <a:pt x="273748" y="0"/>
                </a:lnTo>
                <a:lnTo>
                  <a:pt x="0" y="0"/>
                </a:lnTo>
                <a:lnTo>
                  <a:pt x="0" y="30515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57626" y="5144008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614169"/>
            <a:ext cx="1757045" cy="2756535"/>
          </a:xfrm>
          <a:custGeom>
            <a:avLst/>
            <a:gdLst/>
            <a:ahLst/>
            <a:cxnLst/>
            <a:rect l="l" t="t" r="r" b="b"/>
            <a:pathLst>
              <a:path w="1757045" h="2756535">
                <a:moveTo>
                  <a:pt x="0" y="2756154"/>
                </a:moveTo>
                <a:lnTo>
                  <a:pt x="1756791" y="2756154"/>
                </a:lnTo>
                <a:lnTo>
                  <a:pt x="1756791" y="0"/>
                </a:lnTo>
                <a:lnTo>
                  <a:pt x="0" y="0"/>
                </a:lnTo>
                <a:lnTo>
                  <a:pt x="0" y="2756154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614169"/>
            <a:ext cx="1757045" cy="2756535"/>
          </a:xfrm>
          <a:custGeom>
            <a:avLst/>
            <a:gdLst/>
            <a:ahLst/>
            <a:cxnLst/>
            <a:rect l="l" t="t" r="r" b="b"/>
            <a:pathLst>
              <a:path w="1757045" h="2756535">
                <a:moveTo>
                  <a:pt x="0" y="2756154"/>
                </a:moveTo>
                <a:lnTo>
                  <a:pt x="1756791" y="2756154"/>
                </a:lnTo>
                <a:lnTo>
                  <a:pt x="1756791" y="0"/>
                </a:lnTo>
                <a:lnTo>
                  <a:pt x="0" y="0"/>
                </a:lnTo>
                <a:lnTo>
                  <a:pt x="0" y="275615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8174" y="2678176"/>
            <a:ext cx="63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2595" y="4370323"/>
            <a:ext cx="193040" cy="1040130"/>
          </a:xfrm>
          <a:custGeom>
            <a:avLst/>
            <a:gdLst/>
            <a:ahLst/>
            <a:cxnLst/>
            <a:rect l="l" t="t" r="r" b="b"/>
            <a:pathLst>
              <a:path w="193040" h="1040129">
                <a:moveTo>
                  <a:pt x="0" y="1039876"/>
                </a:moveTo>
                <a:lnTo>
                  <a:pt x="192989" y="1039876"/>
                </a:lnTo>
                <a:lnTo>
                  <a:pt x="192989" y="0"/>
                </a:lnTo>
                <a:lnTo>
                  <a:pt x="0" y="0"/>
                </a:lnTo>
                <a:lnTo>
                  <a:pt x="0" y="1039876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2595" y="4370323"/>
            <a:ext cx="193040" cy="1040130"/>
          </a:xfrm>
          <a:custGeom>
            <a:avLst/>
            <a:gdLst/>
            <a:ahLst/>
            <a:cxnLst/>
            <a:rect l="l" t="t" r="r" b="b"/>
            <a:pathLst>
              <a:path w="193040" h="1040129">
                <a:moveTo>
                  <a:pt x="0" y="1039876"/>
                </a:moveTo>
                <a:lnTo>
                  <a:pt x="192989" y="1039876"/>
                </a:lnTo>
                <a:lnTo>
                  <a:pt x="192989" y="0"/>
                </a:lnTo>
                <a:lnTo>
                  <a:pt x="0" y="0"/>
                </a:lnTo>
                <a:lnTo>
                  <a:pt x="0" y="10398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5148" y="1899666"/>
            <a:ext cx="1905000" cy="2185670"/>
          </a:xfrm>
          <a:custGeom>
            <a:avLst/>
            <a:gdLst/>
            <a:ahLst/>
            <a:cxnLst/>
            <a:rect l="l" t="t" r="r" b="b"/>
            <a:pathLst>
              <a:path w="1905000" h="2185670">
                <a:moveTo>
                  <a:pt x="0" y="2185288"/>
                </a:moveTo>
                <a:lnTo>
                  <a:pt x="1905000" y="2185288"/>
                </a:lnTo>
                <a:lnTo>
                  <a:pt x="1905000" y="0"/>
                </a:lnTo>
                <a:lnTo>
                  <a:pt x="0" y="0"/>
                </a:lnTo>
                <a:lnTo>
                  <a:pt x="0" y="218528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5148" y="1899666"/>
            <a:ext cx="1905000" cy="218567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382905" marR="375920" indent="5397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Interrupt  Cont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spc="-5" dirty="0">
                <a:latin typeface="Times New Roman"/>
                <a:cs typeface="Times New Roman"/>
              </a:rPr>
              <a:t>ol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-5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57648" y="4084878"/>
            <a:ext cx="167005" cy="1158875"/>
          </a:xfrm>
          <a:custGeom>
            <a:avLst/>
            <a:gdLst/>
            <a:ahLst/>
            <a:cxnLst/>
            <a:rect l="l" t="t" r="r" b="b"/>
            <a:pathLst>
              <a:path w="167004" h="1158875">
                <a:moveTo>
                  <a:pt x="0" y="1158316"/>
                </a:moveTo>
                <a:lnTo>
                  <a:pt x="166725" y="1158316"/>
                </a:lnTo>
                <a:lnTo>
                  <a:pt x="166725" y="0"/>
                </a:lnTo>
                <a:lnTo>
                  <a:pt x="0" y="0"/>
                </a:lnTo>
                <a:lnTo>
                  <a:pt x="0" y="1158316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7648" y="4084878"/>
            <a:ext cx="167005" cy="1158875"/>
          </a:xfrm>
          <a:custGeom>
            <a:avLst/>
            <a:gdLst/>
            <a:ahLst/>
            <a:cxnLst/>
            <a:rect l="l" t="t" r="r" b="b"/>
            <a:pathLst>
              <a:path w="167004" h="1158875">
                <a:moveTo>
                  <a:pt x="0" y="1158316"/>
                </a:moveTo>
                <a:lnTo>
                  <a:pt x="166725" y="1158316"/>
                </a:lnTo>
                <a:lnTo>
                  <a:pt x="166725" y="0"/>
                </a:lnTo>
                <a:lnTo>
                  <a:pt x="0" y="0"/>
                </a:lnTo>
                <a:lnTo>
                  <a:pt x="0" y="115831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90892" y="3095625"/>
            <a:ext cx="1390650" cy="638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7536" y="1963673"/>
            <a:ext cx="685800" cy="946150"/>
          </a:xfrm>
          <a:custGeom>
            <a:avLst/>
            <a:gdLst/>
            <a:ahLst/>
            <a:cxnLst/>
            <a:rect l="l" t="t" r="r" b="b"/>
            <a:pathLst>
              <a:path w="685800" h="946150">
                <a:moveTo>
                  <a:pt x="342900" y="0"/>
                </a:moveTo>
                <a:lnTo>
                  <a:pt x="281268" y="2540"/>
                </a:lnTo>
                <a:lnTo>
                  <a:pt x="223259" y="9865"/>
                </a:lnTo>
                <a:lnTo>
                  <a:pt x="169841" y="21528"/>
                </a:lnTo>
                <a:lnTo>
                  <a:pt x="121982" y="37083"/>
                </a:lnTo>
                <a:lnTo>
                  <a:pt x="80652" y="56082"/>
                </a:lnTo>
                <a:lnTo>
                  <a:pt x="46820" y="78081"/>
                </a:lnTo>
                <a:lnTo>
                  <a:pt x="5525" y="129289"/>
                </a:lnTo>
                <a:lnTo>
                  <a:pt x="0" y="157607"/>
                </a:lnTo>
                <a:lnTo>
                  <a:pt x="0" y="788289"/>
                </a:lnTo>
                <a:lnTo>
                  <a:pt x="21455" y="843330"/>
                </a:lnTo>
                <a:lnTo>
                  <a:pt x="80652" y="889918"/>
                </a:lnTo>
                <a:lnTo>
                  <a:pt x="121982" y="908928"/>
                </a:lnTo>
                <a:lnTo>
                  <a:pt x="169841" y="924489"/>
                </a:lnTo>
                <a:lnTo>
                  <a:pt x="223259" y="936155"/>
                </a:lnTo>
                <a:lnTo>
                  <a:pt x="281268" y="943481"/>
                </a:lnTo>
                <a:lnTo>
                  <a:pt x="342900" y="946023"/>
                </a:lnTo>
                <a:lnTo>
                  <a:pt x="404564" y="943481"/>
                </a:lnTo>
                <a:lnTo>
                  <a:pt x="462591" y="936155"/>
                </a:lnTo>
                <a:lnTo>
                  <a:pt x="516015" y="924489"/>
                </a:lnTo>
                <a:lnTo>
                  <a:pt x="563869" y="908928"/>
                </a:lnTo>
                <a:lnTo>
                  <a:pt x="605188" y="889918"/>
                </a:lnTo>
                <a:lnTo>
                  <a:pt x="639007" y="867903"/>
                </a:lnTo>
                <a:lnTo>
                  <a:pt x="680278" y="816643"/>
                </a:lnTo>
                <a:lnTo>
                  <a:pt x="685800" y="788289"/>
                </a:lnTo>
                <a:lnTo>
                  <a:pt x="685800" y="157607"/>
                </a:lnTo>
                <a:lnTo>
                  <a:pt x="664359" y="102632"/>
                </a:lnTo>
                <a:lnTo>
                  <a:pt x="605188" y="56082"/>
                </a:lnTo>
                <a:lnTo>
                  <a:pt x="563869" y="37083"/>
                </a:lnTo>
                <a:lnTo>
                  <a:pt x="516015" y="21528"/>
                </a:lnTo>
                <a:lnTo>
                  <a:pt x="462591" y="9865"/>
                </a:lnTo>
                <a:lnTo>
                  <a:pt x="404564" y="2540"/>
                </a:lnTo>
                <a:lnTo>
                  <a:pt x="342900" y="0"/>
                </a:lnTo>
                <a:close/>
              </a:path>
            </a:pathLst>
          </a:custGeom>
          <a:solidFill>
            <a:srgbClr val="BED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17536" y="1963673"/>
            <a:ext cx="685800" cy="946150"/>
          </a:xfrm>
          <a:custGeom>
            <a:avLst/>
            <a:gdLst/>
            <a:ahLst/>
            <a:cxnLst/>
            <a:rect l="l" t="t" r="r" b="b"/>
            <a:pathLst>
              <a:path w="685800" h="946150">
                <a:moveTo>
                  <a:pt x="685800" y="157607"/>
                </a:moveTo>
                <a:lnTo>
                  <a:pt x="664359" y="212648"/>
                </a:lnTo>
                <a:lnTo>
                  <a:pt x="605188" y="259236"/>
                </a:lnTo>
                <a:lnTo>
                  <a:pt x="563869" y="278246"/>
                </a:lnTo>
                <a:lnTo>
                  <a:pt x="516015" y="293807"/>
                </a:lnTo>
                <a:lnTo>
                  <a:pt x="462591" y="305473"/>
                </a:lnTo>
                <a:lnTo>
                  <a:pt x="404564" y="312799"/>
                </a:lnTo>
                <a:lnTo>
                  <a:pt x="342900" y="315341"/>
                </a:lnTo>
                <a:lnTo>
                  <a:pt x="281268" y="312799"/>
                </a:lnTo>
                <a:lnTo>
                  <a:pt x="223259" y="305473"/>
                </a:lnTo>
                <a:lnTo>
                  <a:pt x="169841" y="293807"/>
                </a:lnTo>
                <a:lnTo>
                  <a:pt x="121982" y="278246"/>
                </a:lnTo>
                <a:lnTo>
                  <a:pt x="80652" y="259236"/>
                </a:lnTo>
                <a:lnTo>
                  <a:pt x="46820" y="237221"/>
                </a:lnTo>
                <a:lnTo>
                  <a:pt x="5525" y="185961"/>
                </a:lnTo>
                <a:lnTo>
                  <a:pt x="0" y="157607"/>
                </a:lnTo>
                <a:lnTo>
                  <a:pt x="5525" y="129289"/>
                </a:lnTo>
                <a:lnTo>
                  <a:pt x="46820" y="78081"/>
                </a:lnTo>
                <a:lnTo>
                  <a:pt x="80652" y="56082"/>
                </a:lnTo>
                <a:lnTo>
                  <a:pt x="121982" y="37083"/>
                </a:lnTo>
                <a:lnTo>
                  <a:pt x="169841" y="21528"/>
                </a:lnTo>
                <a:lnTo>
                  <a:pt x="223259" y="9865"/>
                </a:lnTo>
                <a:lnTo>
                  <a:pt x="281268" y="2540"/>
                </a:lnTo>
                <a:lnTo>
                  <a:pt x="342900" y="0"/>
                </a:lnTo>
                <a:lnTo>
                  <a:pt x="404564" y="2540"/>
                </a:lnTo>
                <a:lnTo>
                  <a:pt x="462591" y="9865"/>
                </a:lnTo>
                <a:lnTo>
                  <a:pt x="516015" y="21528"/>
                </a:lnTo>
                <a:lnTo>
                  <a:pt x="563869" y="37083"/>
                </a:lnTo>
                <a:lnTo>
                  <a:pt x="605188" y="56082"/>
                </a:lnTo>
                <a:lnTo>
                  <a:pt x="639007" y="78081"/>
                </a:lnTo>
                <a:lnTo>
                  <a:pt x="680278" y="129289"/>
                </a:lnTo>
                <a:lnTo>
                  <a:pt x="685800" y="157607"/>
                </a:lnTo>
                <a:lnTo>
                  <a:pt x="685800" y="788289"/>
                </a:lnTo>
                <a:lnTo>
                  <a:pt x="664359" y="843330"/>
                </a:lnTo>
                <a:lnTo>
                  <a:pt x="605188" y="889918"/>
                </a:lnTo>
                <a:lnTo>
                  <a:pt x="563869" y="908928"/>
                </a:lnTo>
                <a:lnTo>
                  <a:pt x="516015" y="924489"/>
                </a:lnTo>
                <a:lnTo>
                  <a:pt x="462591" y="936155"/>
                </a:lnTo>
                <a:lnTo>
                  <a:pt x="404564" y="943481"/>
                </a:lnTo>
                <a:lnTo>
                  <a:pt x="342900" y="946023"/>
                </a:lnTo>
                <a:lnTo>
                  <a:pt x="281268" y="943481"/>
                </a:lnTo>
                <a:lnTo>
                  <a:pt x="223259" y="936155"/>
                </a:lnTo>
                <a:lnTo>
                  <a:pt x="169841" y="924489"/>
                </a:lnTo>
                <a:lnTo>
                  <a:pt x="121982" y="908928"/>
                </a:lnTo>
                <a:lnTo>
                  <a:pt x="80652" y="889918"/>
                </a:lnTo>
                <a:lnTo>
                  <a:pt x="46820" y="867903"/>
                </a:lnTo>
                <a:lnTo>
                  <a:pt x="5525" y="816643"/>
                </a:lnTo>
                <a:lnTo>
                  <a:pt x="0" y="788289"/>
                </a:lnTo>
                <a:lnTo>
                  <a:pt x="685800" y="1576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30947" y="2390139"/>
            <a:ext cx="4597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DISK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62595" y="5243195"/>
            <a:ext cx="7264400" cy="167005"/>
          </a:xfrm>
          <a:custGeom>
            <a:avLst/>
            <a:gdLst/>
            <a:ahLst/>
            <a:cxnLst/>
            <a:rect l="l" t="t" r="r" b="b"/>
            <a:pathLst>
              <a:path w="7264400" h="167004">
                <a:moveTo>
                  <a:pt x="7039775" y="0"/>
                </a:moveTo>
                <a:lnTo>
                  <a:pt x="0" y="0"/>
                </a:lnTo>
                <a:lnTo>
                  <a:pt x="0" y="167004"/>
                </a:lnTo>
                <a:lnTo>
                  <a:pt x="7039775" y="167004"/>
                </a:lnTo>
                <a:lnTo>
                  <a:pt x="7264184" y="83565"/>
                </a:lnTo>
                <a:lnTo>
                  <a:pt x="7039775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2595" y="5243195"/>
            <a:ext cx="7264400" cy="167005"/>
          </a:xfrm>
          <a:custGeom>
            <a:avLst/>
            <a:gdLst/>
            <a:ahLst/>
            <a:cxnLst/>
            <a:rect l="l" t="t" r="r" b="b"/>
            <a:pathLst>
              <a:path w="7264400" h="167004">
                <a:moveTo>
                  <a:pt x="0" y="0"/>
                </a:moveTo>
                <a:lnTo>
                  <a:pt x="7039775" y="0"/>
                </a:lnTo>
                <a:lnTo>
                  <a:pt x="7264184" y="83565"/>
                </a:lnTo>
                <a:lnTo>
                  <a:pt x="7039775" y="167004"/>
                </a:lnTo>
                <a:lnTo>
                  <a:pt x="0" y="16700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0319" y="522935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624" y="0"/>
                </a:lnTo>
              </a:path>
            </a:pathLst>
          </a:custGeom>
          <a:ln w="45719">
            <a:solidFill>
              <a:srgbClr val="D0A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0319" y="5206491"/>
            <a:ext cx="147955" cy="45720"/>
          </a:xfrm>
          <a:custGeom>
            <a:avLst/>
            <a:gdLst/>
            <a:ahLst/>
            <a:cxnLst/>
            <a:rect l="l" t="t" r="r" b="b"/>
            <a:pathLst>
              <a:path w="147955" h="45720">
                <a:moveTo>
                  <a:pt x="0" y="45719"/>
                </a:moveTo>
                <a:lnTo>
                  <a:pt x="147624" y="45719"/>
                </a:lnTo>
                <a:lnTo>
                  <a:pt x="147624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ln w="19050">
            <a:solidFill>
              <a:srgbClr val="D0A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0254" y="5212727"/>
            <a:ext cx="111125" cy="31750"/>
          </a:xfrm>
          <a:custGeom>
            <a:avLst/>
            <a:gdLst/>
            <a:ahLst/>
            <a:cxnLst/>
            <a:rect l="l" t="t" r="r" b="b"/>
            <a:pathLst>
              <a:path w="111125" h="31750">
                <a:moveTo>
                  <a:pt x="0" y="31229"/>
                </a:moveTo>
                <a:lnTo>
                  <a:pt x="110909" y="31229"/>
                </a:lnTo>
                <a:lnTo>
                  <a:pt x="110909" y="0"/>
                </a:lnTo>
                <a:lnTo>
                  <a:pt x="0" y="0"/>
                </a:lnTo>
                <a:lnTo>
                  <a:pt x="0" y="31229"/>
                </a:lnTo>
                <a:close/>
              </a:path>
            </a:pathLst>
          </a:custGeom>
          <a:solidFill>
            <a:srgbClr val="D0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0729" y="5203202"/>
            <a:ext cx="130175" cy="50800"/>
          </a:xfrm>
          <a:custGeom>
            <a:avLst/>
            <a:gdLst/>
            <a:ahLst/>
            <a:cxnLst/>
            <a:rect l="l" t="t" r="r" b="b"/>
            <a:pathLst>
              <a:path w="130175" h="50800">
                <a:moveTo>
                  <a:pt x="0" y="50279"/>
                </a:moveTo>
                <a:lnTo>
                  <a:pt x="129959" y="50279"/>
                </a:lnTo>
                <a:lnTo>
                  <a:pt x="129959" y="0"/>
                </a:lnTo>
                <a:lnTo>
                  <a:pt x="0" y="0"/>
                </a:lnTo>
                <a:lnTo>
                  <a:pt x="0" y="50279"/>
                </a:lnTo>
                <a:close/>
              </a:path>
            </a:pathLst>
          </a:custGeom>
          <a:solidFill>
            <a:srgbClr val="D0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631" y="3780332"/>
            <a:ext cx="1751457" cy="1190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10148" y="2370327"/>
            <a:ext cx="1576705" cy="132715"/>
          </a:xfrm>
          <a:custGeom>
            <a:avLst/>
            <a:gdLst/>
            <a:ahLst/>
            <a:cxnLst/>
            <a:rect l="l" t="t" r="r" b="b"/>
            <a:pathLst>
              <a:path w="1576704" h="132714">
                <a:moveTo>
                  <a:pt x="113664" y="0"/>
                </a:moveTo>
                <a:lnTo>
                  <a:pt x="0" y="66294"/>
                </a:lnTo>
                <a:lnTo>
                  <a:pt x="113664" y="132588"/>
                </a:lnTo>
                <a:lnTo>
                  <a:pt x="122428" y="130302"/>
                </a:lnTo>
                <a:lnTo>
                  <a:pt x="126364" y="123571"/>
                </a:lnTo>
                <a:lnTo>
                  <a:pt x="130301" y="116713"/>
                </a:lnTo>
                <a:lnTo>
                  <a:pt x="128015" y="107950"/>
                </a:lnTo>
                <a:lnTo>
                  <a:pt x="81244" y="80645"/>
                </a:lnTo>
                <a:lnTo>
                  <a:pt x="28320" y="80645"/>
                </a:lnTo>
                <a:lnTo>
                  <a:pt x="28320" y="52070"/>
                </a:lnTo>
                <a:lnTo>
                  <a:pt x="81149" y="52070"/>
                </a:lnTo>
                <a:lnTo>
                  <a:pt x="121284" y="28702"/>
                </a:lnTo>
                <a:lnTo>
                  <a:pt x="128015" y="24638"/>
                </a:lnTo>
                <a:lnTo>
                  <a:pt x="130301" y="15875"/>
                </a:lnTo>
                <a:lnTo>
                  <a:pt x="126364" y="9144"/>
                </a:lnTo>
                <a:lnTo>
                  <a:pt x="122428" y="2286"/>
                </a:lnTo>
                <a:lnTo>
                  <a:pt x="113664" y="0"/>
                </a:lnTo>
                <a:close/>
              </a:path>
              <a:path w="1576704" h="132714">
                <a:moveTo>
                  <a:pt x="81149" y="52070"/>
                </a:moveTo>
                <a:lnTo>
                  <a:pt x="28320" y="52070"/>
                </a:lnTo>
                <a:lnTo>
                  <a:pt x="28320" y="80645"/>
                </a:lnTo>
                <a:lnTo>
                  <a:pt x="81244" y="80645"/>
                </a:lnTo>
                <a:lnTo>
                  <a:pt x="77763" y="78613"/>
                </a:lnTo>
                <a:lnTo>
                  <a:pt x="35559" y="78613"/>
                </a:lnTo>
                <a:lnTo>
                  <a:pt x="35559" y="53975"/>
                </a:lnTo>
                <a:lnTo>
                  <a:pt x="77877" y="53975"/>
                </a:lnTo>
                <a:lnTo>
                  <a:pt x="81149" y="52070"/>
                </a:lnTo>
                <a:close/>
              </a:path>
              <a:path w="1576704" h="132714">
                <a:moveTo>
                  <a:pt x="1576451" y="52070"/>
                </a:moveTo>
                <a:lnTo>
                  <a:pt x="81149" y="52070"/>
                </a:lnTo>
                <a:lnTo>
                  <a:pt x="56690" y="66310"/>
                </a:lnTo>
                <a:lnTo>
                  <a:pt x="81244" y="80645"/>
                </a:lnTo>
                <a:lnTo>
                  <a:pt x="1576451" y="80645"/>
                </a:lnTo>
                <a:lnTo>
                  <a:pt x="1576451" y="52070"/>
                </a:lnTo>
                <a:close/>
              </a:path>
              <a:path w="1576704" h="132714">
                <a:moveTo>
                  <a:pt x="35559" y="53975"/>
                </a:moveTo>
                <a:lnTo>
                  <a:pt x="35559" y="78613"/>
                </a:lnTo>
                <a:lnTo>
                  <a:pt x="56690" y="66310"/>
                </a:lnTo>
                <a:lnTo>
                  <a:pt x="35559" y="53975"/>
                </a:lnTo>
                <a:close/>
              </a:path>
              <a:path w="1576704" h="132714">
                <a:moveTo>
                  <a:pt x="56690" y="66310"/>
                </a:moveTo>
                <a:lnTo>
                  <a:pt x="35559" y="78613"/>
                </a:lnTo>
                <a:lnTo>
                  <a:pt x="77763" y="78613"/>
                </a:lnTo>
                <a:lnTo>
                  <a:pt x="56690" y="66310"/>
                </a:lnTo>
                <a:close/>
              </a:path>
              <a:path w="1576704" h="132714">
                <a:moveTo>
                  <a:pt x="77877" y="53975"/>
                </a:moveTo>
                <a:lnTo>
                  <a:pt x="35559" y="53975"/>
                </a:lnTo>
                <a:lnTo>
                  <a:pt x="56690" y="66310"/>
                </a:lnTo>
                <a:lnTo>
                  <a:pt x="77877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14721" y="3896105"/>
            <a:ext cx="1311910" cy="132715"/>
          </a:xfrm>
          <a:custGeom>
            <a:avLst/>
            <a:gdLst/>
            <a:ahLst/>
            <a:cxnLst/>
            <a:rect l="l" t="t" r="r" b="b"/>
            <a:pathLst>
              <a:path w="1311909" h="132714">
                <a:moveTo>
                  <a:pt x="113792" y="0"/>
                </a:moveTo>
                <a:lnTo>
                  <a:pt x="0" y="66294"/>
                </a:lnTo>
                <a:lnTo>
                  <a:pt x="113792" y="132588"/>
                </a:lnTo>
                <a:lnTo>
                  <a:pt x="122428" y="130302"/>
                </a:lnTo>
                <a:lnTo>
                  <a:pt x="126492" y="123444"/>
                </a:lnTo>
                <a:lnTo>
                  <a:pt x="130429" y="116713"/>
                </a:lnTo>
                <a:lnTo>
                  <a:pt x="128143" y="107950"/>
                </a:lnTo>
                <a:lnTo>
                  <a:pt x="81033" y="80518"/>
                </a:lnTo>
                <a:lnTo>
                  <a:pt x="28321" y="80518"/>
                </a:lnTo>
                <a:lnTo>
                  <a:pt x="28321" y="51943"/>
                </a:lnTo>
                <a:lnTo>
                  <a:pt x="81250" y="51943"/>
                </a:lnTo>
                <a:lnTo>
                  <a:pt x="128143" y="24638"/>
                </a:lnTo>
                <a:lnTo>
                  <a:pt x="130429" y="15875"/>
                </a:lnTo>
                <a:lnTo>
                  <a:pt x="126492" y="9144"/>
                </a:lnTo>
                <a:lnTo>
                  <a:pt x="122428" y="2286"/>
                </a:lnTo>
                <a:lnTo>
                  <a:pt x="113792" y="0"/>
                </a:lnTo>
                <a:close/>
              </a:path>
              <a:path w="1311909" h="132714">
                <a:moveTo>
                  <a:pt x="81250" y="51943"/>
                </a:moveTo>
                <a:lnTo>
                  <a:pt x="28321" y="51943"/>
                </a:lnTo>
                <a:lnTo>
                  <a:pt x="28321" y="80518"/>
                </a:lnTo>
                <a:lnTo>
                  <a:pt x="81033" y="80518"/>
                </a:lnTo>
                <a:lnTo>
                  <a:pt x="77769" y="78613"/>
                </a:lnTo>
                <a:lnTo>
                  <a:pt x="35560" y="78613"/>
                </a:lnTo>
                <a:lnTo>
                  <a:pt x="35560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1311909" h="132714">
                <a:moveTo>
                  <a:pt x="1311910" y="51943"/>
                </a:moveTo>
                <a:lnTo>
                  <a:pt x="81250" y="51943"/>
                </a:lnTo>
                <a:lnTo>
                  <a:pt x="56664" y="66294"/>
                </a:lnTo>
                <a:lnTo>
                  <a:pt x="81033" y="80518"/>
                </a:lnTo>
                <a:lnTo>
                  <a:pt x="1311910" y="80518"/>
                </a:lnTo>
                <a:lnTo>
                  <a:pt x="1311910" y="51943"/>
                </a:lnTo>
                <a:close/>
              </a:path>
              <a:path w="1311909" h="132714">
                <a:moveTo>
                  <a:pt x="35560" y="53975"/>
                </a:moveTo>
                <a:lnTo>
                  <a:pt x="35560" y="78613"/>
                </a:lnTo>
                <a:lnTo>
                  <a:pt x="56664" y="66294"/>
                </a:lnTo>
                <a:lnTo>
                  <a:pt x="35560" y="53975"/>
                </a:lnTo>
                <a:close/>
              </a:path>
              <a:path w="1311909" h="132714">
                <a:moveTo>
                  <a:pt x="56664" y="66294"/>
                </a:moveTo>
                <a:lnTo>
                  <a:pt x="35560" y="78613"/>
                </a:lnTo>
                <a:lnTo>
                  <a:pt x="77769" y="78613"/>
                </a:lnTo>
                <a:lnTo>
                  <a:pt x="56664" y="66294"/>
                </a:lnTo>
                <a:close/>
              </a:path>
              <a:path w="1311909" h="132714">
                <a:moveTo>
                  <a:pt x="77769" y="53975"/>
                </a:moveTo>
                <a:lnTo>
                  <a:pt x="35560" y="53975"/>
                </a:lnTo>
                <a:lnTo>
                  <a:pt x="56664" y="66294"/>
                </a:lnTo>
                <a:lnTo>
                  <a:pt x="77769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14721" y="3348354"/>
            <a:ext cx="1376680" cy="132715"/>
          </a:xfrm>
          <a:custGeom>
            <a:avLst/>
            <a:gdLst/>
            <a:ahLst/>
            <a:cxnLst/>
            <a:rect l="l" t="t" r="r" b="b"/>
            <a:pathLst>
              <a:path w="1376679" h="132714">
                <a:moveTo>
                  <a:pt x="113792" y="0"/>
                </a:moveTo>
                <a:lnTo>
                  <a:pt x="106934" y="4064"/>
                </a:lnTo>
                <a:lnTo>
                  <a:pt x="0" y="66294"/>
                </a:lnTo>
                <a:lnTo>
                  <a:pt x="113792" y="132715"/>
                </a:lnTo>
                <a:lnTo>
                  <a:pt x="122428" y="130429"/>
                </a:lnTo>
                <a:lnTo>
                  <a:pt x="126492" y="123571"/>
                </a:lnTo>
                <a:lnTo>
                  <a:pt x="130429" y="116713"/>
                </a:lnTo>
                <a:lnTo>
                  <a:pt x="128143" y="107950"/>
                </a:lnTo>
                <a:lnTo>
                  <a:pt x="81250" y="80645"/>
                </a:lnTo>
                <a:lnTo>
                  <a:pt x="28321" y="80645"/>
                </a:lnTo>
                <a:lnTo>
                  <a:pt x="28321" y="52070"/>
                </a:lnTo>
                <a:lnTo>
                  <a:pt x="81250" y="52070"/>
                </a:lnTo>
                <a:lnTo>
                  <a:pt x="128143" y="24765"/>
                </a:lnTo>
                <a:lnTo>
                  <a:pt x="130429" y="16002"/>
                </a:lnTo>
                <a:lnTo>
                  <a:pt x="126492" y="9144"/>
                </a:lnTo>
                <a:lnTo>
                  <a:pt x="122428" y="2286"/>
                </a:lnTo>
                <a:lnTo>
                  <a:pt x="113792" y="0"/>
                </a:lnTo>
                <a:close/>
              </a:path>
              <a:path w="1376679" h="132714">
                <a:moveTo>
                  <a:pt x="81250" y="52070"/>
                </a:moveTo>
                <a:lnTo>
                  <a:pt x="28321" y="52070"/>
                </a:lnTo>
                <a:lnTo>
                  <a:pt x="28321" y="80645"/>
                </a:lnTo>
                <a:lnTo>
                  <a:pt x="81250" y="80645"/>
                </a:lnTo>
                <a:lnTo>
                  <a:pt x="77987" y="78740"/>
                </a:lnTo>
                <a:lnTo>
                  <a:pt x="35560" y="78740"/>
                </a:lnTo>
                <a:lnTo>
                  <a:pt x="35560" y="53975"/>
                </a:lnTo>
                <a:lnTo>
                  <a:pt x="77987" y="53975"/>
                </a:lnTo>
                <a:lnTo>
                  <a:pt x="81250" y="52070"/>
                </a:lnTo>
                <a:close/>
              </a:path>
              <a:path w="1376679" h="132714">
                <a:moveTo>
                  <a:pt x="1376172" y="52070"/>
                </a:moveTo>
                <a:lnTo>
                  <a:pt x="81250" y="52070"/>
                </a:lnTo>
                <a:lnTo>
                  <a:pt x="56773" y="66357"/>
                </a:lnTo>
                <a:lnTo>
                  <a:pt x="81250" y="80645"/>
                </a:lnTo>
                <a:lnTo>
                  <a:pt x="1376172" y="80645"/>
                </a:lnTo>
                <a:lnTo>
                  <a:pt x="1376172" y="52070"/>
                </a:lnTo>
                <a:close/>
              </a:path>
              <a:path w="1376679" h="132714">
                <a:moveTo>
                  <a:pt x="35560" y="53975"/>
                </a:moveTo>
                <a:lnTo>
                  <a:pt x="35560" y="78740"/>
                </a:lnTo>
                <a:lnTo>
                  <a:pt x="56773" y="66357"/>
                </a:lnTo>
                <a:lnTo>
                  <a:pt x="35560" y="53975"/>
                </a:lnTo>
                <a:close/>
              </a:path>
              <a:path w="1376679" h="132714">
                <a:moveTo>
                  <a:pt x="56773" y="66357"/>
                </a:moveTo>
                <a:lnTo>
                  <a:pt x="35560" y="78740"/>
                </a:lnTo>
                <a:lnTo>
                  <a:pt x="77987" y="78740"/>
                </a:lnTo>
                <a:lnTo>
                  <a:pt x="56773" y="66357"/>
                </a:lnTo>
                <a:close/>
              </a:path>
              <a:path w="1376679" h="132714">
                <a:moveTo>
                  <a:pt x="77987" y="53975"/>
                </a:moveTo>
                <a:lnTo>
                  <a:pt x="35560" y="53975"/>
                </a:lnTo>
                <a:lnTo>
                  <a:pt x="56773" y="66357"/>
                </a:lnTo>
                <a:lnTo>
                  <a:pt x="77987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5873" y="2448305"/>
            <a:ext cx="1315085" cy="132715"/>
          </a:xfrm>
          <a:custGeom>
            <a:avLst/>
            <a:gdLst/>
            <a:ahLst/>
            <a:cxnLst/>
            <a:rect l="l" t="t" r="r" b="b"/>
            <a:pathLst>
              <a:path w="1315085" h="132714">
                <a:moveTo>
                  <a:pt x="113792" y="0"/>
                </a:moveTo>
                <a:lnTo>
                  <a:pt x="0" y="66293"/>
                </a:lnTo>
                <a:lnTo>
                  <a:pt x="113792" y="132587"/>
                </a:lnTo>
                <a:lnTo>
                  <a:pt x="122555" y="130301"/>
                </a:lnTo>
                <a:lnTo>
                  <a:pt x="126492" y="123443"/>
                </a:lnTo>
                <a:lnTo>
                  <a:pt x="130429" y="116712"/>
                </a:lnTo>
                <a:lnTo>
                  <a:pt x="128143" y="107949"/>
                </a:lnTo>
                <a:lnTo>
                  <a:pt x="81033" y="80517"/>
                </a:lnTo>
                <a:lnTo>
                  <a:pt x="28448" y="80517"/>
                </a:lnTo>
                <a:lnTo>
                  <a:pt x="28448" y="51942"/>
                </a:lnTo>
                <a:lnTo>
                  <a:pt x="81250" y="51942"/>
                </a:lnTo>
                <a:lnTo>
                  <a:pt x="128143" y="24637"/>
                </a:lnTo>
                <a:lnTo>
                  <a:pt x="130429" y="15874"/>
                </a:lnTo>
                <a:lnTo>
                  <a:pt x="126492" y="9143"/>
                </a:lnTo>
                <a:lnTo>
                  <a:pt x="122555" y="2285"/>
                </a:lnTo>
                <a:lnTo>
                  <a:pt x="113792" y="0"/>
                </a:lnTo>
                <a:close/>
              </a:path>
              <a:path w="1315085" h="132714">
                <a:moveTo>
                  <a:pt x="81250" y="51942"/>
                </a:moveTo>
                <a:lnTo>
                  <a:pt x="28448" y="51942"/>
                </a:lnTo>
                <a:lnTo>
                  <a:pt x="28448" y="80517"/>
                </a:lnTo>
                <a:lnTo>
                  <a:pt x="81033" y="80517"/>
                </a:lnTo>
                <a:lnTo>
                  <a:pt x="77769" y="78612"/>
                </a:lnTo>
                <a:lnTo>
                  <a:pt x="35560" y="78612"/>
                </a:lnTo>
                <a:lnTo>
                  <a:pt x="35560" y="53974"/>
                </a:lnTo>
                <a:lnTo>
                  <a:pt x="77769" y="53974"/>
                </a:lnTo>
                <a:lnTo>
                  <a:pt x="81250" y="51942"/>
                </a:lnTo>
                <a:close/>
              </a:path>
              <a:path w="1315085" h="132714">
                <a:moveTo>
                  <a:pt x="1315085" y="51942"/>
                </a:moveTo>
                <a:lnTo>
                  <a:pt x="81250" y="51942"/>
                </a:lnTo>
                <a:lnTo>
                  <a:pt x="56664" y="66293"/>
                </a:lnTo>
                <a:lnTo>
                  <a:pt x="81033" y="80517"/>
                </a:lnTo>
                <a:lnTo>
                  <a:pt x="1315085" y="80517"/>
                </a:lnTo>
                <a:lnTo>
                  <a:pt x="1315085" y="51942"/>
                </a:lnTo>
                <a:close/>
              </a:path>
              <a:path w="1315085" h="132714">
                <a:moveTo>
                  <a:pt x="35560" y="53974"/>
                </a:moveTo>
                <a:lnTo>
                  <a:pt x="35560" y="78612"/>
                </a:lnTo>
                <a:lnTo>
                  <a:pt x="56664" y="66293"/>
                </a:lnTo>
                <a:lnTo>
                  <a:pt x="35560" y="53974"/>
                </a:lnTo>
                <a:close/>
              </a:path>
              <a:path w="1315085" h="132714">
                <a:moveTo>
                  <a:pt x="56664" y="66293"/>
                </a:moveTo>
                <a:lnTo>
                  <a:pt x="35560" y="78612"/>
                </a:lnTo>
                <a:lnTo>
                  <a:pt x="77769" y="78612"/>
                </a:lnTo>
                <a:lnTo>
                  <a:pt x="56664" y="66293"/>
                </a:lnTo>
                <a:close/>
              </a:path>
              <a:path w="1315085" h="132714">
                <a:moveTo>
                  <a:pt x="77769" y="53974"/>
                </a:moveTo>
                <a:lnTo>
                  <a:pt x="35560" y="53974"/>
                </a:lnTo>
                <a:lnTo>
                  <a:pt x="56664" y="66293"/>
                </a:lnTo>
                <a:lnTo>
                  <a:pt x="77769" y="53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90191" y="3438905"/>
            <a:ext cx="1315085" cy="132715"/>
          </a:xfrm>
          <a:custGeom>
            <a:avLst/>
            <a:gdLst/>
            <a:ahLst/>
            <a:cxnLst/>
            <a:rect l="l" t="t" r="r" b="b"/>
            <a:pathLst>
              <a:path w="1315085" h="132714">
                <a:moveTo>
                  <a:pt x="1258420" y="66293"/>
                </a:moveTo>
                <a:lnTo>
                  <a:pt x="1186942" y="107949"/>
                </a:lnTo>
                <a:lnTo>
                  <a:pt x="1184656" y="116712"/>
                </a:lnTo>
                <a:lnTo>
                  <a:pt x="1188593" y="123443"/>
                </a:lnTo>
                <a:lnTo>
                  <a:pt x="1192657" y="130301"/>
                </a:lnTo>
                <a:lnTo>
                  <a:pt x="1201293" y="132587"/>
                </a:lnTo>
                <a:lnTo>
                  <a:pt x="1290692" y="80517"/>
                </a:lnTo>
                <a:lnTo>
                  <a:pt x="1286637" y="80517"/>
                </a:lnTo>
                <a:lnTo>
                  <a:pt x="1286637" y="78612"/>
                </a:lnTo>
                <a:lnTo>
                  <a:pt x="1279525" y="78612"/>
                </a:lnTo>
                <a:lnTo>
                  <a:pt x="1258420" y="66293"/>
                </a:lnTo>
                <a:close/>
              </a:path>
              <a:path w="1315085" h="132714">
                <a:moveTo>
                  <a:pt x="1233834" y="51942"/>
                </a:moveTo>
                <a:lnTo>
                  <a:pt x="0" y="51942"/>
                </a:lnTo>
                <a:lnTo>
                  <a:pt x="0" y="80517"/>
                </a:lnTo>
                <a:lnTo>
                  <a:pt x="1234051" y="80517"/>
                </a:lnTo>
                <a:lnTo>
                  <a:pt x="1258420" y="66293"/>
                </a:lnTo>
                <a:lnTo>
                  <a:pt x="1233834" y="51942"/>
                </a:lnTo>
                <a:close/>
              </a:path>
              <a:path w="1315085" h="132714">
                <a:moveTo>
                  <a:pt x="1290474" y="51942"/>
                </a:moveTo>
                <a:lnTo>
                  <a:pt x="1286637" y="51942"/>
                </a:lnTo>
                <a:lnTo>
                  <a:pt x="1286637" y="80517"/>
                </a:lnTo>
                <a:lnTo>
                  <a:pt x="1290692" y="80517"/>
                </a:lnTo>
                <a:lnTo>
                  <a:pt x="1315085" y="66293"/>
                </a:lnTo>
                <a:lnTo>
                  <a:pt x="1290474" y="51942"/>
                </a:lnTo>
                <a:close/>
              </a:path>
              <a:path w="1315085" h="132714">
                <a:moveTo>
                  <a:pt x="1279525" y="53974"/>
                </a:moveTo>
                <a:lnTo>
                  <a:pt x="1258420" y="66293"/>
                </a:lnTo>
                <a:lnTo>
                  <a:pt x="1279525" y="78612"/>
                </a:lnTo>
                <a:lnTo>
                  <a:pt x="1279525" y="53974"/>
                </a:lnTo>
                <a:close/>
              </a:path>
              <a:path w="1315085" h="132714">
                <a:moveTo>
                  <a:pt x="1286637" y="53974"/>
                </a:moveTo>
                <a:lnTo>
                  <a:pt x="1279525" y="53974"/>
                </a:lnTo>
                <a:lnTo>
                  <a:pt x="1279525" y="78612"/>
                </a:lnTo>
                <a:lnTo>
                  <a:pt x="1286637" y="78612"/>
                </a:lnTo>
                <a:lnTo>
                  <a:pt x="1286637" y="53974"/>
                </a:lnTo>
                <a:close/>
              </a:path>
              <a:path w="1315085" h="132714">
                <a:moveTo>
                  <a:pt x="1201293" y="0"/>
                </a:moveTo>
                <a:lnTo>
                  <a:pt x="1192657" y="2285"/>
                </a:lnTo>
                <a:lnTo>
                  <a:pt x="1188593" y="9143"/>
                </a:lnTo>
                <a:lnTo>
                  <a:pt x="1184656" y="15874"/>
                </a:lnTo>
                <a:lnTo>
                  <a:pt x="1186942" y="24637"/>
                </a:lnTo>
                <a:lnTo>
                  <a:pt x="1258420" y="66293"/>
                </a:lnTo>
                <a:lnTo>
                  <a:pt x="1279525" y="53974"/>
                </a:lnTo>
                <a:lnTo>
                  <a:pt x="1286637" y="53974"/>
                </a:lnTo>
                <a:lnTo>
                  <a:pt x="1286637" y="51942"/>
                </a:lnTo>
                <a:lnTo>
                  <a:pt x="1290474" y="51942"/>
                </a:lnTo>
                <a:lnTo>
                  <a:pt x="1201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30850" y="2126233"/>
            <a:ext cx="1698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1. Device is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finished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4777" y="3591052"/>
            <a:ext cx="1066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080" indent="-16383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Controller  issues  Interrupt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3404" y="1709927"/>
            <a:ext cx="1179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813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3. CPU  acknowledges</a:t>
            </a:r>
            <a:endParaRPr sz="16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Interrupt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9826" y="3244088"/>
            <a:ext cx="828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Keyboard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23223" y="4111497"/>
            <a:ext cx="4216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Print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989330" y="356870"/>
            <a:ext cx="73945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Hardware’s </a:t>
            </a:r>
            <a:r>
              <a:rPr spc="-45" dirty="0"/>
              <a:t>View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Interrupts</a:t>
            </a:r>
          </a:p>
        </p:txBody>
      </p:sp>
      <p:sp>
        <p:nvSpPr>
          <p:cNvPr id="37" name="object 3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1" y="356870"/>
            <a:ext cx="8001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b="1" dirty="0" smtClean="0">
                <a:latin typeface="Times New Roman"/>
                <a:cs typeface="Times New Roman"/>
              </a:rPr>
              <a:t>Direct Memory Access (DMA)</a:t>
            </a:r>
            <a:endParaRPr sz="4400" b="1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695704"/>
            <a:ext cx="7995284" cy="36601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SzPct val="6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I/O </a:t>
            </a:r>
            <a:r>
              <a:rPr sz="2400" dirty="0">
                <a:latin typeface="Times New Roman"/>
                <a:cs typeface="Times New Roman"/>
              </a:rPr>
              <a:t>module </a:t>
            </a:r>
            <a:r>
              <a:rPr sz="2400" spc="-5" dirty="0">
                <a:latin typeface="Times New Roman"/>
                <a:cs typeface="Times New Roman"/>
              </a:rPr>
              <a:t>shares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bus </a:t>
            </a:r>
            <a:r>
              <a:rPr sz="2400" dirty="0">
                <a:latin typeface="Times New Roman"/>
                <a:cs typeface="Times New Roman"/>
              </a:rPr>
              <a:t>with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processor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SzPct val="5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bus </a:t>
            </a:r>
            <a:r>
              <a:rPr sz="2400" dirty="0">
                <a:latin typeface="Times New Roman"/>
                <a:cs typeface="Times New Roman"/>
              </a:rPr>
              <a:t>only when the </a:t>
            </a:r>
            <a:r>
              <a:rPr sz="2400" spc="-5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does not need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00"/>
              </a:spcBef>
              <a:buSzPct val="5833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Or it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steal cycles from the CPU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forcing it to </a:t>
            </a:r>
            <a:r>
              <a:rPr sz="2400" dirty="0">
                <a:latin typeface="Times New Roman"/>
                <a:cs typeface="Times New Roman"/>
              </a:rPr>
              <a:t>free </a:t>
            </a:r>
            <a:r>
              <a:rPr sz="2400" spc="-5" dirty="0">
                <a:latin typeface="Times New Roman"/>
                <a:cs typeface="Times New Roman"/>
              </a:rPr>
              <a:t>the  bus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6041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Procedure:</a:t>
            </a:r>
            <a:endParaRPr sz="2400">
              <a:latin typeface="Times New Roman"/>
              <a:cs typeface="Times New Roman"/>
            </a:endParaRPr>
          </a:p>
          <a:p>
            <a:pPr marL="984250" lvl="1" indent="-514350">
              <a:lnSpc>
                <a:spcPct val="100000"/>
              </a:lnSpc>
              <a:spcBef>
                <a:spcPts val="850"/>
              </a:spcBef>
              <a:buAutoNum type="romanLcPeriod"/>
              <a:tabLst>
                <a:tab pos="983615" algn="l"/>
                <a:tab pos="984250" algn="l"/>
              </a:tabLst>
            </a:pPr>
            <a:r>
              <a:rPr sz="2200" dirty="0">
                <a:latin typeface="Times New Roman"/>
                <a:cs typeface="Times New Roman"/>
              </a:rPr>
              <a:t>Processor sends message to DMA </a:t>
            </a:r>
            <a:r>
              <a:rPr sz="2200" spc="-45" dirty="0">
                <a:latin typeface="Times New Roman"/>
                <a:cs typeface="Times New Roman"/>
              </a:rPr>
              <a:t>(R/W, </a:t>
            </a:r>
            <a:r>
              <a:rPr sz="2200" dirty="0">
                <a:latin typeface="Times New Roman"/>
                <a:cs typeface="Times New Roman"/>
              </a:rPr>
              <a:t>where, how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much)</a:t>
            </a:r>
            <a:endParaRPr sz="2200">
              <a:latin typeface="Times New Roman"/>
              <a:cs typeface="Times New Roman"/>
            </a:endParaRPr>
          </a:p>
          <a:p>
            <a:pPr marL="984250" lvl="1" indent="-514350">
              <a:lnSpc>
                <a:spcPct val="100000"/>
              </a:lnSpc>
              <a:spcBef>
                <a:spcPts val="1315"/>
              </a:spcBef>
              <a:buAutoNum type="romanLcPeriod"/>
              <a:tabLst>
                <a:tab pos="983615" algn="l"/>
                <a:tab pos="984250" algn="l"/>
              </a:tabLst>
            </a:pPr>
            <a:r>
              <a:rPr sz="2200" dirty="0">
                <a:latin typeface="Times New Roman"/>
                <a:cs typeface="Times New Roman"/>
              </a:rPr>
              <a:t>Processor continues while I/O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proceeds</a:t>
            </a:r>
            <a:endParaRPr sz="2200">
              <a:latin typeface="Times New Roman"/>
              <a:cs typeface="Times New Roman"/>
            </a:endParaRPr>
          </a:p>
          <a:p>
            <a:pPr marL="984250" lvl="1" indent="-514350">
              <a:lnSpc>
                <a:spcPct val="100000"/>
              </a:lnSpc>
              <a:spcBef>
                <a:spcPts val="1315"/>
              </a:spcBef>
              <a:buAutoNum type="romanLcPeriod"/>
              <a:tabLst>
                <a:tab pos="983615" algn="l"/>
                <a:tab pos="984250" algn="l"/>
              </a:tabLst>
            </a:pPr>
            <a:r>
              <a:rPr sz="2200" dirty="0">
                <a:latin typeface="Times New Roman"/>
                <a:cs typeface="Times New Roman"/>
              </a:rPr>
              <a:t>At the end, I/O module sends interrupt signal to the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614169"/>
            <a:ext cx="1757045" cy="2756535"/>
          </a:xfrm>
          <a:custGeom>
            <a:avLst/>
            <a:gdLst/>
            <a:ahLst/>
            <a:cxnLst/>
            <a:rect l="l" t="t" r="r" b="b"/>
            <a:pathLst>
              <a:path w="1757045" h="2756535">
                <a:moveTo>
                  <a:pt x="0" y="2756154"/>
                </a:moveTo>
                <a:lnTo>
                  <a:pt x="1756791" y="2756154"/>
                </a:lnTo>
                <a:lnTo>
                  <a:pt x="1756791" y="0"/>
                </a:lnTo>
                <a:lnTo>
                  <a:pt x="0" y="0"/>
                </a:lnTo>
                <a:lnTo>
                  <a:pt x="0" y="2756154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614169"/>
            <a:ext cx="1757045" cy="2756535"/>
          </a:xfrm>
          <a:custGeom>
            <a:avLst/>
            <a:gdLst/>
            <a:ahLst/>
            <a:cxnLst/>
            <a:rect l="l" t="t" r="r" b="b"/>
            <a:pathLst>
              <a:path w="1757045" h="2756535">
                <a:moveTo>
                  <a:pt x="0" y="2756154"/>
                </a:moveTo>
                <a:lnTo>
                  <a:pt x="1756791" y="2756154"/>
                </a:lnTo>
                <a:lnTo>
                  <a:pt x="1756791" y="0"/>
                </a:lnTo>
                <a:lnTo>
                  <a:pt x="0" y="0"/>
                </a:lnTo>
                <a:lnTo>
                  <a:pt x="0" y="275615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0191" y="1864741"/>
            <a:ext cx="5187950" cy="403860"/>
          </a:xfrm>
          <a:custGeom>
            <a:avLst/>
            <a:gdLst/>
            <a:ahLst/>
            <a:cxnLst/>
            <a:rect l="l" t="t" r="r" b="b"/>
            <a:pathLst>
              <a:path w="5187950" h="403860">
                <a:moveTo>
                  <a:pt x="603757" y="0"/>
                </a:moveTo>
                <a:lnTo>
                  <a:pt x="0" y="201676"/>
                </a:lnTo>
                <a:lnTo>
                  <a:pt x="603757" y="403352"/>
                </a:lnTo>
                <a:lnTo>
                  <a:pt x="603757" y="289941"/>
                </a:lnTo>
                <a:lnTo>
                  <a:pt x="5187950" y="289941"/>
                </a:lnTo>
                <a:lnTo>
                  <a:pt x="5187950" y="113411"/>
                </a:lnTo>
                <a:lnTo>
                  <a:pt x="603757" y="113411"/>
                </a:lnTo>
                <a:lnTo>
                  <a:pt x="603757" y="0"/>
                </a:lnTo>
                <a:close/>
              </a:path>
            </a:pathLst>
          </a:custGeom>
          <a:solidFill>
            <a:srgbClr val="F0C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70292" y="1978215"/>
            <a:ext cx="384810" cy="176530"/>
          </a:xfrm>
          <a:custGeom>
            <a:avLst/>
            <a:gdLst/>
            <a:ahLst/>
            <a:cxnLst/>
            <a:rect l="l" t="t" r="r" b="b"/>
            <a:pathLst>
              <a:path w="384809" h="176530">
                <a:moveTo>
                  <a:pt x="0" y="176466"/>
                </a:moveTo>
                <a:lnTo>
                  <a:pt x="384289" y="176466"/>
                </a:lnTo>
                <a:lnTo>
                  <a:pt x="384289" y="0"/>
                </a:lnTo>
                <a:lnTo>
                  <a:pt x="0" y="0"/>
                </a:lnTo>
                <a:lnTo>
                  <a:pt x="0" y="176466"/>
                </a:lnTo>
                <a:close/>
              </a:path>
            </a:pathLst>
          </a:custGeom>
          <a:solidFill>
            <a:srgbClr val="F0C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46744" y="1978215"/>
            <a:ext cx="192405" cy="176530"/>
          </a:xfrm>
          <a:custGeom>
            <a:avLst/>
            <a:gdLst/>
            <a:ahLst/>
            <a:cxnLst/>
            <a:rect l="l" t="t" r="r" b="b"/>
            <a:pathLst>
              <a:path w="192404" h="176530">
                <a:moveTo>
                  <a:pt x="0" y="176466"/>
                </a:moveTo>
                <a:lnTo>
                  <a:pt x="192150" y="176466"/>
                </a:lnTo>
                <a:lnTo>
                  <a:pt x="192150" y="0"/>
                </a:lnTo>
                <a:lnTo>
                  <a:pt x="0" y="0"/>
                </a:lnTo>
                <a:lnTo>
                  <a:pt x="0" y="176466"/>
                </a:lnTo>
                <a:close/>
              </a:path>
            </a:pathLst>
          </a:custGeom>
          <a:solidFill>
            <a:srgbClr val="F0C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0191" y="1864741"/>
            <a:ext cx="5187950" cy="403860"/>
          </a:xfrm>
          <a:custGeom>
            <a:avLst/>
            <a:gdLst/>
            <a:ahLst/>
            <a:cxnLst/>
            <a:rect l="l" t="t" r="r" b="b"/>
            <a:pathLst>
              <a:path w="5187950" h="403860">
                <a:moveTo>
                  <a:pt x="603757" y="0"/>
                </a:moveTo>
                <a:lnTo>
                  <a:pt x="603757" y="113411"/>
                </a:lnTo>
                <a:lnTo>
                  <a:pt x="5187950" y="113411"/>
                </a:lnTo>
                <a:lnTo>
                  <a:pt x="5187950" y="289941"/>
                </a:lnTo>
                <a:lnTo>
                  <a:pt x="603757" y="289941"/>
                </a:lnTo>
                <a:lnTo>
                  <a:pt x="603757" y="403352"/>
                </a:lnTo>
                <a:lnTo>
                  <a:pt x="0" y="201676"/>
                </a:lnTo>
                <a:lnTo>
                  <a:pt x="60375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70292" y="1978215"/>
            <a:ext cx="384810" cy="176530"/>
          </a:xfrm>
          <a:custGeom>
            <a:avLst/>
            <a:gdLst/>
            <a:ahLst/>
            <a:cxnLst/>
            <a:rect l="l" t="t" r="r" b="b"/>
            <a:pathLst>
              <a:path w="384809" h="176530">
                <a:moveTo>
                  <a:pt x="0" y="176466"/>
                </a:moveTo>
                <a:lnTo>
                  <a:pt x="384289" y="176466"/>
                </a:lnTo>
                <a:lnTo>
                  <a:pt x="384289" y="0"/>
                </a:lnTo>
                <a:lnTo>
                  <a:pt x="0" y="0"/>
                </a:lnTo>
                <a:lnTo>
                  <a:pt x="0" y="17646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6744" y="1978215"/>
            <a:ext cx="192405" cy="176530"/>
          </a:xfrm>
          <a:custGeom>
            <a:avLst/>
            <a:gdLst/>
            <a:ahLst/>
            <a:cxnLst/>
            <a:rect l="l" t="t" r="r" b="b"/>
            <a:pathLst>
              <a:path w="192404" h="176530">
                <a:moveTo>
                  <a:pt x="0" y="176466"/>
                </a:moveTo>
                <a:lnTo>
                  <a:pt x="192150" y="176466"/>
                </a:lnTo>
                <a:lnTo>
                  <a:pt x="192150" y="0"/>
                </a:lnTo>
                <a:lnTo>
                  <a:pt x="0" y="0"/>
                </a:lnTo>
                <a:lnTo>
                  <a:pt x="0" y="17646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90191" y="3698113"/>
            <a:ext cx="6236970" cy="167005"/>
          </a:xfrm>
          <a:custGeom>
            <a:avLst/>
            <a:gdLst/>
            <a:ahLst/>
            <a:cxnLst/>
            <a:rect l="l" t="t" r="r" b="b"/>
            <a:pathLst>
              <a:path w="6236970" h="167004">
                <a:moveTo>
                  <a:pt x="6012180" y="0"/>
                </a:moveTo>
                <a:lnTo>
                  <a:pt x="0" y="0"/>
                </a:lnTo>
                <a:lnTo>
                  <a:pt x="0" y="167005"/>
                </a:lnTo>
                <a:lnTo>
                  <a:pt x="6012180" y="167005"/>
                </a:lnTo>
                <a:lnTo>
                  <a:pt x="6236589" y="83439"/>
                </a:lnTo>
                <a:lnTo>
                  <a:pt x="6012180" y="0"/>
                </a:lnTo>
                <a:close/>
              </a:path>
            </a:pathLst>
          </a:custGeom>
          <a:solidFill>
            <a:srgbClr val="D0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0191" y="3698113"/>
            <a:ext cx="6236970" cy="167005"/>
          </a:xfrm>
          <a:custGeom>
            <a:avLst/>
            <a:gdLst/>
            <a:ahLst/>
            <a:cxnLst/>
            <a:rect l="l" t="t" r="r" b="b"/>
            <a:pathLst>
              <a:path w="6236970" h="167004">
                <a:moveTo>
                  <a:pt x="0" y="0"/>
                </a:moveTo>
                <a:lnTo>
                  <a:pt x="6012180" y="0"/>
                </a:lnTo>
                <a:lnTo>
                  <a:pt x="6236589" y="83439"/>
                </a:lnTo>
                <a:lnTo>
                  <a:pt x="6012180" y="167005"/>
                </a:lnTo>
                <a:lnTo>
                  <a:pt x="0" y="16700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4032" y="2488082"/>
            <a:ext cx="966469" cy="807085"/>
          </a:xfrm>
          <a:custGeom>
            <a:avLst/>
            <a:gdLst/>
            <a:ahLst/>
            <a:cxnLst/>
            <a:rect l="l" t="t" r="r" b="b"/>
            <a:pathLst>
              <a:path w="966470" h="807085">
                <a:moveTo>
                  <a:pt x="0" y="806678"/>
                </a:moveTo>
                <a:lnTo>
                  <a:pt x="966228" y="806678"/>
                </a:lnTo>
                <a:lnTo>
                  <a:pt x="966228" y="0"/>
                </a:lnTo>
                <a:lnTo>
                  <a:pt x="0" y="0"/>
                </a:lnTo>
                <a:lnTo>
                  <a:pt x="0" y="80667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37557" y="2152014"/>
            <a:ext cx="439420" cy="336550"/>
          </a:xfrm>
          <a:custGeom>
            <a:avLst/>
            <a:gdLst/>
            <a:ahLst/>
            <a:cxnLst/>
            <a:rect l="l" t="t" r="r" b="b"/>
            <a:pathLst>
              <a:path w="439420" h="336550">
                <a:moveTo>
                  <a:pt x="439166" y="252095"/>
                </a:moveTo>
                <a:lnTo>
                  <a:pt x="0" y="252095"/>
                </a:lnTo>
                <a:lnTo>
                  <a:pt x="219583" y="336042"/>
                </a:lnTo>
                <a:lnTo>
                  <a:pt x="439166" y="252095"/>
                </a:lnTo>
                <a:close/>
              </a:path>
              <a:path w="439420" h="336550">
                <a:moveTo>
                  <a:pt x="329311" y="0"/>
                </a:moveTo>
                <a:lnTo>
                  <a:pt x="109728" y="0"/>
                </a:lnTo>
                <a:lnTo>
                  <a:pt x="109728" y="252095"/>
                </a:lnTo>
                <a:lnTo>
                  <a:pt x="329311" y="252095"/>
                </a:lnTo>
                <a:lnTo>
                  <a:pt x="329311" y="0"/>
                </a:lnTo>
                <a:close/>
              </a:path>
            </a:pathLst>
          </a:custGeom>
          <a:solidFill>
            <a:srgbClr val="F0C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37557" y="2152014"/>
            <a:ext cx="439420" cy="336550"/>
          </a:xfrm>
          <a:custGeom>
            <a:avLst/>
            <a:gdLst/>
            <a:ahLst/>
            <a:cxnLst/>
            <a:rect l="l" t="t" r="r" b="b"/>
            <a:pathLst>
              <a:path w="439420" h="336550">
                <a:moveTo>
                  <a:pt x="0" y="252095"/>
                </a:moveTo>
                <a:lnTo>
                  <a:pt x="109728" y="252095"/>
                </a:lnTo>
                <a:lnTo>
                  <a:pt x="109728" y="0"/>
                </a:lnTo>
                <a:lnTo>
                  <a:pt x="329311" y="0"/>
                </a:lnTo>
                <a:lnTo>
                  <a:pt x="329311" y="252095"/>
                </a:lnTo>
                <a:lnTo>
                  <a:pt x="439166" y="252095"/>
                </a:lnTo>
                <a:lnTo>
                  <a:pt x="219583" y="336042"/>
                </a:lnTo>
                <a:lnTo>
                  <a:pt x="0" y="25209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7669" y="3294760"/>
            <a:ext cx="351790" cy="403860"/>
          </a:xfrm>
          <a:custGeom>
            <a:avLst/>
            <a:gdLst/>
            <a:ahLst/>
            <a:cxnLst/>
            <a:rect l="l" t="t" r="r" b="b"/>
            <a:pathLst>
              <a:path w="351789" h="403860">
                <a:moveTo>
                  <a:pt x="263525" y="131699"/>
                </a:moveTo>
                <a:lnTo>
                  <a:pt x="87884" y="131699"/>
                </a:lnTo>
                <a:lnTo>
                  <a:pt x="87884" y="403352"/>
                </a:lnTo>
                <a:lnTo>
                  <a:pt x="263525" y="403352"/>
                </a:lnTo>
                <a:lnTo>
                  <a:pt x="263525" y="131699"/>
                </a:lnTo>
                <a:close/>
              </a:path>
              <a:path w="351789" h="403860">
                <a:moveTo>
                  <a:pt x="175768" y="0"/>
                </a:moveTo>
                <a:lnTo>
                  <a:pt x="0" y="131699"/>
                </a:lnTo>
                <a:lnTo>
                  <a:pt x="351409" y="131699"/>
                </a:lnTo>
                <a:lnTo>
                  <a:pt x="175768" y="0"/>
                </a:lnTo>
                <a:close/>
              </a:path>
            </a:pathLst>
          </a:custGeom>
          <a:solidFill>
            <a:srgbClr val="D0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7669" y="3294760"/>
            <a:ext cx="351790" cy="403860"/>
          </a:xfrm>
          <a:custGeom>
            <a:avLst/>
            <a:gdLst/>
            <a:ahLst/>
            <a:cxnLst/>
            <a:rect l="l" t="t" r="r" b="b"/>
            <a:pathLst>
              <a:path w="351789" h="403860">
                <a:moveTo>
                  <a:pt x="0" y="131699"/>
                </a:moveTo>
                <a:lnTo>
                  <a:pt x="175768" y="0"/>
                </a:lnTo>
                <a:lnTo>
                  <a:pt x="351409" y="131699"/>
                </a:lnTo>
                <a:lnTo>
                  <a:pt x="263525" y="131699"/>
                </a:lnTo>
                <a:lnTo>
                  <a:pt x="263525" y="403352"/>
                </a:lnTo>
                <a:lnTo>
                  <a:pt x="87884" y="403352"/>
                </a:lnTo>
                <a:lnTo>
                  <a:pt x="87884" y="131699"/>
                </a:lnTo>
                <a:lnTo>
                  <a:pt x="0" y="1316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8523" y="2488082"/>
            <a:ext cx="1054100" cy="807085"/>
          </a:xfrm>
          <a:custGeom>
            <a:avLst/>
            <a:gdLst/>
            <a:ahLst/>
            <a:cxnLst/>
            <a:rect l="l" t="t" r="r" b="b"/>
            <a:pathLst>
              <a:path w="1054100" h="807085">
                <a:moveTo>
                  <a:pt x="0" y="806678"/>
                </a:moveTo>
                <a:lnTo>
                  <a:pt x="1054061" y="806678"/>
                </a:lnTo>
                <a:lnTo>
                  <a:pt x="1054061" y="0"/>
                </a:lnTo>
                <a:lnTo>
                  <a:pt x="0" y="0"/>
                </a:lnTo>
                <a:lnTo>
                  <a:pt x="0" y="806678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9414" y="2488082"/>
            <a:ext cx="1054100" cy="807085"/>
          </a:xfrm>
          <a:custGeom>
            <a:avLst/>
            <a:gdLst/>
            <a:ahLst/>
            <a:cxnLst/>
            <a:rect l="l" t="t" r="r" b="b"/>
            <a:pathLst>
              <a:path w="1054100" h="807085">
                <a:moveTo>
                  <a:pt x="0" y="806678"/>
                </a:moveTo>
                <a:lnTo>
                  <a:pt x="1054061" y="806678"/>
                </a:lnTo>
                <a:lnTo>
                  <a:pt x="1054061" y="0"/>
                </a:lnTo>
                <a:lnTo>
                  <a:pt x="0" y="0"/>
                </a:lnTo>
                <a:lnTo>
                  <a:pt x="0" y="806678"/>
                </a:lnTo>
                <a:close/>
              </a:path>
            </a:pathLst>
          </a:custGeom>
          <a:solidFill>
            <a:srgbClr val="EEDF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63055" y="3294760"/>
            <a:ext cx="351790" cy="403860"/>
          </a:xfrm>
          <a:custGeom>
            <a:avLst/>
            <a:gdLst/>
            <a:ahLst/>
            <a:cxnLst/>
            <a:rect l="l" t="t" r="r" b="b"/>
            <a:pathLst>
              <a:path w="351790" h="403860">
                <a:moveTo>
                  <a:pt x="263525" y="131699"/>
                </a:moveTo>
                <a:lnTo>
                  <a:pt x="87884" y="131699"/>
                </a:lnTo>
                <a:lnTo>
                  <a:pt x="87884" y="403352"/>
                </a:lnTo>
                <a:lnTo>
                  <a:pt x="263525" y="403352"/>
                </a:lnTo>
                <a:lnTo>
                  <a:pt x="263525" y="131699"/>
                </a:lnTo>
                <a:close/>
              </a:path>
              <a:path w="351790" h="403860">
                <a:moveTo>
                  <a:pt x="175641" y="0"/>
                </a:moveTo>
                <a:lnTo>
                  <a:pt x="0" y="131699"/>
                </a:lnTo>
                <a:lnTo>
                  <a:pt x="351409" y="131699"/>
                </a:lnTo>
                <a:lnTo>
                  <a:pt x="175641" y="0"/>
                </a:lnTo>
                <a:close/>
              </a:path>
            </a:pathLst>
          </a:custGeom>
          <a:solidFill>
            <a:srgbClr val="D0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3055" y="3294760"/>
            <a:ext cx="351790" cy="403860"/>
          </a:xfrm>
          <a:custGeom>
            <a:avLst/>
            <a:gdLst/>
            <a:ahLst/>
            <a:cxnLst/>
            <a:rect l="l" t="t" r="r" b="b"/>
            <a:pathLst>
              <a:path w="351790" h="403860">
                <a:moveTo>
                  <a:pt x="0" y="131699"/>
                </a:moveTo>
                <a:lnTo>
                  <a:pt x="175641" y="0"/>
                </a:lnTo>
                <a:lnTo>
                  <a:pt x="351409" y="131699"/>
                </a:lnTo>
                <a:lnTo>
                  <a:pt x="263525" y="131699"/>
                </a:lnTo>
                <a:lnTo>
                  <a:pt x="263525" y="403352"/>
                </a:lnTo>
                <a:lnTo>
                  <a:pt x="87884" y="403352"/>
                </a:lnTo>
                <a:lnTo>
                  <a:pt x="87884" y="131699"/>
                </a:lnTo>
                <a:lnTo>
                  <a:pt x="0" y="1316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58940" y="2152014"/>
            <a:ext cx="439420" cy="336550"/>
          </a:xfrm>
          <a:custGeom>
            <a:avLst/>
            <a:gdLst/>
            <a:ahLst/>
            <a:cxnLst/>
            <a:rect l="l" t="t" r="r" b="b"/>
            <a:pathLst>
              <a:path w="439420" h="336550">
                <a:moveTo>
                  <a:pt x="439166" y="252095"/>
                </a:moveTo>
                <a:lnTo>
                  <a:pt x="0" y="252095"/>
                </a:lnTo>
                <a:lnTo>
                  <a:pt x="219583" y="336042"/>
                </a:lnTo>
                <a:lnTo>
                  <a:pt x="439166" y="252095"/>
                </a:lnTo>
                <a:close/>
              </a:path>
              <a:path w="439420" h="336550">
                <a:moveTo>
                  <a:pt x="329311" y="0"/>
                </a:moveTo>
                <a:lnTo>
                  <a:pt x="109728" y="0"/>
                </a:lnTo>
                <a:lnTo>
                  <a:pt x="109728" y="252095"/>
                </a:lnTo>
                <a:lnTo>
                  <a:pt x="329311" y="252095"/>
                </a:lnTo>
                <a:lnTo>
                  <a:pt x="329311" y="0"/>
                </a:lnTo>
                <a:close/>
              </a:path>
            </a:pathLst>
          </a:custGeom>
          <a:solidFill>
            <a:srgbClr val="F0C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58940" y="2152014"/>
            <a:ext cx="439420" cy="336550"/>
          </a:xfrm>
          <a:custGeom>
            <a:avLst/>
            <a:gdLst/>
            <a:ahLst/>
            <a:cxnLst/>
            <a:rect l="l" t="t" r="r" b="b"/>
            <a:pathLst>
              <a:path w="439420" h="336550">
                <a:moveTo>
                  <a:pt x="0" y="252095"/>
                </a:moveTo>
                <a:lnTo>
                  <a:pt x="109728" y="252095"/>
                </a:lnTo>
                <a:lnTo>
                  <a:pt x="109728" y="0"/>
                </a:lnTo>
                <a:lnTo>
                  <a:pt x="329311" y="0"/>
                </a:lnTo>
                <a:lnTo>
                  <a:pt x="329311" y="252095"/>
                </a:lnTo>
                <a:lnTo>
                  <a:pt x="439166" y="252095"/>
                </a:lnTo>
                <a:lnTo>
                  <a:pt x="219583" y="336042"/>
                </a:lnTo>
                <a:lnTo>
                  <a:pt x="0" y="25209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7928" y="2152014"/>
            <a:ext cx="439420" cy="336550"/>
          </a:xfrm>
          <a:custGeom>
            <a:avLst/>
            <a:gdLst/>
            <a:ahLst/>
            <a:cxnLst/>
            <a:rect l="l" t="t" r="r" b="b"/>
            <a:pathLst>
              <a:path w="439420" h="336550">
                <a:moveTo>
                  <a:pt x="439293" y="252095"/>
                </a:moveTo>
                <a:lnTo>
                  <a:pt x="0" y="252095"/>
                </a:lnTo>
                <a:lnTo>
                  <a:pt x="219583" y="336042"/>
                </a:lnTo>
                <a:lnTo>
                  <a:pt x="439293" y="252095"/>
                </a:lnTo>
                <a:close/>
              </a:path>
              <a:path w="439420" h="336550">
                <a:moveTo>
                  <a:pt x="329438" y="0"/>
                </a:moveTo>
                <a:lnTo>
                  <a:pt x="109855" y="0"/>
                </a:lnTo>
                <a:lnTo>
                  <a:pt x="109855" y="252095"/>
                </a:lnTo>
                <a:lnTo>
                  <a:pt x="329438" y="252095"/>
                </a:lnTo>
                <a:lnTo>
                  <a:pt x="329438" y="0"/>
                </a:lnTo>
                <a:close/>
              </a:path>
            </a:pathLst>
          </a:custGeom>
          <a:solidFill>
            <a:srgbClr val="F0CC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87928" y="2152014"/>
            <a:ext cx="439420" cy="336550"/>
          </a:xfrm>
          <a:custGeom>
            <a:avLst/>
            <a:gdLst/>
            <a:ahLst/>
            <a:cxnLst/>
            <a:rect l="l" t="t" r="r" b="b"/>
            <a:pathLst>
              <a:path w="439420" h="336550">
                <a:moveTo>
                  <a:pt x="0" y="252095"/>
                </a:moveTo>
                <a:lnTo>
                  <a:pt x="109855" y="252095"/>
                </a:lnTo>
                <a:lnTo>
                  <a:pt x="109855" y="0"/>
                </a:lnTo>
                <a:lnTo>
                  <a:pt x="329438" y="0"/>
                </a:lnTo>
                <a:lnTo>
                  <a:pt x="329438" y="252095"/>
                </a:lnTo>
                <a:lnTo>
                  <a:pt x="439293" y="252095"/>
                </a:lnTo>
                <a:lnTo>
                  <a:pt x="219583" y="336042"/>
                </a:lnTo>
                <a:lnTo>
                  <a:pt x="0" y="25209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7463" y="3294773"/>
            <a:ext cx="198120" cy="403860"/>
          </a:xfrm>
          <a:custGeom>
            <a:avLst/>
            <a:gdLst/>
            <a:ahLst/>
            <a:cxnLst/>
            <a:rect l="l" t="t" r="r" b="b"/>
            <a:pathLst>
              <a:path w="198120" h="403860">
                <a:moveTo>
                  <a:pt x="0" y="403339"/>
                </a:moveTo>
                <a:lnTo>
                  <a:pt x="197980" y="403339"/>
                </a:lnTo>
                <a:lnTo>
                  <a:pt x="197980" y="0"/>
                </a:lnTo>
                <a:lnTo>
                  <a:pt x="0" y="0"/>
                </a:lnTo>
                <a:lnTo>
                  <a:pt x="0" y="403339"/>
                </a:lnTo>
                <a:close/>
              </a:path>
            </a:pathLst>
          </a:custGeom>
          <a:solidFill>
            <a:srgbClr val="D0A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77463" y="3294773"/>
            <a:ext cx="198120" cy="403860"/>
          </a:xfrm>
          <a:custGeom>
            <a:avLst/>
            <a:gdLst/>
            <a:ahLst/>
            <a:cxnLst/>
            <a:rect l="l" t="t" r="r" b="b"/>
            <a:pathLst>
              <a:path w="198120" h="403860">
                <a:moveTo>
                  <a:pt x="0" y="403339"/>
                </a:moveTo>
                <a:lnTo>
                  <a:pt x="197980" y="403339"/>
                </a:lnTo>
                <a:lnTo>
                  <a:pt x="197980" y="0"/>
                </a:lnTo>
                <a:lnTo>
                  <a:pt x="0" y="0"/>
                </a:lnTo>
                <a:lnTo>
                  <a:pt x="0" y="40333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9389" y="2573401"/>
            <a:ext cx="1054100" cy="250825"/>
          </a:xfrm>
          <a:custGeom>
            <a:avLst/>
            <a:gdLst/>
            <a:ahLst/>
            <a:cxnLst/>
            <a:rect l="l" t="t" r="r" b="b"/>
            <a:pathLst>
              <a:path w="1054100" h="250825">
                <a:moveTo>
                  <a:pt x="0" y="125222"/>
                </a:moveTo>
                <a:lnTo>
                  <a:pt x="100203" y="0"/>
                </a:lnTo>
                <a:lnTo>
                  <a:pt x="100203" y="62611"/>
                </a:lnTo>
                <a:lnTo>
                  <a:pt x="953897" y="62611"/>
                </a:lnTo>
                <a:lnTo>
                  <a:pt x="953897" y="0"/>
                </a:lnTo>
                <a:lnTo>
                  <a:pt x="1054100" y="125222"/>
                </a:lnTo>
                <a:lnTo>
                  <a:pt x="953897" y="250444"/>
                </a:lnTo>
                <a:lnTo>
                  <a:pt x="953897" y="187833"/>
                </a:lnTo>
                <a:lnTo>
                  <a:pt x="100203" y="187833"/>
                </a:lnTo>
                <a:lnTo>
                  <a:pt x="100203" y="250444"/>
                </a:lnTo>
                <a:lnTo>
                  <a:pt x="0" y="12522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90191" y="2579623"/>
            <a:ext cx="878840" cy="85725"/>
          </a:xfrm>
          <a:custGeom>
            <a:avLst/>
            <a:gdLst/>
            <a:ahLst/>
            <a:cxnLst/>
            <a:rect l="l" t="t" r="r" b="b"/>
            <a:pathLst>
              <a:path w="878839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3" y="57150"/>
                </a:lnTo>
                <a:lnTo>
                  <a:pt x="71373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878839" h="85725">
                <a:moveTo>
                  <a:pt x="85725" y="28575"/>
                </a:moveTo>
                <a:lnTo>
                  <a:pt x="71373" y="28575"/>
                </a:lnTo>
                <a:lnTo>
                  <a:pt x="71373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878839" h="85725">
                <a:moveTo>
                  <a:pt x="878332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878332" y="57150"/>
                </a:lnTo>
                <a:lnTo>
                  <a:pt x="87833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90191" y="2781300"/>
            <a:ext cx="878840" cy="85725"/>
          </a:xfrm>
          <a:custGeom>
            <a:avLst/>
            <a:gdLst/>
            <a:ahLst/>
            <a:cxnLst/>
            <a:rect l="l" t="t" r="r" b="b"/>
            <a:pathLst>
              <a:path w="878839" h="85725">
                <a:moveTo>
                  <a:pt x="792607" y="0"/>
                </a:moveTo>
                <a:lnTo>
                  <a:pt x="792607" y="85725"/>
                </a:lnTo>
                <a:lnTo>
                  <a:pt x="849841" y="57150"/>
                </a:lnTo>
                <a:lnTo>
                  <a:pt x="806958" y="57150"/>
                </a:lnTo>
                <a:lnTo>
                  <a:pt x="806958" y="28575"/>
                </a:lnTo>
                <a:lnTo>
                  <a:pt x="849672" y="28575"/>
                </a:lnTo>
                <a:lnTo>
                  <a:pt x="792607" y="0"/>
                </a:lnTo>
                <a:close/>
              </a:path>
              <a:path w="878839" h="85725">
                <a:moveTo>
                  <a:pt x="79260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92607" y="57150"/>
                </a:lnTo>
                <a:lnTo>
                  <a:pt x="792607" y="28575"/>
                </a:lnTo>
                <a:close/>
              </a:path>
              <a:path w="878839" h="85725">
                <a:moveTo>
                  <a:pt x="849672" y="28575"/>
                </a:moveTo>
                <a:lnTo>
                  <a:pt x="806958" y="28575"/>
                </a:lnTo>
                <a:lnTo>
                  <a:pt x="806958" y="57150"/>
                </a:lnTo>
                <a:lnTo>
                  <a:pt x="849841" y="57150"/>
                </a:lnTo>
                <a:lnTo>
                  <a:pt x="878332" y="42926"/>
                </a:lnTo>
                <a:lnTo>
                  <a:pt x="84967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50082" y="2972816"/>
            <a:ext cx="218440" cy="1599565"/>
          </a:xfrm>
          <a:custGeom>
            <a:avLst/>
            <a:gdLst/>
            <a:ahLst/>
            <a:cxnLst/>
            <a:rect l="l" t="t" r="r" b="b"/>
            <a:pathLst>
              <a:path w="218439" h="1599564">
                <a:moveTo>
                  <a:pt x="28574" y="1513459"/>
                </a:moveTo>
                <a:lnTo>
                  <a:pt x="0" y="1513459"/>
                </a:lnTo>
                <a:lnTo>
                  <a:pt x="42798" y="1599184"/>
                </a:lnTo>
                <a:lnTo>
                  <a:pt x="78538" y="1527810"/>
                </a:lnTo>
                <a:lnTo>
                  <a:pt x="28574" y="1527810"/>
                </a:lnTo>
                <a:lnTo>
                  <a:pt x="28574" y="1513459"/>
                </a:lnTo>
                <a:close/>
              </a:path>
              <a:path w="218439" h="1599564">
                <a:moveTo>
                  <a:pt x="218439" y="0"/>
                </a:moveTo>
                <a:lnTo>
                  <a:pt x="28574" y="0"/>
                </a:lnTo>
                <a:lnTo>
                  <a:pt x="28574" y="1527810"/>
                </a:lnTo>
                <a:lnTo>
                  <a:pt x="57149" y="1527810"/>
                </a:lnTo>
                <a:lnTo>
                  <a:pt x="57149" y="28575"/>
                </a:lnTo>
                <a:lnTo>
                  <a:pt x="42798" y="28575"/>
                </a:lnTo>
                <a:lnTo>
                  <a:pt x="57149" y="14350"/>
                </a:lnTo>
                <a:lnTo>
                  <a:pt x="218439" y="14351"/>
                </a:lnTo>
                <a:lnTo>
                  <a:pt x="218439" y="0"/>
                </a:lnTo>
                <a:close/>
              </a:path>
              <a:path w="218439" h="1599564">
                <a:moveTo>
                  <a:pt x="85724" y="1513459"/>
                </a:moveTo>
                <a:lnTo>
                  <a:pt x="57149" y="1513459"/>
                </a:lnTo>
                <a:lnTo>
                  <a:pt x="57149" y="1527810"/>
                </a:lnTo>
                <a:lnTo>
                  <a:pt x="78538" y="1527810"/>
                </a:lnTo>
                <a:lnTo>
                  <a:pt x="85724" y="1513459"/>
                </a:lnTo>
                <a:close/>
              </a:path>
              <a:path w="218439" h="1599564">
                <a:moveTo>
                  <a:pt x="57149" y="14350"/>
                </a:moveTo>
                <a:lnTo>
                  <a:pt x="42798" y="28575"/>
                </a:lnTo>
                <a:lnTo>
                  <a:pt x="57149" y="28575"/>
                </a:lnTo>
                <a:lnTo>
                  <a:pt x="57149" y="14350"/>
                </a:lnTo>
                <a:close/>
              </a:path>
              <a:path w="218439" h="1599564">
                <a:moveTo>
                  <a:pt x="218439" y="14351"/>
                </a:moveTo>
                <a:lnTo>
                  <a:pt x="57149" y="14350"/>
                </a:lnTo>
                <a:lnTo>
                  <a:pt x="57149" y="28575"/>
                </a:lnTo>
                <a:lnTo>
                  <a:pt x="218439" y="28575"/>
                </a:lnTo>
                <a:lnTo>
                  <a:pt x="218439" y="14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77035" y="3294760"/>
            <a:ext cx="3702685" cy="1291590"/>
          </a:xfrm>
          <a:custGeom>
            <a:avLst/>
            <a:gdLst/>
            <a:ahLst/>
            <a:cxnLst/>
            <a:rect l="l" t="t" r="r" b="b"/>
            <a:pathLst>
              <a:path w="3702685" h="1291589">
                <a:moveTo>
                  <a:pt x="28575" y="1075563"/>
                </a:moveTo>
                <a:lnTo>
                  <a:pt x="0" y="1075563"/>
                </a:lnTo>
                <a:lnTo>
                  <a:pt x="0" y="1291463"/>
                </a:lnTo>
                <a:lnTo>
                  <a:pt x="3673855" y="1291463"/>
                </a:lnTo>
                <a:lnTo>
                  <a:pt x="3673855" y="1277239"/>
                </a:lnTo>
                <a:lnTo>
                  <a:pt x="28575" y="1277239"/>
                </a:lnTo>
                <a:lnTo>
                  <a:pt x="14224" y="1262888"/>
                </a:lnTo>
                <a:lnTo>
                  <a:pt x="28575" y="1262888"/>
                </a:lnTo>
                <a:lnTo>
                  <a:pt x="28575" y="1075563"/>
                </a:lnTo>
                <a:close/>
              </a:path>
              <a:path w="3702685" h="1291589">
                <a:moveTo>
                  <a:pt x="28575" y="1262888"/>
                </a:moveTo>
                <a:lnTo>
                  <a:pt x="14224" y="1262888"/>
                </a:lnTo>
                <a:lnTo>
                  <a:pt x="28575" y="1277239"/>
                </a:lnTo>
                <a:lnTo>
                  <a:pt x="28575" y="1262888"/>
                </a:lnTo>
                <a:close/>
              </a:path>
              <a:path w="3702685" h="1291589">
                <a:moveTo>
                  <a:pt x="3645280" y="1262888"/>
                </a:moveTo>
                <a:lnTo>
                  <a:pt x="28575" y="1262888"/>
                </a:lnTo>
                <a:lnTo>
                  <a:pt x="28575" y="1277239"/>
                </a:lnTo>
                <a:lnTo>
                  <a:pt x="3645280" y="1277239"/>
                </a:lnTo>
                <a:lnTo>
                  <a:pt x="3645280" y="1262888"/>
                </a:lnTo>
                <a:close/>
              </a:path>
              <a:path w="3702685" h="1291589">
                <a:moveTo>
                  <a:pt x="3673855" y="71374"/>
                </a:moveTo>
                <a:lnTo>
                  <a:pt x="3645280" y="71374"/>
                </a:lnTo>
                <a:lnTo>
                  <a:pt x="3645280" y="1277239"/>
                </a:lnTo>
                <a:lnTo>
                  <a:pt x="3659504" y="1262888"/>
                </a:lnTo>
                <a:lnTo>
                  <a:pt x="3673855" y="1262887"/>
                </a:lnTo>
                <a:lnTo>
                  <a:pt x="3673855" y="71374"/>
                </a:lnTo>
                <a:close/>
              </a:path>
              <a:path w="3702685" h="1291589">
                <a:moveTo>
                  <a:pt x="3673855" y="1262887"/>
                </a:moveTo>
                <a:lnTo>
                  <a:pt x="3659504" y="1262888"/>
                </a:lnTo>
                <a:lnTo>
                  <a:pt x="3645280" y="1277239"/>
                </a:lnTo>
                <a:lnTo>
                  <a:pt x="3673855" y="1277239"/>
                </a:lnTo>
                <a:lnTo>
                  <a:pt x="3673855" y="1262887"/>
                </a:lnTo>
                <a:close/>
              </a:path>
              <a:path w="3702685" h="1291589">
                <a:moveTo>
                  <a:pt x="3659504" y="0"/>
                </a:moveTo>
                <a:lnTo>
                  <a:pt x="3616705" y="85725"/>
                </a:lnTo>
                <a:lnTo>
                  <a:pt x="3645280" y="85725"/>
                </a:lnTo>
                <a:lnTo>
                  <a:pt x="3645280" y="71374"/>
                </a:lnTo>
                <a:lnTo>
                  <a:pt x="3695244" y="71374"/>
                </a:lnTo>
                <a:lnTo>
                  <a:pt x="3659504" y="0"/>
                </a:lnTo>
                <a:close/>
              </a:path>
              <a:path w="3702685" h="1291589">
                <a:moveTo>
                  <a:pt x="3695244" y="71374"/>
                </a:moveTo>
                <a:lnTo>
                  <a:pt x="3673855" y="71374"/>
                </a:lnTo>
                <a:lnTo>
                  <a:pt x="3673855" y="85725"/>
                </a:lnTo>
                <a:lnTo>
                  <a:pt x="3702430" y="85725"/>
                </a:lnTo>
                <a:lnTo>
                  <a:pt x="3695244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7035" y="3294760"/>
            <a:ext cx="5151755" cy="1291590"/>
          </a:xfrm>
          <a:custGeom>
            <a:avLst/>
            <a:gdLst/>
            <a:ahLst/>
            <a:cxnLst/>
            <a:rect l="l" t="t" r="r" b="b"/>
            <a:pathLst>
              <a:path w="5151755" h="1291589">
                <a:moveTo>
                  <a:pt x="28575" y="1075563"/>
                </a:moveTo>
                <a:lnTo>
                  <a:pt x="0" y="1075563"/>
                </a:lnTo>
                <a:lnTo>
                  <a:pt x="0" y="1291590"/>
                </a:lnTo>
                <a:lnTo>
                  <a:pt x="5123180" y="1291590"/>
                </a:lnTo>
                <a:lnTo>
                  <a:pt x="5123180" y="1277239"/>
                </a:lnTo>
                <a:lnTo>
                  <a:pt x="28575" y="1277239"/>
                </a:lnTo>
                <a:lnTo>
                  <a:pt x="14224" y="1263015"/>
                </a:lnTo>
                <a:lnTo>
                  <a:pt x="28575" y="1263015"/>
                </a:lnTo>
                <a:lnTo>
                  <a:pt x="28575" y="1075563"/>
                </a:lnTo>
                <a:close/>
              </a:path>
              <a:path w="5151755" h="1291589">
                <a:moveTo>
                  <a:pt x="28575" y="1263015"/>
                </a:moveTo>
                <a:lnTo>
                  <a:pt x="14224" y="1263015"/>
                </a:lnTo>
                <a:lnTo>
                  <a:pt x="28575" y="1277239"/>
                </a:lnTo>
                <a:lnTo>
                  <a:pt x="28575" y="1263015"/>
                </a:lnTo>
                <a:close/>
              </a:path>
              <a:path w="5151755" h="1291589">
                <a:moveTo>
                  <a:pt x="5094605" y="1263015"/>
                </a:moveTo>
                <a:lnTo>
                  <a:pt x="28575" y="1263015"/>
                </a:lnTo>
                <a:lnTo>
                  <a:pt x="28575" y="1277239"/>
                </a:lnTo>
                <a:lnTo>
                  <a:pt x="5094605" y="1277239"/>
                </a:lnTo>
                <a:lnTo>
                  <a:pt x="5094605" y="1263015"/>
                </a:lnTo>
                <a:close/>
              </a:path>
              <a:path w="5151755" h="1291589">
                <a:moveTo>
                  <a:pt x="5123180" y="71374"/>
                </a:moveTo>
                <a:lnTo>
                  <a:pt x="5094605" y="71374"/>
                </a:lnTo>
                <a:lnTo>
                  <a:pt x="5094605" y="1277239"/>
                </a:lnTo>
                <a:lnTo>
                  <a:pt x="5108829" y="1263015"/>
                </a:lnTo>
                <a:lnTo>
                  <a:pt x="5123180" y="1263015"/>
                </a:lnTo>
                <a:lnTo>
                  <a:pt x="5123180" y="71374"/>
                </a:lnTo>
                <a:close/>
              </a:path>
              <a:path w="5151755" h="1291589">
                <a:moveTo>
                  <a:pt x="5123180" y="1263015"/>
                </a:moveTo>
                <a:lnTo>
                  <a:pt x="5108829" y="1263015"/>
                </a:lnTo>
                <a:lnTo>
                  <a:pt x="5094605" y="1277239"/>
                </a:lnTo>
                <a:lnTo>
                  <a:pt x="5123180" y="1277239"/>
                </a:lnTo>
                <a:lnTo>
                  <a:pt x="5123180" y="1263015"/>
                </a:lnTo>
                <a:close/>
              </a:path>
              <a:path w="5151755" h="1291589">
                <a:moveTo>
                  <a:pt x="5108829" y="0"/>
                </a:moveTo>
                <a:lnTo>
                  <a:pt x="5066030" y="85725"/>
                </a:lnTo>
                <a:lnTo>
                  <a:pt x="5094605" y="85725"/>
                </a:lnTo>
                <a:lnTo>
                  <a:pt x="5094605" y="71374"/>
                </a:lnTo>
                <a:lnTo>
                  <a:pt x="5144568" y="71374"/>
                </a:lnTo>
                <a:lnTo>
                  <a:pt x="5108829" y="0"/>
                </a:lnTo>
                <a:close/>
              </a:path>
              <a:path w="5151755" h="1291589">
                <a:moveTo>
                  <a:pt x="5144568" y="71374"/>
                </a:moveTo>
                <a:lnTo>
                  <a:pt x="5123180" y="71374"/>
                </a:lnTo>
                <a:lnTo>
                  <a:pt x="5123180" y="85725"/>
                </a:lnTo>
                <a:lnTo>
                  <a:pt x="5151755" y="85725"/>
                </a:lnTo>
                <a:lnTo>
                  <a:pt x="5144568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68523" y="2488082"/>
            <a:ext cx="1054100" cy="80708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DMA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4032" y="2488082"/>
            <a:ext cx="966469" cy="80708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79414" y="2488082"/>
            <a:ext cx="1054100" cy="80708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00645" y="3923284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Address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5474" y="2678176"/>
            <a:ext cx="65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40864" y="2311654"/>
            <a:ext cx="48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Hold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Times New Roman"/>
                <a:cs typeface="Times New Roman"/>
              </a:rPr>
              <a:t>Ack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66535" y="1637538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33514" y="2959226"/>
            <a:ext cx="1054100" cy="250825"/>
          </a:xfrm>
          <a:custGeom>
            <a:avLst/>
            <a:gdLst/>
            <a:ahLst/>
            <a:cxnLst/>
            <a:rect l="l" t="t" r="r" b="b"/>
            <a:pathLst>
              <a:path w="1054100" h="250825">
                <a:moveTo>
                  <a:pt x="0" y="125222"/>
                </a:moveTo>
                <a:lnTo>
                  <a:pt x="100076" y="0"/>
                </a:lnTo>
                <a:lnTo>
                  <a:pt x="100076" y="62611"/>
                </a:lnTo>
                <a:lnTo>
                  <a:pt x="953897" y="62611"/>
                </a:lnTo>
                <a:lnTo>
                  <a:pt x="953897" y="0"/>
                </a:lnTo>
                <a:lnTo>
                  <a:pt x="1053973" y="125222"/>
                </a:lnTo>
                <a:lnTo>
                  <a:pt x="953897" y="250444"/>
                </a:lnTo>
                <a:lnTo>
                  <a:pt x="953897" y="187833"/>
                </a:lnTo>
                <a:lnTo>
                  <a:pt x="100076" y="187833"/>
                </a:lnTo>
                <a:lnTo>
                  <a:pt x="100076" y="250444"/>
                </a:lnTo>
                <a:lnTo>
                  <a:pt x="0" y="12522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073911" y="356870"/>
            <a:ext cx="7224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Direct </a:t>
            </a:r>
            <a:r>
              <a:rPr spc="-5" dirty="0"/>
              <a:t>Memory Access</a:t>
            </a:r>
            <a:r>
              <a:rPr spc="-280" dirty="0"/>
              <a:t> </a:t>
            </a:r>
            <a:r>
              <a:rPr spc="-5" dirty="0"/>
              <a:t>(DMA)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85952" y="4124959"/>
            <a:ext cx="7330440" cy="2021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56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R/W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000" i="1" spc="-5" dirty="0">
                <a:latin typeface="Times New Roman"/>
                <a:cs typeface="Times New Roman"/>
              </a:rPr>
              <a:t>Bypasses CPU to transfer data </a:t>
            </a:r>
            <a:r>
              <a:rPr sz="2000" i="1" spc="-10" dirty="0">
                <a:latin typeface="Times New Roman"/>
                <a:cs typeface="Times New Roman"/>
              </a:rPr>
              <a:t>directly </a:t>
            </a:r>
            <a:r>
              <a:rPr sz="2000" i="1" spc="-5" dirty="0">
                <a:latin typeface="Times New Roman"/>
                <a:cs typeface="Times New Roman"/>
              </a:rPr>
              <a:t>between I/O device and</a:t>
            </a:r>
            <a:r>
              <a:rPr sz="2000" i="1" spc="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CPU programs DMA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controller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DMA requests transfer to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transferred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85952" y="6148775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4.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43152" y="6148775"/>
            <a:ext cx="19437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Acknowledgement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644" y="356870"/>
            <a:ext cx="3890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I/O Buffering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51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557273"/>
            <a:ext cx="8300720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71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</a:tabLst>
            </a:pPr>
            <a:r>
              <a:rPr lang="en-IN" sz="2400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Buffer </a:t>
            </a:r>
            <a:r>
              <a:rPr sz="2400" spc="-10" smtClean="0">
                <a:latin typeface="Times New Roman"/>
                <a:cs typeface="Times New Roman"/>
              </a:rPr>
              <a:t>is </a:t>
            </a:r>
            <a:r>
              <a:rPr lang="en-IN" sz="2400" spc="-10" dirty="0" smtClean="0">
                <a:latin typeface="Times New Roman"/>
                <a:cs typeface="Times New Roman"/>
              </a:rPr>
              <a:t>a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</a:rPr>
              <a:t>memory area that stores data being transferred between two devices or between a device and an application.</a:t>
            </a:r>
          </a:p>
          <a:p>
            <a:pPr marL="298450" marR="571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</a:tabLst>
            </a:pPr>
            <a:r>
              <a:rPr lang="en-IN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Reasons for I/O buffering </a:t>
            </a:r>
            <a:r>
              <a:rPr lang="en-IN" sz="2400" spc="-5" dirty="0" smtClean="0">
                <a:latin typeface="Times New Roman"/>
                <a:cs typeface="Times New Roman"/>
              </a:rPr>
              <a:t>: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298450" marR="571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To cope with a speed mismatch between the producer &amp; consumer of a data stream.</a:t>
            </a:r>
          </a:p>
          <a:p>
            <a:pPr marL="298450" marR="571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</a:tabLst>
            </a:pPr>
            <a:r>
              <a:rPr lang="en-IN" sz="2400" spc="-5" dirty="0" smtClean="0">
                <a:latin typeface="Times New Roman"/>
                <a:cs typeface="Times New Roman"/>
              </a:rPr>
              <a:t>To provide adaptations for devices that have different data transfer sizes.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644" y="356870"/>
            <a:ext cx="3890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Disk</a:t>
            </a:r>
            <a:r>
              <a:rPr spc="-5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51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557273"/>
            <a:ext cx="830072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715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845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Seek 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time required </a:t>
            </a:r>
            <a:r>
              <a:rPr sz="2400" dirty="0">
                <a:latin typeface="Times New Roman"/>
                <a:cs typeface="Times New Roman"/>
              </a:rPr>
              <a:t>for disk arm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move head </a:t>
            </a:r>
            <a:r>
              <a:rPr sz="2400" spc="-5" dirty="0">
                <a:latin typeface="Times New Roman"/>
                <a:cs typeface="Times New Roman"/>
              </a:rPr>
              <a:t>to the  </a:t>
            </a:r>
            <a:r>
              <a:rPr sz="2400" dirty="0">
                <a:latin typeface="Times New Roman"/>
                <a:cs typeface="Times New Roman"/>
              </a:rPr>
              <a:t>cylinder containing desired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sector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 typeface="Wingdings"/>
              <a:buChar char=""/>
              <a:tabLst>
                <a:tab pos="29845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Rotational Latency </a:t>
            </a:r>
            <a:r>
              <a:rPr sz="2400" spc="-5" dirty="0">
                <a:latin typeface="Times New Roman"/>
                <a:cs typeface="Times New Roman"/>
              </a:rPr>
              <a:t>is time waiting </a:t>
            </a:r>
            <a:r>
              <a:rPr sz="2400" dirty="0">
                <a:latin typeface="Times New Roman"/>
                <a:cs typeface="Times New Roman"/>
              </a:rPr>
              <a:t>for disk </a:t>
            </a:r>
            <a:r>
              <a:rPr sz="2400" spc="-5" dirty="0">
                <a:latin typeface="Times New Roman"/>
                <a:cs typeface="Times New Roman"/>
              </a:rPr>
              <a:t>to rotate the desired  sector to </a:t>
            </a:r>
            <a:r>
              <a:rPr sz="2400" dirty="0">
                <a:latin typeface="Times New Roman"/>
                <a:cs typeface="Times New Roman"/>
              </a:rPr>
              <a:t>disk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</a:t>
            </a:r>
            <a:endParaRPr sz="240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50000"/>
              </a:lnSpc>
              <a:buFont typeface="Wingdings"/>
              <a:buChar char=""/>
              <a:tabLst>
                <a:tab pos="29845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Disk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Bandwidth </a:t>
            </a:r>
            <a:r>
              <a:rPr sz="2400" spc="-5" dirty="0">
                <a:latin typeface="Times New Roman"/>
                <a:cs typeface="Times New Roman"/>
              </a:rPr>
              <a:t>is defined as </a:t>
            </a:r>
            <a:r>
              <a:rPr sz="2400" dirty="0">
                <a:latin typeface="Times New Roman"/>
                <a:cs typeface="Times New Roman"/>
              </a:rPr>
              <a:t>number of bytes transferred  </a:t>
            </a:r>
            <a:r>
              <a:rPr sz="2400" spc="-5" dirty="0">
                <a:latin typeface="Times New Roman"/>
                <a:cs typeface="Times New Roman"/>
              </a:rPr>
              <a:t>divided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total time between first request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service and  </a:t>
            </a:r>
            <a:r>
              <a:rPr sz="2400" dirty="0">
                <a:latin typeface="Times New Roman"/>
                <a:cs typeface="Times New Roman"/>
              </a:rPr>
              <a:t>completion of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9644" y="356870"/>
            <a:ext cx="3890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Disk</a:t>
            </a:r>
            <a:r>
              <a:rPr spc="-5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228" y="1266189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52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2030678"/>
            <a:ext cx="4062095" cy="322643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77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latin typeface="Times New Roman"/>
                <a:cs typeface="Times New Roman"/>
              </a:rPr>
              <a:t>First Come First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Serve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7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latin typeface="Times New Roman"/>
                <a:cs typeface="Times New Roman"/>
              </a:rPr>
              <a:t>Shortest Seek </a:t>
            </a:r>
            <a:r>
              <a:rPr sz="2800" b="1" spc="-15" dirty="0">
                <a:latin typeface="Times New Roman"/>
                <a:cs typeface="Times New Roman"/>
              </a:rPr>
              <a:t>Time</a:t>
            </a:r>
            <a:r>
              <a:rPr sz="2800" b="1" spc="-1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7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latin typeface="Times New Roman"/>
                <a:cs typeface="Times New Roman"/>
              </a:rPr>
              <a:t>SCAN Scheduling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7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dirty="0">
                <a:latin typeface="Times New Roman"/>
                <a:cs typeface="Times New Roman"/>
              </a:rPr>
              <a:t>C-SCAN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Scheduling</a:t>
            </a: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7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LOOK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Scheduling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1735" y="356870"/>
            <a:ext cx="5469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 Come First</a:t>
            </a:r>
            <a:r>
              <a:rPr spc="-25" dirty="0"/>
              <a:t> </a:t>
            </a:r>
            <a:r>
              <a:rPr spc="-5" dirty="0"/>
              <a:t>Serve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53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557273"/>
            <a:ext cx="746252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Schedules on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come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serve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basis</a:t>
            </a:r>
            <a:endParaRPr sz="24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Good but does not provide </a:t>
            </a:r>
            <a:r>
              <a:rPr sz="2400" spc="-5" dirty="0">
                <a:latin typeface="Times New Roman"/>
                <a:cs typeface="Times New Roman"/>
              </a:rPr>
              <a:t>fastest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4400">
              <a:lnSpc>
                <a:spcPct val="150000"/>
              </a:lnSpc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Consider disk queue with </a:t>
            </a:r>
            <a:r>
              <a:rPr sz="2400" spc="-5" dirty="0">
                <a:latin typeface="Times New Roman"/>
                <a:cs typeface="Times New Roman"/>
              </a:rPr>
              <a:t>requests </a:t>
            </a:r>
            <a:r>
              <a:rPr sz="2400" dirty="0">
                <a:latin typeface="Times New Roman"/>
                <a:cs typeface="Times New Roman"/>
              </a:rPr>
              <a:t>for following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cylinders:  98, 183, 37, 122, 14, 124, 65,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67</a:t>
            </a:r>
            <a:endParaRPr sz="240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400" dirty="0">
                <a:latin typeface="Times New Roman"/>
                <a:cs typeface="Times New Roman"/>
              </a:rPr>
              <a:t>Initial location of disk head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at cylinder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753" y="2006600"/>
            <a:ext cx="415925" cy="370840"/>
          </a:xfrm>
          <a:custGeom>
            <a:avLst/>
            <a:gdLst/>
            <a:ahLst/>
            <a:cxnLst/>
            <a:rect l="l" t="t" r="r" b="b"/>
            <a:pathLst>
              <a:path w="415925" h="370839">
                <a:moveTo>
                  <a:pt x="0" y="370839"/>
                </a:moveTo>
                <a:lnTo>
                  <a:pt x="415632" y="370839"/>
                </a:lnTo>
                <a:lnTo>
                  <a:pt x="415632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5184" y="2377439"/>
            <a:ext cx="484505" cy="370840"/>
          </a:xfrm>
          <a:custGeom>
            <a:avLst/>
            <a:gdLst/>
            <a:ahLst/>
            <a:cxnLst/>
            <a:rect l="l" t="t" r="r" b="b"/>
            <a:pathLst>
              <a:path w="484504" h="370839">
                <a:moveTo>
                  <a:pt x="0" y="370839"/>
                </a:moveTo>
                <a:lnTo>
                  <a:pt x="484454" y="370839"/>
                </a:lnTo>
                <a:lnTo>
                  <a:pt x="48445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8867" y="2748279"/>
            <a:ext cx="443865" cy="370840"/>
          </a:xfrm>
          <a:custGeom>
            <a:avLst/>
            <a:gdLst/>
            <a:ahLst/>
            <a:cxnLst/>
            <a:rect l="l" t="t" r="r" b="b"/>
            <a:pathLst>
              <a:path w="443864" h="370839">
                <a:moveTo>
                  <a:pt x="0" y="370839"/>
                </a:moveTo>
                <a:lnTo>
                  <a:pt x="443344" y="370839"/>
                </a:lnTo>
                <a:lnTo>
                  <a:pt x="44334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2411" y="3119120"/>
            <a:ext cx="484505" cy="370840"/>
          </a:xfrm>
          <a:custGeom>
            <a:avLst/>
            <a:gdLst/>
            <a:ahLst/>
            <a:cxnLst/>
            <a:rect l="l" t="t" r="r" b="b"/>
            <a:pathLst>
              <a:path w="484504" h="370839">
                <a:moveTo>
                  <a:pt x="0" y="370839"/>
                </a:moveTo>
                <a:lnTo>
                  <a:pt x="484454" y="370839"/>
                </a:lnTo>
                <a:lnTo>
                  <a:pt x="484454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26083" y="3489959"/>
            <a:ext cx="374650" cy="370840"/>
          </a:xfrm>
          <a:custGeom>
            <a:avLst/>
            <a:gdLst/>
            <a:ahLst/>
            <a:cxnLst/>
            <a:rect l="l" t="t" r="r" b="b"/>
            <a:pathLst>
              <a:path w="374650" h="370839">
                <a:moveTo>
                  <a:pt x="0" y="370839"/>
                </a:moveTo>
                <a:lnTo>
                  <a:pt x="374065" y="370839"/>
                </a:lnTo>
                <a:lnTo>
                  <a:pt x="37406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75196" y="3860800"/>
            <a:ext cx="478155" cy="370840"/>
          </a:xfrm>
          <a:custGeom>
            <a:avLst/>
            <a:gdLst/>
            <a:ahLst/>
            <a:cxnLst/>
            <a:rect l="l" t="t" r="r" b="b"/>
            <a:pathLst>
              <a:path w="478154" h="370839">
                <a:moveTo>
                  <a:pt x="0" y="370839"/>
                </a:moveTo>
                <a:lnTo>
                  <a:pt x="477977" y="370839"/>
                </a:lnTo>
                <a:lnTo>
                  <a:pt x="4779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4310" y="4231640"/>
            <a:ext cx="429895" cy="370840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0" y="370839"/>
                </a:moveTo>
                <a:lnTo>
                  <a:pt x="429488" y="370839"/>
                </a:lnTo>
                <a:lnTo>
                  <a:pt x="429488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6969" y="4602479"/>
            <a:ext cx="422909" cy="370840"/>
          </a:xfrm>
          <a:custGeom>
            <a:avLst/>
            <a:gdLst/>
            <a:ahLst/>
            <a:cxnLst/>
            <a:rect l="l" t="t" r="r" b="b"/>
            <a:pathLst>
              <a:path w="422910" h="370839">
                <a:moveTo>
                  <a:pt x="0" y="370840"/>
                </a:moveTo>
                <a:lnTo>
                  <a:pt x="422554" y="370840"/>
                </a:lnTo>
                <a:lnTo>
                  <a:pt x="422554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568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28598" y="1630997"/>
          <a:ext cx="7649835" cy="370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75"/>
                <a:gridCol w="346075"/>
                <a:gridCol w="374015"/>
                <a:gridCol w="318770"/>
                <a:gridCol w="443230"/>
                <a:gridCol w="249555"/>
                <a:gridCol w="436244"/>
                <a:gridCol w="256539"/>
                <a:gridCol w="429259"/>
                <a:gridCol w="262889"/>
                <a:gridCol w="422275"/>
                <a:gridCol w="269875"/>
                <a:gridCol w="415289"/>
                <a:gridCol w="276860"/>
                <a:gridCol w="484504"/>
                <a:gridCol w="208279"/>
                <a:gridCol w="478154"/>
                <a:gridCol w="215264"/>
                <a:gridCol w="227964"/>
                <a:gridCol w="485140"/>
                <a:gridCol w="208915"/>
                <a:gridCol w="494665"/>
              </a:tblGrid>
              <a:tr h="37020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183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682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869564" y="2015617"/>
            <a:ext cx="2079625" cy="239395"/>
          </a:xfrm>
          <a:custGeom>
            <a:avLst/>
            <a:gdLst/>
            <a:ahLst/>
            <a:cxnLst/>
            <a:rect l="l" t="t" r="r" b="b"/>
            <a:pathLst>
              <a:path w="2079625" h="239394">
                <a:moveTo>
                  <a:pt x="1996890" y="189672"/>
                </a:moveTo>
                <a:lnTo>
                  <a:pt x="1948052" y="213106"/>
                </a:lnTo>
                <a:lnTo>
                  <a:pt x="1945132" y="221742"/>
                </a:lnTo>
                <a:lnTo>
                  <a:pt x="1948433" y="228854"/>
                </a:lnTo>
                <a:lnTo>
                  <a:pt x="1951863" y="235965"/>
                </a:lnTo>
                <a:lnTo>
                  <a:pt x="1960499" y="238886"/>
                </a:lnTo>
                <a:lnTo>
                  <a:pt x="2054220" y="193929"/>
                </a:lnTo>
                <a:lnTo>
                  <a:pt x="2049652" y="193929"/>
                </a:lnTo>
                <a:lnTo>
                  <a:pt x="1996890" y="189672"/>
                </a:lnTo>
                <a:close/>
              </a:path>
              <a:path w="2079625" h="239394">
                <a:moveTo>
                  <a:pt x="2022559" y="177366"/>
                </a:moveTo>
                <a:lnTo>
                  <a:pt x="1996890" y="189672"/>
                </a:lnTo>
                <a:lnTo>
                  <a:pt x="2049652" y="193929"/>
                </a:lnTo>
                <a:lnTo>
                  <a:pt x="2049868" y="191389"/>
                </a:lnTo>
                <a:lnTo>
                  <a:pt x="2042668" y="191389"/>
                </a:lnTo>
                <a:lnTo>
                  <a:pt x="2022559" y="177366"/>
                </a:lnTo>
                <a:close/>
              </a:path>
              <a:path w="2079625" h="239394">
                <a:moveTo>
                  <a:pt x="1971167" y="106680"/>
                </a:moveTo>
                <a:lnTo>
                  <a:pt x="1962150" y="108330"/>
                </a:lnTo>
                <a:lnTo>
                  <a:pt x="1957705" y="114807"/>
                </a:lnTo>
                <a:lnTo>
                  <a:pt x="1953133" y="121285"/>
                </a:lnTo>
                <a:lnTo>
                  <a:pt x="1954783" y="130175"/>
                </a:lnTo>
                <a:lnTo>
                  <a:pt x="1961261" y="134620"/>
                </a:lnTo>
                <a:lnTo>
                  <a:pt x="1999420" y="161230"/>
                </a:lnTo>
                <a:lnTo>
                  <a:pt x="2052065" y="165481"/>
                </a:lnTo>
                <a:lnTo>
                  <a:pt x="2049652" y="193929"/>
                </a:lnTo>
                <a:lnTo>
                  <a:pt x="2054220" y="193929"/>
                </a:lnTo>
                <a:lnTo>
                  <a:pt x="2079117" y="181991"/>
                </a:lnTo>
                <a:lnTo>
                  <a:pt x="1971167" y="106680"/>
                </a:lnTo>
                <a:close/>
              </a:path>
              <a:path w="2079625" h="239394">
                <a:moveTo>
                  <a:pt x="2044700" y="166751"/>
                </a:moveTo>
                <a:lnTo>
                  <a:pt x="2022559" y="177366"/>
                </a:lnTo>
                <a:lnTo>
                  <a:pt x="2042668" y="191389"/>
                </a:lnTo>
                <a:lnTo>
                  <a:pt x="2044700" y="166751"/>
                </a:lnTo>
                <a:close/>
              </a:path>
              <a:path w="2079625" h="239394">
                <a:moveTo>
                  <a:pt x="2051958" y="166751"/>
                </a:moveTo>
                <a:lnTo>
                  <a:pt x="2044700" y="166751"/>
                </a:lnTo>
                <a:lnTo>
                  <a:pt x="2042668" y="191389"/>
                </a:lnTo>
                <a:lnTo>
                  <a:pt x="2049868" y="191389"/>
                </a:lnTo>
                <a:lnTo>
                  <a:pt x="2051958" y="166751"/>
                </a:lnTo>
                <a:close/>
              </a:path>
              <a:path w="2079625" h="239394">
                <a:moveTo>
                  <a:pt x="2412" y="0"/>
                </a:moveTo>
                <a:lnTo>
                  <a:pt x="0" y="28575"/>
                </a:lnTo>
                <a:lnTo>
                  <a:pt x="1996890" y="189672"/>
                </a:lnTo>
                <a:lnTo>
                  <a:pt x="2022559" y="177366"/>
                </a:lnTo>
                <a:lnTo>
                  <a:pt x="1999420" y="161230"/>
                </a:lnTo>
                <a:lnTo>
                  <a:pt x="2412" y="0"/>
                </a:lnTo>
                <a:close/>
              </a:path>
              <a:path w="2079625" h="239394">
                <a:moveTo>
                  <a:pt x="1999420" y="161230"/>
                </a:moveTo>
                <a:lnTo>
                  <a:pt x="2022559" y="177366"/>
                </a:lnTo>
                <a:lnTo>
                  <a:pt x="2044700" y="166751"/>
                </a:lnTo>
                <a:lnTo>
                  <a:pt x="2051958" y="166751"/>
                </a:lnTo>
                <a:lnTo>
                  <a:pt x="2052065" y="165481"/>
                </a:lnTo>
                <a:lnTo>
                  <a:pt x="1999420" y="161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5386" y="2183510"/>
            <a:ext cx="2059939" cy="413384"/>
          </a:xfrm>
          <a:custGeom>
            <a:avLst/>
            <a:gdLst/>
            <a:ahLst/>
            <a:cxnLst/>
            <a:rect l="l" t="t" r="r" b="b"/>
            <a:pathLst>
              <a:path w="2059940" h="413385">
                <a:moveTo>
                  <a:pt x="1977483" y="366993"/>
                </a:moveTo>
                <a:lnTo>
                  <a:pt x="1926589" y="386080"/>
                </a:lnTo>
                <a:lnTo>
                  <a:pt x="1922780" y="394335"/>
                </a:lnTo>
                <a:lnTo>
                  <a:pt x="1928368" y="409067"/>
                </a:lnTo>
                <a:lnTo>
                  <a:pt x="1936623" y="412877"/>
                </a:lnTo>
                <a:lnTo>
                  <a:pt x="2035090" y="375920"/>
                </a:lnTo>
                <a:lnTo>
                  <a:pt x="2029587" y="375920"/>
                </a:lnTo>
                <a:lnTo>
                  <a:pt x="1977483" y="366993"/>
                </a:lnTo>
                <a:close/>
              </a:path>
              <a:path w="2059940" h="413385">
                <a:moveTo>
                  <a:pt x="2003936" y="357091"/>
                </a:moveTo>
                <a:lnTo>
                  <a:pt x="1977483" y="366993"/>
                </a:lnTo>
                <a:lnTo>
                  <a:pt x="2029587" y="375920"/>
                </a:lnTo>
                <a:lnTo>
                  <a:pt x="2030108" y="372872"/>
                </a:lnTo>
                <a:lnTo>
                  <a:pt x="2022728" y="372872"/>
                </a:lnTo>
                <a:lnTo>
                  <a:pt x="2003936" y="357091"/>
                </a:lnTo>
                <a:close/>
              </a:path>
              <a:path w="2059940" h="413385">
                <a:moveTo>
                  <a:pt x="1958975" y="282067"/>
                </a:moveTo>
                <a:lnTo>
                  <a:pt x="1949958" y="282829"/>
                </a:lnTo>
                <a:lnTo>
                  <a:pt x="1944877" y="288925"/>
                </a:lnTo>
                <a:lnTo>
                  <a:pt x="1939925" y="295021"/>
                </a:lnTo>
                <a:lnTo>
                  <a:pt x="1940687" y="304038"/>
                </a:lnTo>
                <a:lnTo>
                  <a:pt x="1982113" y="338765"/>
                </a:lnTo>
                <a:lnTo>
                  <a:pt x="2034413" y="347726"/>
                </a:lnTo>
                <a:lnTo>
                  <a:pt x="2029587" y="375920"/>
                </a:lnTo>
                <a:lnTo>
                  <a:pt x="2035090" y="375920"/>
                </a:lnTo>
                <a:lnTo>
                  <a:pt x="2059813" y="366649"/>
                </a:lnTo>
                <a:lnTo>
                  <a:pt x="1958975" y="282067"/>
                </a:lnTo>
                <a:close/>
              </a:path>
              <a:path w="2059940" h="413385">
                <a:moveTo>
                  <a:pt x="2026920" y="348488"/>
                </a:moveTo>
                <a:lnTo>
                  <a:pt x="2003936" y="357091"/>
                </a:lnTo>
                <a:lnTo>
                  <a:pt x="2022728" y="372872"/>
                </a:lnTo>
                <a:lnTo>
                  <a:pt x="2026920" y="348488"/>
                </a:lnTo>
                <a:close/>
              </a:path>
              <a:path w="2059940" h="413385">
                <a:moveTo>
                  <a:pt x="2034282" y="348488"/>
                </a:moveTo>
                <a:lnTo>
                  <a:pt x="2026920" y="348488"/>
                </a:lnTo>
                <a:lnTo>
                  <a:pt x="2022728" y="372872"/>
                </a:lnTo>
                <a:lnTo>
                  <a:pt x="2030108" y="372872"/>
                </a:lnTo>
                <a:lnTo>
                  <a:pt x="2034282" y="348488"/>
                </a:lnTo>
                <a:close/>
              </a:path>
              <a:path w="2059940" h="413385">
                <a:moveTo>
                  <a:pt x="4825" y="0"/>
                </a:moveTo>
                <a:lnTo>
                  <a:pt x="0" y="28193"/>
                </a:lnTo>
                <a:lnTo>
                  <a:pt x="1977483" y="366993"/>
                </a:lnTo>
                <a:lnTo>
                  <a:pt x="2003936" y="357091"/>
                </a:lnTo>
                <a:lnTo>
                  <a:pt x="1982113" y="338765"/>
                </a:lnTo>
                <a:lnTo>
                  <a:pt x="4825" y="0"/>
                </a:lnTo>
                <a:close/>
              </a:path>
              <a:path w="2059940" h="413385">
                <a:moveTo>
                  <a:pt x="1982113" y="338765"/>
                </a:moveTo>
                <a:lnTo>
                  <a:pt x="2003936" y="357091"/>
                </a:lnTo>
                <a:lnTo>
                  <a:pt x="2026920" y="348488"/>
                </a:lnTo>
                <a:lnTo>
                  <a:pt x="2034282" y="348488"/>
                </a:lnTo>
                <a:lnTo>
                  <a:pt x="2034413" y="347726"/>
                </a:lnTo>
                <a:lnTo>
                  <a:pt x="1982113" y="338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95854" y="2605151"/>
            <a:ext cx="4920615" cy="378460"/>
          </a:xfrm>
          <a:custGeom>
            <a:avLst/>
            <a:gdLst/>
            <a:ahLst/>
            <a:cxnLst/>
            <a:rect l="l" t="t" r="r" b="b"/>
            <a:pathLst>
              <a:path w="4920615" h="378460">
                <a:moveTo>
                  <a:pt x="109346" y="245872"/>
                </a:moveTo>
                <a:lnTo>
                  <a:pt x="102742" y="250190"/>
                </a:lnTo>
                <a:lnTo>
                  <a:pt x="0" y="319024"/>
                </a:lnTo>
                <a:lnTo>
                  <a:pt x="117601" y="378206"/>
                </a:lnTo>
                <a:lnTo>
                  <a:pt x="126110" y="375412"/>
                </a:lnTo>
                <a:lnTo>
                  <a:pt x="129666" y="368427"/>
                </a:lnTo>
                <a:lnTo>
                  <a:pt x="133222" y="361315"/>
                </a:lnTo>
                <a:lnTo>
                  <a:pt x="130428" y="352679"/>
                </a:lnTo>
                <a:lnTo>
                  <a:pt x="88464" y="331597"/>
                </a:lnTo>
                <a:lnTo>
                  <a:pt x="29082" y="331597"/>
                </a:lnTo>
                <a:lnTo>
                  <a:pt x="27304" y="303022"/>
                </a:lnTo>
                <a:lnTo>
                  <a:pt x="80182" y="299746"/>
                </a:lnTo>
                <a:lnTo>
                  <a:pt x="125221" y="269621"/>
                </a:lnTo>
                <a:lnTo>
                  <a:pt x="127000" y="260731"/>
                </a:lnTo>
                <a:lnTo>
                  <a:pt x="122681" y="254127"/>
                </a:lnTo>
                <a:lnTo>
                  <a:pt x="118236" y="247650"/>
                </a:lnTo>
                <a:lnTo>
                  <a:pt x="109346" y="245872"/>
                </a:lnTo>
                <a:close/>
              </a:path>
              <a:path w="4920615" h="378460">
                <a:moveTo>
                  <a:pt x="80182" y="299746"/>
                </a:moveTo>
                <a:lnTo>
                  <a:pt x="27304" y="303022"/>
                </a:lnTo>
                <a:lnTo>
                  <a:pt x="29082" y="331597"/>
                </a:lnTo>
                <a:lnTo>
                  <a:pt x="68031" y="329184"/>
                </a:lnTo>
                <a:lnTo>
                  <a:pt x="36194" y="329184"/>
                </a:lnTo>
                <a:lnTo>
                  <a:pt x="34670" y="304546"/>
                </a:lnTo>
                <a:lnTo>
                  <a:pt x="73010" y="304546"/>
                </a:lnTo>
                <a:lnTo>
                  <a:pt x="80182" y="299746"/>
                </a:lnTo>
                <a:close/>
              </a:path>
              <a:path w="4920615" h="378460">
                <a:moveTo>
                  <a:pt x="81951" y="328321"/>
                </a:moveTo>
                <a:lnTo>
                  <a:pt x="29082" y="331597"/>
                </a:lnTo>
                <a:lnTo>
                  <a:pt x="88464" y="331597"/>
                </a:lnTo>
                <a:lnTo>
                  <a:pt x="81951" y="328321"/>
                </a:lnTo>
                <a:close/>
              </a:path>
              <a:path w="4920615" h="378460">
                <a:moveTo>
                  <a:pt x="34670" y="304546"/>
                </a:moveTo>
                <a:lnTo>
                  <a:pt x="36194" y="329184"/>
                </a:lnTo>
                <a:lnTo>
                  <a:pt x="56561" y="315554"/>
                </a:lnTo>
                <a:lnTo>
                  <a:pt x="34670" y="304546"/>
                </a:lnTo>
                <a:close/>
              </a:path>
              <a:path w="4920615" h="378460">
                <a:moveTo>
                  <a:pt x="56561" y="315554"/>
                </a:moveTo>
                <a:lnTo>
                  <a:pt x="36194" y="329184"/>
                </a:lnTo>
                <a:lnTo>
                  <a:pt x="68031" y="329184"/>
                </a:lnTo>
                <a:lnTo>
                  <a:pt x="81951" y="328321"/>
                </a:lnTo>
                <a:lnTo>
                  <a:pt x="56561" y="315554"/>
                </a:lnTo>
                <a:close/>
              </a:path>
              <a:path w="4920615" h="378460">
                <a:moveTo>
                  <a:pt x="4918456" y="0"/>
                </a:moveTo>
                <a:lnTo>
                  <a:pt x="80182" y="299746"/>
                </a:lnTo>
                <a:lnTo>
                  <a:pt x="56561" y="315554"/>
                </a:lnTo>
                <a:lnTo>
                  <a:pt x="81951" y="328321"/>
                </a:lnTo>
                <a:lnTo>
                  <a:pt x="4920233" y="28575"/>
                </a:lnTo>
                <a:lnTo>
                  <a:pt x="4918456" y="0"/>
                </a:lnTo>
                <a:close/>
              </a:path>
              <a:path w="4920615" h="378460">
                <a:moveTo>
                  <a:pt x="73010" y="304546"/>
                </a:moveTo>
                <a:lnTo>
                  <a:pt x="34670" y="304546"/>
                </a:lnTo>
                <a:lnTo>
                  <a:pt x="56561" y="315554"/>
                </a:lnTo>
                <a:lnTo>
                  <a:pt x="73010" y="304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8427" y="3006979"/>
            <a:ext cx="3230880" cy="361315"/>
          </a:xfrm>
          <a:custGeom>
            <a:avLst/>
            <a:gdLst/>
            <a:ahLst/>
            <a:cxnLst/>
            <a:rect l="l" t="t" r="r" b="b"/>
            <a:pathLst>
              <a:path w="3230879" h="361314">
                <a:moveTo>
                  <a:pt x="3148300" y="312124"/>
                </a:moveTo>
                <a:lnTo>
                  <a:pt x="3099181" y="335153"/>
                </a:lnTo>
                <a:lnTo>
                  <a:pt x="3096006" y="343662"/>
                </a:lnTo>
                <a:lnTo>
                  <a:pt x="3099435" y="350774"/>
                </a:lnTo>
                <a:lnTo>
                  <a:pt x="3102737" y="358013"/>
                </a:lnTo>
                <a:lnTo>
                  <a:pt x="3111246" y="361061"/>
                </a:lnTo>
                <a:lnTo>
                  <a:pt x="3118358" y="357632"/>
                </a:lnTo>
                <a:lnTo>
                  <a:pt x="3205518" y="316865"/>
                </a:lnTo>
                <a:lnTo>
                  <a:pt x="3200908" y="316865"/>
                </a:lnTo>
                <a:lnTo>
                  <a:pt x="3148300" y="312124"/>
                </a:lnTo>
                <a:close/>
              </a:path>
              <a:path w="3230879" h="361314">
                <a:moveTo>
                  <a:pt x="3173915" y="300096"/>
                </a:moveTo>
                <a:lnTo>
                  <a:pt x="3148300" y="312124"/>
                </a:lnTo>
                <a:lnTo>
                  <a:pt x="3200908" y="316865"/>
                </a:lnTo>
                <a:lnTo>
                  <a:pt x="3201134" y="314325"/>
                </a:lnTo>
                <a:lnTo>
                  <a:pt x="3193923" y="314325"/>
                </a:lnTo>
                <a:lnTo>
                  <a:pt x="3173915" y="300096"/>
                </a:lnTo>
                <a:close/>
              </a:path>
              <a:path w="3230879" h="361314">
                <a:moveTo>
                  <a:pt x="3123184" y="228981"/>
                </a:moveTo>
                <a:lnTo>
                  <a:pt x="3114167" y="230378"/>
                </a:lnTo>
                <a:lnTo>
                  <a:pt x="3109595" y="236854"/>
                </a:lnTo>
                <a:lnTo>
                  <a:pt x="3105150" y="243332"/>
                </a:lnTo>
                <a:lnTo>
                  <a:pt x="3106547" y="252222"/>
                </a:lnTo>
                <a:lnTo>
                  <a:pt x="3150823" y="283675"/>
                </a:lnTo>
                <a:lnTo>
                  <a:pt x="3203448" y="288417"/>
                </a:lnTo>
                <a:lnTo>
                  <a:pt x="3200908" y="316865"/>
                </a:lnTo>
                <a:lnTo>
                  <a:pt x="3205518" y="316865"/>
                </a:lnTo>
                <a:lnTo>
                  <a:pt x="3230499" y="305181"/>
                </a:lnTo>
                <a:lnTo>
                  <a:pt x="3129534" y="233553"/>
                </a:lnTo>
                <a:lnTo>
                  <a:pt x="3123184" y="228981"/>
                </a:lnTo>
                <a:close/>
              </a:path>
              <a:path w="3230879" h="361314">
                <a:moveTo>
                  <a:pt x="3196082" y="289687"/>
                </a:moveTo>
                <a:lnTo>
                  <a:pt x="3173915" y="300096"/>
                </a:lnTo>
                <a:lnTo>
                  <a:pt x="3193923" y="314325"/>
                </a:lnTo>
                <a:lnTo>
                  <a:pt x="3196082" y="289687"/>
                </a:lnTo>
                <a:close/>
              </a:path>
              <a:path w="3230879" h="361314">
                <a:moveTo>
                  <a:pt x="3203334" y="289687"/>
                </a:moveTo>
                <a:lnTo>
                  <a:pt x="3196082" y="289687"/>
                </a:lnTo>
                <a:lnTo>
                  <a:pt x="3193923" y="314325"/>
                </a:lnTo>
                <a:lnTo>
                  <a:pt x="3201134" y="314325"/>
                </a:lnTo>
                <a:lnTo>
                  <a:pt x="3203334" y="289687"/>
                </a:lnTo>
                <a:close/>
              </a:path>
              <a:path w="3230879" h="361314">
                <a:moveTo>
                  <a:pt x="2667" y="0"/>
                </a:moveTo>
                <a:lnTo>
                  <a:pt x="0" y="28448"/>
                </a:lnTo>
                <a:lnTo>
                  <a:pt x="3148300" y="312124"/>
                </a:lnTo>
                <a:lnTo>
                  <a:pt x="3173915" y="300096"/>
                </a:lnTo>
                <a:lnTo>
                  <a:pt x="3150823" y="283675"/>
                </a:lnTo>
                <a:lnTo>
                  <a:pt x="2667" y="0"/>
                </a:lnTo>
                <a:close/>
              </a:path>
              <a:path w="3230879" h="361314">
                <a:moveTo>
                  <a:pt x="3150823" y="283675"/>
                </a:moveTo>
                <a:lnTo>
                  <a:pt x="3173915" y="300096"/>
                </a:lnTo>
                <a:lnTo>
                  <a:pt x="3196082" y="289687"/>
                </a:lnTo>
                <a:lnTo>
                  <a:pt x="3203334" y="289687"/>
                </a:lnTo>
                <a:lnTo>
                  <a:pt x="3203448" y="288417"/>
                </a:lnTo>
                <a:lnTo>
                  <a:pt x="3150823" y="283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473" y="3394836"/>
            <a:ext cx="3887470" cy="329565"/>
          </a:xfrm>
          <a:custGeom>
            <a:avLst/>
            <a:gdLst/>
            <a:ahLst/>
            <a:cxnLst/>
            <a:rect l="l" t="t" r="r" b="b"/>
            <a:pathLst>
              <a:path w="3887470" h="329564">
                <a:moveTo>
                  <a:pt x="109092" y="196977"/>
                </a:moveTo>
                <a:lnTo>
                  <a:pt x="102615" y="201422"/>
                </a:lnTo>
                <a:lnTo>
                  <a:pt x="0" y="270637"/>
                </a:lnTo>
                <a:lnTo>
                  <a:pt x="110871" y="325755"/>
                </a:lnTo>
                <a:lnTo>
                  <a:pt x="117855" y="329311"/>
                </a:lnTo>
                <a:lnTo>
                  <a:pt x="126491" y="326390"/>
                </a:lnTo>
                <a:lnTo>
                  <a:pt x="129921" y="319405"/>
                </a:lnTo>
                <a:lnTo>
                  <a:pt x="133476" y="312293"/>
                </a:lnTo>
                <a:lnTo>
                  <a:pt x="130555" y="303784"/>
                </a:lnTo>
                <a:lnTo>
                  <a:pt x="123571" y="300228"/>
                </a:lnTo>
                <a:lnTo>
                  <a:pt x="88928" y="282956"/>
                </a:lnTo>
                <a:lnTo>
                  <a:pt x="29210" y="282956"/>
                </a:lnTo>
                <a:lnTo>
                  <a:pt x="27432" y="254508"/>
                </a:lnTo>
                <a:lnTo>
                  <a:pt x="80077" y="251035"/>
                </a:lnTo>
                <a:lnTo>
                  <a:pt x="118617" y="225044"/>
                </a:lnTo>
                <a:lnTo>
                  <a:pt x="125095" y="220599"/>
                </a:lnTo>
                <a:lnTo>
                  <a:pt x="126873" y="211709"/>
                </a:lnTo>
                <a:lnTo>
                  <a:pt x="122427" y="205232"/>
                </a:lnTo>
                <a:lnTo>
                  <a:pt x="117983" y="198628"/>
                </a:lnTo>
                <a:lnTo>
                  <a:pt x="109092" y="196977"/>
                </a:lnTo>
                <a:close/>
              </a:path>
              <a:path w="3887470" h="329564">
                <a:moveTo>
                  <a:pt x="80077" y="251035"/>
                </a:moveTo>
                <a:lnTo>
                  <a:pt x="27432" y="254508"/>
                </a:lnTo>
                <a:lnTo>
                  <a:pt x="29210" y="282956"/>
                </a:lnTo>
                <a:lnTo>
                  <a:pt x="65806" y="280543"/>
                </a:lnTo>
                <a:lnTo>
                  <a:pt x="36322" y="280543"/>
                </a:lnTo>
                <a:lnTo>
                  <a:pt x="34671" y="255904"/>
                </a:lnTo>
                <a:lnTo>
                  <a:pt x="72856" y="255904"/>
                </a:lnTo>
                <a:lnTo>
                  <a:pt x="80077" y="251035"/>
                </a:lnTo>
                <a:close/>
              </a:path>
              <a:path w="3887470" h="329564">
                <a:moveTo>
                  <a:pt x="81952" y="279478"/>
                </a:moveTo>
                <a:lnTo>
                  <a:pt x="29210" y="282956"/>
                </a:lnTo>
                <a:lnTo>
                  <a:pt x="88928" y="282956"/>
                </a:lnTo>
                <a:lnTo>
                  <a:pt x="81952" y="279478"/>
                </a:lnTo>
                <a:close/>
              </a:path>
              <a:path w="3887470" h="329564">
                <a:moveTo>
                  <a:pt x="34671" y="255904"/>
                </a:moveTo>
                <a:lnTo>
                  <a:pt x="36322" y="280543"/>
                </a:lnTo>
                <a:lnTo>
                  <a:pt x="56625" y="266850"/>
                </a:lnTo>
                <a:lnTo>
                  <a:pt x="34671" y="255904"/>
                </a:lnTo>
                <a:close/>
              </a:path>
              <a:path w="3887470" h="329564">
                <a:moveTo>
                  <a:pt x="56625" y="266850"/>
                </a:moveTo>
                <a:lnTo>
                  <a:pt x="36322" y="280543"/>
                </a:lnTo>
                <a:lnTo>
                  <a:pt x="65806" y="280543"/>
                </a:lnTo>
                <a:lnTo>
                  <a:pt x="81952" y="279478"/>
                </a:lnTo>
                <a:lnTo>
                  <a:pt x="56625" y="266850"/>
                </a:lnTo>
                <a:close/>
              </a:path>
              <a:path w="3887470" h="329564">
                <a:moveTo>
                  <a:pt x="3885438" y="0"/>
                </a:moveTo>
                <a:lnTo>
                  <a:pt x="80077" y="251035"/>
                </a:lnTo>
                <a:lnTo>
                  <a:pt x="56625" y="266850"/>
                </a:lnTo>
                <a:lnTo>
                  <a:pt x="81952" y="279478"/>
                </a:lnTo>
                <a:lnTo>
                  <a:pt x="3887216" y="28575"/>
                </a:lnTo>
                <a:lnTo>
                  <a:pt x="3885438" y="0"/>
                </a:lnTo>
                <a:close/>
              </a:path>
              <a:path w="3887470" h="329564">
                <a:moveTo>
                  <a:pt x="72856" y="255904"/>
                </a:moveTo>
                <a:lnTo>
                  <a:pt x="34671" y="255904"/>
                </a:lnTo>
                <a:lnTo>
                  <a:pt x="56625" y="266850"/>
                </a:lnTo>
                <a:lnTo>
                  <a:pt x="72856" y="25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092" y="3748151"/>
            <a:ext cx="4598670" cy="256540"/>
          </a:xfrm>
          <a:custGeom>
            <a:avLst/>
            <a:gdLst/>
            <a:ahLst/>
            <a:cxnLst/>
            <a:rect l="l" t="t" r="r" b="b"/>
            <a:pathLst>
              <a:path w="4598670" h="256539">
                <a:moveTo>
                  <a:pt x="4517180" y="205455"/>
                </a:moveTo>
                <a:lnTo>
                  <a:pt x="4469130" y="231013"/>
                </a:lnTo>
                <a:lnTo>
                  <a:pt x="4466463" y="239649"/>
                </a:lnTo>
                <a:lnTo>
                  <a:pt x="4473829" y="253619"/>
                </a:lnTo>
                <a:lnTo>
                  <a:pt x="4482465" y="256159"/>
                </a:lnTo>
                <a:lnTo>
                  <a:pt x="4574053" y="207518"/>
                </a:lnTo>
                <a:lnTo>
                  <a:pt x="4569841" y="207518"/>
                </a:lnTo>
                <a:lnTo>
                  <a:pt x="4517180" y="205455"/>
                </a:lnTo>
                <a:close/>
              </a:path>
              <a:path w="4598670" h="256539">
                <a:moveTo>
                  <a:pt x="4542075" y="192195"/>
                </a:moveTo>
                <a:lnTo>
                  <a:pt x="4517180" y="205455"/>
                </a:lnTo>
                <a:lnTo>
                  <a:pt x="4569841" y="207518"/>
                </a:lnTo>
                <a:lnTo>
                  <a:pt x="4569927" y="205359"/>
                </a:lnTo>
                <a:lnTo>
                  <a:pt x="4562729" y="205359"/>
                </a:lnTo>
                <a:lnTo>
                  <a:pt x="4542075" y="192195"/>
                </a:lnTo>
                <a:close/>
              </a:path>
              <a:path w="4598670" h="256539">
                <a:moveTo>
                  <a:pt x="4487671" y="123698"/>
                </a:moveTo>
                <a:lnTo>
                  <a:pt x="4478908" y="125603"/>
                </a:lnTo>
                <a:lnTo>
                  <a:pt x="4474591" y="132334"/>
                </a:lnTo>
                <a:lnTo>
                  <a:pt x="4470400" y="138938"/>
                </a:lnTo>
                <a:lnTo>
                  <a:pt x="4472305" y="147828"/>
                </a:lnTo>
                <a:lnTo>
                  <a:pt x="4479036" y="152019"/>
                </a:lnTo>
                <a:lnTo>
                  <a:pt x="4518237" y="177003"/>
                </a:lnTo>
                <a:lnTo>
                  <a:pt x="4570983" y="179070"/>
                </a:lnTo>
                <a:lnTo>
                  <a:pt x="4569841" y="207518"/>
                </a:lnTo>
                <a:lnTo>
                  <a:pt x="4574053" y="207518"/>
                </a:lnTo>
                <a:lnTo>
                  <a:pt x="4598670" y="194437"/>
                </a:lnTo>
                <a:lnTo>
                  <a:pt x="4494403" y="127889"/>
                </a:lnTo>
                <a:lnTo>
                  <a:pt x="4487671" y="123698"/>
                </a:lnTo>
                <a:close/>
              </a:path>
              <a:path w="4598670" h="256539">
                <a:moveTo>
                  <a:pt x="1015" y="0"/>
                </a:moveTo>
                <a:lnTo>
                  <a:pt x="0" y="28575"/>
                </a:lnTo>
                <a:lnTo>
                  <a:pt x="4517180" y="205455"/>
                </a:lnTo>
                <a:lnTo>
                  <a:pt x="4542075" y="192195"/>
                </a:lnTo>
                <a:lnTo>
                  <a:pt x="4518237" y="177003"/>
                </a:lnTo>
                <a:lnTo>
                  <a:pt x="1015" y="0"/>
                </a:lnTo>
                <a:close/>
              </a:path>
              <a:path w="4598670" h="256539">
                <a:moveTo>
                  <a:pt x="4563618" y="180721"/>
                </a:moveTo>
                <a:lnTo>
                  <a:pt x="4542075" y="192195"/>
                </a:lnTo>
                <a:lnTo>
                  <a:pt x="4562729" y="205359"/>
                </a:lnTo>
                <a:lnTo>
                  <a:pt x="4563618" y="180721"/>
                </a:lnTo>
                <a:close/>
              </a:path>
              <a:path w="4598670" h="256539">
                <a:moveTo>
                  <a:pt x="4570917" y="180721"/>
                </a:moveTo>
                <a:lnTo>
                  <a:pt x="4563618" y="180721"/>
                </a:lnTo>
                <a:lnTo>
                  <a:pt x="4562729" y="205359"/>
                </a:lnTo>
                <a:lnTo>
                  <a:pt x="4569927" y="205359"/>
                </a:lnTo>
                <a:lnTo>
                  <a:pt x="4570917" y="180721"/>
                </a:lnTo>
                <a:close/>
              </a:path>
              <a:path w="4598670" h="256539">
                <a:moveTo>
                  <a:pt x="4518237" y="177003"/>
                </a:moveTo>
                <a:lnTo>
                  <a:pt x="4542075" y="192195"/>
                </a:lnTo>
                <a:lnTo>
                  <a:pt x="4563618" y="180721"/>
                </a:lnTo>
                <a:lnTo>
                  <a:pt x="4570917" y="180721"/>
                </a:lnTo>
                <a:lnTo>
                  <a:pt x="4570983" y="179070"/>
                </a:lnTo>
                <a:lnTo>
                  <a:pt x="4518237" y="177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1689" y="4101465"/>
            <a:ext cx="2490470" cy="275590"/>
          </a:xfrm>
          <a:custGeom>
            <a:avLst/>
            <a:gdLst/>
            <a:ahLst/>
            <a:cxnLst/>
            <a:rect l="l" t="t" r="r" b="b"/>
            <a:pathLst>
              <a:path w="2490470" h="275589">
                <a:moveTo>
                  <a:pt x="107822" y="143256"/>
                </a:moveTo>
                <a:lnTo>
                  <a:pt x="101345" y="147701"/>
                </a:lnTo>
                <a:lnTo>
                  <a:pt x="0" y="218567"/>
                </a:lnTo>
                <a:lnTo>
                  <a:pt x="118617" y="275463"/>
                </a:lnTo>
                <a:lnTo>
                  <a:pt x="127253" y="272415"/>
                </a:lnTo>
                <a:lnTo>
                  <a:pt x="130555" y="265303"/>
                </a:lnTo>
                <a:lnTo>
                  <a:pt x="133984" y="258190"/>
                </a:lnTo>
                <a:lnTo>
                  <a:pt x="131063" y="249682"/>
                </a:lnTo>
                <a:lnTo>
                  <a:pt x="91007" y="230504"/>
                </a:lnTo>
                <a:lnTo>
                  <a:pt x="29336" y="230504"/>
                </a:lnTo>
                <a:lnTo>
                  <a:pt x="27050" y="202057"/>
                </a:lnTo>
                <a:lnTo>
                  <a:pt x="79669" y="197736"/>
                </a:lnTo>
                <a:lnTo>
                  <a:pt x="124205" y="166624"/>
                </a:lnTo>
                <a:lnTo>
                  <a:pt x="125729" y="157734"/>
                </a:lnTo>
                <a:lnTo>
                  <a:pt x="121284" y="151257"/>
                </a:lnTo>
                <a:lnTo>
                  <a:pt x="116712" y="144780"/>
                </a:lnTo>
                <a:lnTo>
                  <a:pt x="107822" y="143256"/>
                </a:lnTo>
                <a:close/>
              </a:path>
              <a:path w="2490470" h="275589">
                <a:moveTo>
                  <a:pt x="79669" y="197736"/>
                </a:moveTo>
                <a:lnTo>
                  <a:pt x="27050" y="202057"/>
                </a:lnTo>
                <a:lnTo>
                  <a:pt x="29336" y="230504"/>
                </a:lnTo>
                <a:lnTo>
                  <a:pt x="60271" y="227965"/>
                </a:lnTo>
                <a:lnTo>
                  <a:pt x="36321" y="227965"/>
                </a:lnTo>
                <a:lnTo>
                  <a:pt x="34416" y="203454"/>
                </a:lnTo>
                <a:lnTo>
                  <a:pt x="71470" y="203454"/>
                </a:lnTo>
                <a:lnTo>
                  <a:pt x="79669" y="197736"/>
                </a:lnTo>
                <a:close/>
              </a:path>
              <a:path w="2490470" h="275589">
                <a:moveTo>
                  <a:pt x="81967" y="226183"/>
                </a:moveTo>
                <a:lnTo>
                  <a:pt x="29336" y="230504"/>
                </a:lnTo>
                <a:lnTo>
                  <a:pt x="91007" y="230504"/>
                </a:lnTo>
                <a:lnTo>
                  <a:pt x="81967" y="226183"/>
                </a:lnTo>
                <a:close/>
              </a:path>
              <a:path w="2490470" h="275589">
                <a:moveTo>
                  <a:pt x="34416" y="203454"/>
                </a:moveTo>
                <a:lnTo>
                  <a:pt x="36321" y="227965"/>
                </a:lnTo>
                <a:lnTo>
                  <a:pt x="56401" y="213962"/>
                </a:lnTo>
                <a:lnTo>
                  <a:pt x="34416" y="203454"/>
                </a:lnTo>
                <a:close/>
              </a:path>
              <a:path w="2490470" h="275589">
                <a:moveTo>
                  <a:pt x="56401" y="213962"/>
                </a:moveTo>
                <a:lnTo>
                  <a:pt x="36321" y="227965"/>
                </a:lnTo>
                <a:lnTo>
                  <a:pt x="60271" y="227965"/>
                </a:lnTo>
                <a:lnTo>
                  <a:pt x="81967" y="226183"/>
                </a:lnTo>
                <a:lnTo>
                  <a:pt x="56401" y="213962"/>
                </a:lnTo>
                <a:close/>
              </a:path>
              <a:path w="2490470" h="275589">
                <a:moveTo>
                  <a:pt x="2487929" y="0"/>
                </a:moveTo>
                <a:lnTo>
                  <a:pt x="79669" y="197736"/>
                </a:lnTo>
                <a:lnTo>
                  <a:pt x="56401" y="213962"/>
                </a:lnTo>
                <a:lnTo>
                  <a:pt x="81967" y="226183"/>
                </a:lnTo>
                <a:lnTo>
                  <a:pt x="2490216" y="28448"/>
                </a:lnTo>
                <a:lnTo>
                  <a:pt x="2487929" y="0"/>
                </a:lnTo>
                <a:close/>
              </a:path>
              <a:path w="2490470" h="275589">
                <a:moveTo>
                  <a:pt x="71470" y="203454"/>
                </a:moveTo>
                <a:lnTo>
                  <a:pt x="34416" y="203454"/>
                </a:lnTo>
                <a:lnTo>
                  <a:pt x="56401" y="213962"/>
                </a:lnTo>
                <a:lnTo>
                  <a:pt x="71470" y="203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53053" y="4465446"/>
            <a:ext cx="414655" cy="316230"/>
          </a:xfrm>
          <a:custGeom>
            <a:avLst/>
            <a:gdLst/>
            <a:ahLst/>
            <a:cxnLst/>
            <a:rect l="l" t="t" r="r" b="b"/>
            <a:pathLst>
              <a:path w="414654" h="316229">
                <a:moveTo>
                  <a:pt x="286766" y="272542"/>
                </a:moveTo>
                <a:lnTo>
                  <a:pt x="279654" y="278130"/>
                </a:lnTo>
                <a:lnTo>
                  <a:pt x="277876" y="293878"/>
                </a:lnTo>
                <a:lnTo>
                  <a:pt x="283464" y="300990"/>
                </a:lnTo>
                <a:lnTo>
                  <a:pt x="414147" y="316230"/>
                </a:lnTo>
                <a:lnTo>
                  <a:pt x="411801" y="310642"/>
                </a:lnTo>
                <a:lnTo>
                  <a:pt x="382905" y="310642"/>
                </a:lnTo>
                <a:lnTo>
                  <a:pt x="340665" y="278896"/>
                </a:lnTo>
                <a:lnTo>
                  <a:pt x="294640" y="273558"/>
                </a:lnTo>
                <a:lnTo>
                  <a:pt x="286766" y="272542"/>
                </a:lnTo>
                <a:close/>
              </a:path>
              <a:path w="414654" h="316229">
                <a:moveTo>
                  <a:pt x="340665" y="278896"/>
                </a:moveTo>
                <a:lnTo>
                  <a:pt x="382905" y="310642"/>
                </a:lnTo>
                <a:lnTo>
                  <a:pt x="387318" y="304800"/>
                </a:lnTo>
                <a:lnTo>
                  <a:pt x="378333" y="304800"/>
                </a:lnTo>
                <a:lnTo>
                  <a:pt x="368817" y="282161"/>
                </a:lnTo>
                <a:lnTo>
                  <a:pt x="340665" y="278896"/>
                </a:lnTo>
                <a:close/>
              </a:path>
              <a:path w="414654" h="316229">
                <a:moveTo>
                  <a:pt x="354838" y="191516"/>
                </a:moveTo>
                <a:lnTo>
                  <a:pt x="340233" y="197612"/>
                </a:lnTo>
                <a:lnTo>
                  <a:pt x="336804" y="205994"/>
                </a:lnTo>
                <a:lnTo>
                  <a:pt x="357790" y="255925"/>
                </a:lnTo>
                <a:lnTo>
                  <a:pt x="400177" y="287782"/>
                </a:lnTo>
                <a:lnTo>
                  <a:pt x="382905" y="310642"/>
                </a:lnTo>
                <a:lnTo>
                  <a:pt x="411801" y="310642"/>
                </a:lnTo>
                <a:lnTo>
                  <a:pt x="363220" y="194945"/>
                </a:lnTo>
                <a:lnTo>
                  <a:pt x="354838" y="191516"/>
                </a:lnTo>
                <a:close/>
              </a:path>
              <a:path w="414654" h="316229">
                <a:moveTo>
                  <a:pt x="368817" y="282161"/>
                </a:moveTo>
                <a:lnTo>
                  <a:pt x="378333" y="304800"/>
                </a:lnTo>
                <a:lnTo>
                  <a:pt x="393192" y="284988"/>
                </a:lnTo>
                <a:lnTo>
                  <a:pt x="368817" y="282161"/>
                </a:lnTo>
                <a:close/>
              </a:path>
              <a:path w="414654" h="316229">
                <a:moveTo>
                  <a:pt x="357790" y="255925"/>
                </a:moveTo>
                <a:lnTo>
                  <a:pt x="368817" y="282161"/>
                </a:lnTo>
                <a:lnTo>
                  <a:pt x="393192" y="284988"/>
                </a:lnTo>
                <a:lnTo>
                  <a:pt x="378333" y="304800"/>
                </a:lnTo>
                <a:lnTo>
                  <a:pt x="387318" y="304800"/>
                </a:lnTo>
                <a:lnTo>
                  <a:pt x="400177" y="287782"/>
                </a:lnTo>
                <a:lnTo>
                  <a:pt x="357790" y="255925"/>
                </a:lnTo>
                <a:close/>
              </a:path>
              <a:path w="414654" h="316229">
                <a:moveTo>
                  <a:pt x="17272" y="0"/>
                </a:moveTo>
                <a:lnTo>
                  <a:pt x="0" y="22860"/>
                </a:lnTo>
                <a:lnTo>
                  <a:pt x="340665" y="278896"/>
                </a:lnTo>
                <a:lnTo>
                  <a:pt x="368817" y="282161"/>
                </a:lnTo>
                <a:lnTo>
                  <a:pt x="357790" y="255925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51735" y="356870"/>
            <a:ext cx="5469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 Come First</a:t>
            </a:r>
            <a:r>
              <a:rPr spc="-25" dirty="0"/>
              <a:t> </a:t>
            </a:r>
            <a:r>
              <a:rPr spc="-5" dirty="0"/>
              <a:t>Serve</a:t>
            </a:r>
          </a:p>
        </p:txBody>
      </p:sp>
      <p:sp>
        <p:nvSpPr>
          <p:cNvPr id="22" name="object 22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9512" y="6411896"/>
            <a:ext cx="214629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75"/>
              </a:lnSpc>
            </a:pPr>
            <a:r>
              <a:rPr sz="1400" b="1" spc="-5" dirty="0">
                <a:solidFill>
                  <a:srgbClr val="775F54"/>
                </a:solidFill>
                <a:latin typeface="Tw Cen MT"/>
                <a:cs typeface="Tw Cen MT"/>
              </a:rPr>
              <a:t>54</a:t>
            </a:r>
            <a:endParaRPr sz="1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847" y="318770"/>
            <a:ext cx="23418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Syllabus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11553"/>
            <a:ext cx="7236460" cy="4362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800" b="1" dirty="0" smtClean="0">
                <a:latin typeface="Times New Roman"/>
                <a:cs typeface="Times New Roman"/>
              </a:rPr>
              <a:t>I/O Management &amp; Disk Scheduling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endParaRPr lang="en-IN" sz="2400" b="1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I/O Devices (GG-567),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Organization of I/O function (DMD-478),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Operating System Design Issues,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I/O Buffering (GG-572),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Disk Scheduling (FCFS) (GG-510),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RAID (GG-522),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Disk Cache (GG-483-484)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754" y="356870"/>
            <a:ext cx="44183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Disk</a:t>
            </a:r>
            <a:r>
              <a:rPr spc="-40" dirty="0"/>
              <a:t> </a:t>
            </a:r>
            <a:r>
              <a:rPr spc="-5" dirty="0"/>
              <a:t>Organization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701444"/>
            <a:ext cx="8376284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operated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parallel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rate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reading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writing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35"/>
              </a:spcBef>
            </a:pPr>
            <a:r>
              <a:rPr sz="2400" spc="-5" dirty="0">
                <a:latin typeface="Times New Roman"/>
                <a:cs typeface="Times New Roman"/>
              </a:rPr>
              <a:t>increases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drastically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It increases reliability </a:t>
            </a:r>
            <a:r>
              <a:rPr sz="2400" dirty="0">
                <a:latin typeface="Times New Roman"/>
                <a:cs typeface="Times New Roman"/>
              </a:rPr>
              <a:t>of 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Redundant information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stored on multiple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Failure of one disk does not lead </a:t>
            </a:r>
            <a:r>
              <a:rPr sz="2400" spc="-5" dirty="0">
                <a:latin typeface="Times New Roman"/>
                <a:cs typeface="Times New Roman"/>
              </a:rPr>
              <a:t>loss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Commonly </a:t>
            </a:r>
            <a:r>
              <a:rPr sz="2400" dirty="0">
                <a:latin typeface="Times New Roman"/>
                <a:cs typeface="Times New Roman"/>
              </a:rPr>
              <a:t>used disk </a:t>
            </a:r>
            <a:r>
              <a:rPr sz="2400" spc="-5" dirty="0">
                <a:latin typeface="Times New Roman"/>
                <a:cs typeface="Times New Roman"/>
              </a:rPr>
              <a:t>organization </a:t>
            </a:r>
            <a:r>
              <a:rPr sz="2400" dirty="0">
                <a:latin typeface="Times New Roman"/>
                <a:cs typeface="Times New Roman"/>
              </a:rPr>
              <a:t>technique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called as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RAID-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Redundant Array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of Inexpensive</a:t>
            </a:r>
            <a:r>
              <a:rPr sz="24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9470" y="356870"/>
            <a:ext cx="5151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Increasing</a:t>
            </a:r>
            <a:r>
              <a:rPr spc="-45" dirty="0"/>
              <a:t> </a:t>
            </a:r>
            <a:r>
              <a:rPr spc="-5" dirty="0"/>
              <a:t>Reliability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533702"/>
            <a:ext cx="8148320" cy="45523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increase reliability introduce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redundancy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introduce redundancy use </a:t>
            </a:r>
            <a:r>
              <a:rPr sz="2200" i="1" spc="-10" dirty="0">
                <a:latin typeface="Times New Roman"/>
                <a:cs typeface="Times New Roman"/>
              </a:rPr>
              <a:t>mirroring </a:t>
            </a:r>
            <a:r>
              <a:rPr sz="2200" dirty="0">
                <a:latin typeface="Times New Roman"/>
                <a:cs typeface="Times New Roman"/>
              </a:rPr>
              <a:t>also called 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shadowing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Store extra information that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used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event of </a:t>
            </a:r>
            <a:r>
              <a:rPr sz="2200" dirty="0">
                <a:latin typeface="Times New Roman"/>
                <a:cs typeface="Times New Roman"/>
              </a:rPr>
              <a:t>failure of a  disk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 logical </a:t>
            </a:r>
            <a:r>
              <a:rPr sz="2200" spc="-5" dirty="0">
                <a:latin typeface="Times New Roman"/>
                <a:cs typeface="Times New Roman"/>
              </a:rPr>
              <a:t>disk consists </a:t>
            </a:r>
            <a:r>
              <a:rPr sz="2200" dirty="0">
                <a:latin typeface="Times New Roman"/>
                <a:cs typeface="Times New Roman"/>
              </a:rPr>
              <a:t>of two </a:t>
            </a:r>
            <a:r>
              <a:rPr sz="2200" spc="-5" dirty="0">
                <a:latin typeface="Times New Roman"/>
                <a:cs typeface="Times New Roman"/>
              </a:rPr>
              <a:t>physical </a:t>
            </a:r>
            <a:r>
              <a:rPr sz="2200" dirty="0">
                <a:latin typeface="Times New Roman"/>
                <a:cs typeface="Times New Roman"/>
              </a:rPr>
              <a:t>disks &amp; every write is made  on both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one disk fails data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recovered from other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Mirroring doubles the </a:t>
            </a:r>
            <a:r>
              <a:rPr sz="2200" spc="-5" dirty="0">
                <a:latin typeface="Times New Roman"/>
                <a:cs typeface="Times New Roman"/>
              </a:rPr>
              <a:t>reads </a:t>
            </a:r>
            <a:r>
              <a:rPr sz="2200" dirty="0">
                <a:latin typeface="Times New Roman"/>
                <a:cs typeface="Times New Roman"/>
              </a:rPr>
              <a:t>per unit </a:t>
            </a:r>
            <a:r>
              <a:rPr sz="2200" spc="-5" dirty="0">
                <a:latin typeface="Times New Roman"/>
                <a:cs typeface="Times New Roman"/>
              </a:rPr>
              <a:t>time as </a:t>
            </a:r>
            <a:r>
              <a:rPr sz="2200" dirty="0">
                <a:latin typeface="Times New Roman"/>
                <a:cs typeface="Times New Roman"/>
              </a:rPr>
              <a:t>read </a:t>
            </a:r>
            <a:r>
              <a:rPr sz="2200" spc="-5" dirty="0">
                <a:latin typeface="Times New Roman"/>
                <a:cs typeface="Times New Roman"/>
              </a:rPr>
              <a:t>requests </a:t>
            </a:r>
            <a:r>
              <a:rPr sz="220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be sent  </a:t>
            </a:r>
            <a:r>
              <a:rPr sz="2200" dirty="0">
                <a:latin typeface="Times New Roman"/>
                <a:cs typeface="Times New Roman"/>
              </a:rPr>
              <a:t>to either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003" y="356870"/>
            <a:ext cx="65131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Performance</a:t>
            </a:r>
            <a:r>
              <a:rPr spc="-50" dirty="0"/>
              <a:t> </a:t>
            </a:r>
            <a:r>
              <a:rPr spc="-10" dirty="0"/>
              <a:t>Improvement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39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404873"/>
            <a:ext cx="7995920" cy="49637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Introduce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parallelism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multiple disks </a:t>
            </a:r>
            <a:r>
              <a:rPr sz="2400" dirty="0">
                <a:latin typeface="Times New Roman"/>
                <a:cs typeface="Times New Roman"/>
              </a:rPr>
              <a:t>transfer rate can </a:t>
            </a:r>
            <a:r>
              <a:rPr sz="2400" spc="-5" dirty="0">
                <a:latin typeface="Times New Roman"/>
                <a:cs typeface="Times New Roman"/>
              </a:rPr>
              <a:t>be increased by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stripping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across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level data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stripping </a:t>
            </a:r>
            <a:r>
              <a:rPr sz="2400" spc="-5" dirty="0">
                <a:latin typeface="Times New Roman"/>
                <a:cs typeface="Times New Roman"/>
              </a:rPr>
              <a:t>consists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splitting bits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each byte  across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If we </a:t>
            </a:r>
            <a:r>
              <a:rPr sz="2400" dirty="0">
                <a:latin typeface="Times New Roman"/>
                <a:cs typeface="Times New Roman"/>
              </a:rPr>
              <a:t>have 8 </a:t>
            </a:r>
            <a:r>
              <a:rPr sz="2400" spc="-5" dirty="0">
                <a:latin typeface="Times New Roman"/>
                <a:cs typeface="Times New Roman"/>
              </a:rPr>
              <a:t>disks </a:t>
            </a:r>
            <a:r>
              <a:rPr sz="2400" dirty="0">
                <a:latin typeface="Times New Roman"/>
                <a:cs typeface="Times New Roman"/>
              </a:rPr>
              <a:t>each bit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of a byte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written on disk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Stripping </a:t>
            </a:r>
            <a:r>
              <a:rPr sz="2400" dirty="0">
                <a:latin typeface="Times New Roman"/>
                <a:cs typeface="Times New Roman"/>
              </a:rPr>
              <a:t>can also be of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block</a:t>
            </a:r>
            <a:r>
              <a:rPr sz="24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Parallelism </a:t>
            </a:r>
            <a:r>
              <a:rPr sz="2400" spc="-5" dirty="0">
                <a:latin typeface="Times New Roman"/>
                <a:cs typeface="Times New Roman"/>
              </a:rPr>
              <a:t>increases </a:t>
            </a:r>
            <a:r>
              <a:rPr sz="2400" dirty="0">
                <a:latin typeface="Times New Roman"/>
                <a:cs typeface="Times New Roman"/>
              </a:rPr>
              <a:t>throughput of multiple small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Parallelism reduces response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RAID Level</a:t>
            </a:r>
            <a:r>
              <a:rPr spc="-70" dirty="0"/>
              <a:t> </a:t>
            </a:r>
            <a:r>
              <a:rPr spc="-5" dirty="0"/>
              <a:t>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6485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1"/>
                </a:lnTo>
                <a:lnTo>
                  <a:pt x="109218" y="653216"/>
                </a:lnTo>
                <a:lnTo>
                  <a:pt x="153847" y="664095"/>
                </a:lnTo>
                <a:lnTo>
                  <a:pt x="204738" y="673879"/>
                </a:lnTo>
                <a:lnTo>
                  <a:pt x="261320" y="682459"/>
                </a:lnTo>
                <a:lnTo>
                  <a:pt x="323022" y="689724"/>
                </a:lnTo>
                <a:lnTo>
                  <a:pt x="389272" y="695566"/>
                </a:lnTo>
                <a:lnTo>
                  <a:pt x="459499" y="699874"/>
                </a:lnTo>
                <a:lnTo>
                  <a:pt x="533132" y="702540"/>
                </a:lnTo>
                <a:lnTo>
                  <a:pt x="609600" y="703452"/>
                </a:lnTo>
                <a:lnTo>
                  <a:pt x="686067" y="702540"/>
                </a:lnTo>
                <a:lnTo>
                  <a:pt x="759700" y="699874"/>
                </a:lnTo>
                <a:lnTo>
                  <a:pt x="829927" y="695566"/>
                </a:lnTo>
                <a:lnTo>
                  <a:pt x="896177" y="689724"/>
                </a:lnTo>
                <a:lnTo>
                  <a:pt x="957879" y="682459"/>
                </a:lnTo>
                <a:lnTo>
                  <a:pt x="1014461" y="673879"/>
                </a:lnTo>
                <a:lnTo>
                  <a:pt x="1065352" y="664095"/>
                </a:lnTo>
                <a:lnTo>
                  <a:pt x="1109981" y="653216"/>
                </a:lnTo>
                <a:lnTo>
                  <a:pt x="1147776" y="641351"/>
                </a:lnTo>
                <a:lnTo>
                  <a:pt x="1200582" y="615104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67" y="74841"/>
                </a:lnTo>
                <a:lnTo>
                  <a:pt x="1109981" y="50236"/>
                </a:lnTo>
                <a:lnTo>
                  <a:pt x="1065352" y="39357"/>
                </a:lnTo>
                <a:lnTo>
                  <a:pt x="1014461" y="29573"/>
                </a:lnTo>
                <a:lnTo>
                  <a:pt x="957879" y="20993"/>
                </a:lnTo>
                <a:lnTo>
                  <a:pt x="896177" y="13728"/>
                </a:lnTo>
                <a:lnTo>
                  <a:pt x="829927" y="7886"/>
                </a:lnTo>
                <a:lnTo>
                  <a:pt x="759700" y="3578"/>
                </a:lnTo>
                <a:lnTo>
                  <a:pt x="686067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6485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67" y="159617"/>
                </a:lnTo>
                <a:lnTo>
                  <a:pt x="1109981" y="184247"/>
                </a:lnTo>
                <a:lnTo>
                  <a:pt x="1065352" y="195140"/>
                </a:lnTo>
                <a:lnTo>
                  <a:pt x="1014461" y="204939"/>
                </a:lnTo>
                <a:lnTo>
                  <a:pt x="957879" y="213533"/>
                </a:lnTo>
                <a:lnTo>
                  <a:pt x="896177" y="220812"/>
                </a:lnTo>
                <a:lnTo>
                  <a:pt x="829927" y="226665"/>
                </a:lnTo>
                <a:lnTo>
                  <a:pt x="759700" y="230982"/>
                </a:lnTo>
                <a:lnTo>
                  <a:pt x="686067" y="233654"/>
                </a:lnTo>
                <a:lnTo>
                  <a:pt x="609600" y="234568"/>
                </a:lnTo>
                <a:lnTo>
                  <a:pt x="533132" y="233654"/>
                </a:lnTo>
                <a:lnTo>
                  <a:pt x="459499" y="230982"/>
                </a:lnTo>
                <a:lnTo>
                  <a:pt x="389272" y="226665"/>
                </a:lnTo>
                <a:lnTo>
                  <a:pt x="323022" y="220812"/>
                </a:lnTo>
                <a:lnTo>
                  <a:pt x="261320" y="213533"/>
                </a:lnTo>
                <a:lnTo>
                  <a:pt x="204738" y="204939"/>
                </a:lnTo>
                <a:lnTo>
                  <a:pt x="153847" y="195140"/>
                </a:lnTo>
                <a:lnTo>
                  <a:pt x="109218" y="184247"/>
                </a:lnTo>
                <a:lnTo>
                  <a:pt x="71423" y="172369"/>
                </a:lnTo>
                <a:lnTo>
                  <a:pt x="18617" y="146102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67" y="912"/>
                </a:lnTo>
                <a:lnTo>
                  <a:pt x="759700" y="3578"/>
                </a:lnTo>
                <a:lnTo>
                  <a:pt x="829927" y="7886"/>
                </a:lnTo>
                <a:lnTo>
                  <a:pt x="896177" y="13728"/>
                </a:lnTo>
                <a:lnTo>
                  <a:pt x="957879" y="20993"/>
                </a:lnTo>
                <a:lnTo>
                  <a:pt x="1014461" y="29573"/>
                </a:lnTo>
                <a:lnTo>
                  <a:pt x="1065352" y="39357"/>
                </a:lnTo>
                <a:lnTo>
                  <a:pt x="1109981" y="50236"/>
                </a:lnTo>
                <a:lnTo>
                  <a:pt x="1147776" y="62101"/>
                </a:lnTo>
                <a:lnTo>
                  <a:pt x="1200582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67" y="628611"/>
                </a:lnTo>
                <a:lnTo>
                  <a:pt x="1109981" y="653216"/>
                </a:lnTo>
                <a:lnTo>
                  <a:pt x="1065352" y="664095"/>
                </a:lnTo>
                <a:lnTo>
                  <a:pt x="1014461" y="673879"/>
                </a:lnTo>
                <a:lnTo>
                  <a:pt x="957879" y="682459"/>
                </a:lnTo>
                <a:lnTo>
                  <a:pt x="896177" y="689724"/>
                </a:lnTo>
                <a:lnTo>
                  <a:pt x="829927" y="695566"/>
                </a:lnTo>
                <a:lnTo>
                  <a:pt x="759700" y="699874"/>
                </a:lnTo>
                <a:lnTo>
                  <a:pt x="686067" y="702540"/>
                </a:lnTo>
                <a:lnTo>
                  <a:pt x="609600" y="703452"/>
                </a:lnTo>
                <a:lnTo>
                  <a:pt x="533132" y="702540"/>
                </a:lnTo>
                <a:lnTo>
                  <a:pt x="459499" y="699874"/>
                </a:lnTo>
                <a:lnTo>
                  <a:pt x="389272" y="695566"/>
                </a:lnTo>
                <a:lnTo>
                  <a:pt x="323022" y="689724"/>
                </a:lnTo>
                <a:lnTo>
                  <a:pt x="261320" y="682459"/>
                </a:lnTo>
                <a:lnTo>
                  <a:pt x="204738" y="673879"/>
                </a:lnTo>
                <a:lnTo>
                  <a:pt x="153847" y="664095"/>
                </a:lnTo>
                <a:lnTo>
                  <a:pt x="109218" y="653216"/>
                </a:lnTo>
                <a:lnTo>
                  <a:pt x="71423" y="641351"/>
                </a:lnTo>
                <a:lnTo>
                  <a:pt x="18617" y="615104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6485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2"/>
                </a:lnTo>
                <a:lnTo>
                  <a:pt x="0" y="532891"/>
                </a:lnTo>
                <a:lnTo>
                  <a:pt x="41032" y="571453"/>
                </a:lnTo>
                <a:lnTo>
                  <a:pt x="109218" y="593845"/>
                </a:lnTo>
                <a:lnTo>
                  <a:pt x="153847" y="603746"/>
                </a:lnTo>
                <a:lnTo>
                  <a:pt x="204738" y="612651"/>
                </a:lnTo>
                <a:lnTo>
                  <a:pt x="261320" y="620461"/>
                </a:lnTo>
                <a:lnTo>
                  <a:pt x="323022" y="627074"/>
                </a:lnTo>
                <a:lnTo>
                  <a:pt x="389272" y="632392"/>
                </a:lnTo>
                <a:lnTo>
                  <a:pt x="459499" y="636314"/>
                </a:lnTo>
                <a:lnTo>
                  <a:pt x="533132" y="638740"/>
                </a:lnTo>
                <a:lnTo>
                  <a:pt x="609600" y="639571"/>
                </a:lnTo>
                <a:lnTo>
                  <a:pt x="686067" y="638740"/>
                </a:lnTo>
                <a:lnTo>
                  <a:pt x="759700" y="636314"/>
                </a:lnTo>
                <a:lnTo>
                  <a:pt x="829927" y="632392"/>
                </a:lnTo>
                <a:lnTo>
                  <a:pt x="896177" y="627074"/>
                </a:lnTo>
                <a:lnTo>
                  <a:pt x="957879" y="620461"/>
                </a:lnTo>
                <a:lnTo>
                  <a:pt x="1014461" y="612651"/>
                </a:lnTo>
                <a:lnTo>
                  <a:pt x="1065352" y="603746"/>
                </a:lnTo>
                <a:lnTo>
                  <a:pt x="1109981" y="593845"/>
                </a:lnTo>
                <a:lnTo>
                  <a:pt x="1147776" y="583047"/>
                </a:lnTo>
                <a:lnTo>
                  <a:pt x="1200582" y="559162"/>
                </a:lnTo>
                <a:lnTo>
                  <a:pt x="1219200" y="532891"/>
                </a:lnTo>
                <a:lnTo>
                  <a:pt x="1219200" y="106552"/>
                </a:lnTo>
                <a:lnTo>
                  <a:pt x="1178167" y="68060"/>
                </a:lnTo>
                <a:lnTo>
                  <a:pt x="1109981" y="45697"/>
                </a:lnTo>
                <a:lnTo>
                  <a:pt x="1065352" y="35805"/>
                </a:lnTo>
                <a:lnTo>
                  <a:pt x="1014461" y="26907"/>
                </a:lnTo>
                <a:lnTo>
                  <a:pt x="957879" y="19103"/>
                </a:lnTo>
                <a:lnTo>
                  <a:pt x="896177" y="12493"/>
                </a:lnTo>
                <a:lnTo>
                  <a:pt x="829927" y="7177"/>
                </a:lnTo>
                <a:lnTo>
                  <a:pt x="759700" y="3257"/>
                </a:lnTo>
                <a:lnTo>
                  <a:pt x="686067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6485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2"/>
                </a:moveTo>
                <a:lnTo>
                  <a:pt x="1178167" y="145114"/>
                </a:lnTo>
                <a:lnTo>
                  <a:pt x="1109981" y="167506"/>
                </a:lnTo>
                <a:lnTo>
                  <a:pt x="1065352" y="177407"/>
                </a:lnTo>
                <a:lnTo>
                  <a:pt x="1014461" y="186312"/>
                </a:lnTo>
                <a:lnTo>
                  <a:pt x="957879" y="194122"/>
                </a:lnTo>
                <a:lnTo>
                  <a:pt x="896177" y="200735"/>
                </a:lnTo>
                <a:lnTo>
                  <a:pt x="829927" y="206053"/>
                </a:lnTo>
                <a:lnTo>
                  <a:pt x="759700" y="209975"/>
                </a:lnTo>
                <a:lnTo>
                  <a:pt x="686067" y="212401"/>
                </a:lnTo>
                <a:lnTo>
                  <a:pt x="609600" y="213232"/>
                </a:lnTo>
                <a:lnTo>
                  <a:pt x="533132" y="212401"/>
                </a:lnTo>
                <a:lnTo>
                  <a:pt x="459499" y="209975"/>
                </a:lnTo>
                <a:lnTo>
                  <a:pt x="389272" y="206053"/>
                </a:lnTo>
                <a:lnTo>
                  <a:pt x="323022" y="200735"/>
                </a:lnTo>
                <a:lnTo>
                  <a:pt x="261320" y="194122"/>
                </a:lnTo>
                <a:lnTo>
                  <a:pt x="204738" y="186312"/>
                </a:lnTo>
                <a:lnTo>
                  <a:pt x="153847" y="177407"/>
                </a:lnTo>
                <a:lnTo>
                  <a:pt x="109218" y="167506"/>
                </a:lnTo>
                <a:lnTo>
                  <a:pt x="71423" y="156708"/>
                </a:lnTo>
                <a:lnTo>
                  <a:pt x="18617" y="132823"/>
                </a:lnTo>
                <a:lnTo>
                  <a:pt x="0" y="106552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67" y="830"/>
                </a:lnTo>
                <a:lnTo>
                  <a:pt x="759700" y="3257"/>
                </a:lnTo>
                <a:lnTo>
                  <a:pt x="829927" y="7177"/>
                </a:lnTo>
                <a:lnTo>
                  <a:pt x="896177" y="12493"/>
                </a:lnTo>
                <a:lnTo>
                  <a:pt x="957879" y="19103"/>
                </a:lnTo>
                <a:lnTo>
                  <a:pt x="1014461" y="26907"/>
                </a:lnTo>
                <a:lnTo>
                  <a:pt x="1065352" y="35805"/>
                </a:lnTo>
                <a:lnTo>
                  <a:pt x="1109981" y="45697"/>
                </a:lnTo>
                <a:lnTo>
                  <a:pt x="1147776" y="56482"/>
                </a:lnTo>
                <a:lnTo>
                  <a:pt x="1200582" y="80332"/>
                </a:lnTo>
                <a:lnTo>
                  <a:pt x="1219200" y="106552"/>
                </a:lnTo>
                <a:lnTo>
                  <a:pt x="1219200" y="532891"/>
                </a:lnTo>
                <a:lnTo>
                  <a:pt x="1178167" y="571453"/>
                </a:lnTo>
                <a:lnTo>
                  <a:pt x="1109981" y="593845"/>
                </a:lnTo>
                <a:lnTo>
                  <a:pt x="1065352" y="603746"/>
                </a:lnTo>
                <a:lnTo>
                  <a:pt x="1014461" y="612651"/>
                </a:lnTo>
                <a:lnTo>
                  <a:pt x="957879" y="620461"/>
                </a:lnTo>
                <a:lnTo>
                  <a:pt x="896177" y="627074"/>
                </a:lnTo>
                <a:lnTo>
                  <a:pt x="829927" y="632392"/>
                </a:lnTo>
                <a:lnTo>
                  <a:pt x="759700" y="636314"/>
                </a:lnTo>
                <a:lnTo>
                  <a:pt x="686067" y="638740"/>
                </a:lnTo>
                <a:lnTo>
                  <a:pt x="609600" y="639571"/>
                </a:lnTo>
                <a:lnTo>
                  <a:pt x="533132" y="638740"/>
                </a:lnTo>
                <a:lnTo>
                  <a:pt x="459499" y="636314"/>
                </a:lnTo>
                <a:lnTo>
                  <a:pt x="389272" y="632392"/>
                </a:lnTo>
                <a:lnTo>
                  <a:pt x="323022" y="627074"/>
                </a:lnTo>
                <a:lnTo>
                  <a:pt x="261320" y="620461"/>
                </a:lnTo>
                <a:lnTo>
                  <a:pt x="204738" y="612651"/>
                </a:lnTo>
                <a:lnTo>
                  <a:pt x="153847" y="603746"/>
                </a:lnTo>
                <a:lnTo>
                  <a:pt x="109218" y="593845"/>
                </a:lnTo>
                <a:lnTo>
                  <a:pt x="71423" y="583047"/>
                </a:lnTo>
                <a:lnTo>
                  <a:pt x="18617" y="559162"/>
                </a:lnTo>
                <a:lnTo>
                  <a:pt x="0" y="532891"/>
                </a:lnTo>
                <a:lnTo>
                  <a:pt x="1219200" y="106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45538" y="4117594"/>
            <a:ext cx="641985" cy="84645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6485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6"/>
                </a:lnTo>
                <a:lnTo>
                  <a:pt x="109218" y="653228"/>
                </a:lnTo>
                <a:lnTo>
                  <a:pt x="153847" y="664112"/>
                </a:lnTo>
                <a:lnTo>
                  <a:pt x="204738" y="673900"/>
                </a:lnTo>
                <a:lnTo>
                  <a:pt x="261320" y="682484"/>
                </a:lnTo>
                <a:lnTo>
                  <a:pt x="323022" y="689754"/>
                </a:lnTo>
                <a:lnTo>
                  <a:pt x="389272" y="695599"/>
                </a:lnTo>
                <a:lnTo>
                  <a:pt x="459499" y="699910"/>
                </a:lnTo>
                <a:lnTo>
                  <a:pt x="533132" y="702577"/>
                </a:lnTo>
                <a:lnTo>
                  <a:pt x="609600" y="703491"/>
                </a:lnTo>
                <a:lnTo>
                  <a:pt x="686067" y="702577"/>
                </a:lnTo>
                <a:lnTo>
                  <a:pt x="759700" y="699910"/>
                </a:lnTo>
                <a:lnTo>
                  <a:pt x="829927" y="695599"/>
                </a:lnTo>
                <a:lnTo>
                  <a:pt x="896177" y="689754"/>
                </a:lnTo>
                <a:lnTo>
                  <a:pt x="957879" y="682484"/>
                </a:lnTo>
                <a:lnTo>
                  <a:pt x="1014461" y="673900"/>
                </a:lnTo>
                <a:lnTo>
                  <a:pt x="1065352" y="664112"/>
                </a:lnTo>
                <a:lnTo>
                  <a:pt x="1109981" y="653228"/>
                </a:lnTo>
                <a:lnTo>
                  <a:pt x="1147776" y="641360"/>
                </a:lnTo>
                <a:lnTo>
                  <a:pt x="1200582" y="615107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67" y="74841"/>
                </a:lnTo>
                <a:lnTo>
                  <a:pt x="1109981" y="50236"/>
                </a:lnTo>
                <a:lnTo>
                  <a:pt x="1065352" y="39357"/>
                </a:lnTo>
                <a:lnTo>
                  <a:pt x="1014461" y="29573"/>
                </a:lnTo>
                <a:lnTo>
                  <a:pt x="957879" y="20993"/>
                </a:lnTo>
                <a:lnTo>
                  <a:pt x="896177" y="13728"/>
                </a:lnTo>
                <a:lnTo>
                  <a:pt x="829927" y="7886"/>
                </a:lnTo>
                <a:lnTo>
                  <a:pt x="759700" y="3578"/>
                </a:lnTo>
                <a:lnTo>
                  <a:pt x="686067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6485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67" y="159600"/>
                </a:lnTo>
                <a:lnTo>
                  <a:pt x="1109981" y="184205"/>
                </a:lnTo>
                <a:lnTo>
                  <a:pt x="1065352" y="195084"/>
                </a:lnTo>
                <a:lnTo>
                  <a:pt x="1014461" y="204868"/>
                </a:lnTo>
                <a:lnTo>
                  <a:pt x="957879" y="213448"/>
                </a:lnTo>
                <a:lnTo>
                  <a:pt x="896177" y="220713"/>
                </a:lnTo>
                <a:lnTo>
                  <a:pt x="829927" y="226555"/>
                </a:lnTo>
                <a:lnTo>
                  <a:pt x="759700" y="230863"/>
                </a:lnTo>
                <a:lnTo>
                  <a:pt x="686067" y="233529"/>
                </a:lnTo>
                <a:lnTo>
                  <a:pt x="609600" y="234441"/>
                </a:lnTo>
                <a:lnTo>
                  <a:pt x="533132" y="233529"/>
                </a:lnTo>
                <a:lnTo>
                  <a:pt x="459499" y="230863"/>
                </a:lnTo>
                <a:lnTo>
                  <a:pt x="389272" y="226555"/>
                </a:lnTo>
                <a:lnTo>
                  <a:pt x="323022" y="220713"/>
                </a:lnTo>
                <a:lnTo>
                  <a:pt x="261320" y="213448"/>
                </a:lnTo>
                <a:lnTo>
                  <a:pt x="204738" y="204868"/>
                </a:lnTo>
                <a:lnTo>
                  <a:pt x="153847" y="195084"/>
                </a:lnTo>
                <a:lnTo>
                  <a:pt x="109218" y="184205"/>
                </a:lnTo>
                <a:lnTo>
                  <a:pt x="71423" y="172340"/>
                </a:lnTo>
                <a:lnTo>
                  <a:pt x="18617" y="146093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67" y="912"/>
                </a:lnTo>
                <a:lnTo>
                  <a:pt x="759700" y="3578"/>
                </a:lnTo>
                <a:lnTo>
                  <a:pt x="829927" y="7886"/>
                </a:lnTo>
                <a:lnTo>
                  <a:pt x="896177" y="13728"/>
                </a:lnTo>
                <a:lnTo>
                  <a:pt x="957879" y="20993"/>
                </a:lnTo>
                <a:lnTo>
                  <a:pt x="1014461" y="29573"/>
                </a:lnTo>
                <a:lnTo>
                  <a:pt x="1065352" y="39357"/>
                </a:lnTo>
                <a:lnTo>
                  <a:pt x="1109981" y="50236"/>
                </a:lnTo>
                <a:lnTo>
                  <a:pt x="1147776" y="62101"/>
                </a:lnTo>
                <a:lnTo>
                  <a:pt x="1200582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67" y="628616"/>
                </a:lnTo>
                <a:lnTo>
                  <a:pt x="1109981" y="653228"/>
                </a:lnTo>
                <a:lnTo>
                  <a:pt x="1065352" y="664112"/>
                </a:lnTo>
                <a:lnTo>
                  <a:pt x="1014461" y="673900"/>
                </a:lnTo>
                <a:lnTo>
                  <a:pt x="957879" y="682484"/>
                </a:lnTo>
                <a:lnTo>
                  <a:pt x="896177" y="689754"/>
                </a:lnTo>
                <a:lnTo>
                  <a:pt x="829927" y="695599"/>
                </a:lnTo>
                <a:lnTo>
                  <a:pt x="759700" y="699910"/>
                </a:lnTo>
                <a:lnTo>
                  <a:pt x="686067" y="702577"/>
                </a:lnTo>
                <a:lnTo>
                  <a:pt x="609600" y="703491"/>
                </a:lnTo>
                <a:lnTo>
                  <a:pt x="533132" y="702577"/>
                </a:lnTo>
                <a:lnTo>
                  <a:pt x="459499" y="699910"/>
                </a:lnTo>
                <a:lnTo>
                  <a:pt x="389272" y="695599"/>
                </a:lnTo>
                <a:lnTo>
                  <a:pt x="323022" y="689754"/>
                </a:lnTo>
                <a:lnTo>
                  <a:pt x="261320" y="682484"/>
                </a:lnTo>
                <a:lnTo>
                  <a:pt x="204738" y="673900"/>
                </a:lnTo>
                <a:lnTo>
                  <a:pt x="153847" y="664112"/>
                </a:lnTo>
                <a:lnTo>
                  <a:pt x="109218" y="653228"/>
                </a:lnTo>
                <a:lnTo>
                  <a:pt x="71423" y="641360"/>
                </a:lnTo>
                <a:lnTo>
                  <a:pt x="18617" y="615107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6485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3"/>
                </a:lnTo>
                <a:lnTo>
                  <a:pt x="0" y="532942"/>
                </a:lnTo>
                <a:lnTo>
                  <a:pt x="41032" y="571466"/>
                </a:lnTo>
                <a:lnTo>
                  <a:pt x="109218" y="593838"/>
                </a:lnTo>
                <a:lnTo>
                  <a:pt x="153847" y="603732"/>
                </a:lnTo>
                <a:lnTo>
                  <a:pt x="204738" y="612631"/>
                </a:lnTo>
                <a:lnTo>
                  <a:pt x="261320" y="620435"/>
                </a:lnTo>
                <a:lnTo>
                  <a:pt x="323022" y="627044"/>
                </a:lnTo>
                <a:lnTo>
                  <a:pt x="389272" y="632358"/>
                </a:lnTo>
                <a:lnTo>
                  <a:pt x="459499" y="636278"/>
                </a:lnTo>
                <a:lnTo>
                  <a:pt x="533132" y="638703"/>
                </a:lnTo>
                <a:lnTo>
                  <a:pt x="609600" y="639533"/>
                </a:lnTo>
                <a:lnTo>
                  <a:pt x="686067" y="638703"/>
                </a:lnTo>
                <a:lnTo>
                  <a:pt x="759700" y="636278"/>
                </a:lnTo>
                <a:lnTo>
                  <a:pt x="829927" y="632358"/>
                </a:lnTo>
                <a:lnTo>
                  <a:pt x="896177" y="627044"/>
                </a:lnTo>
                <a:lnTo>
                  <a:pt x="957879" y="620435"/>
                </a:lnTo>
                <a:lnTo>
                  <a:pt x="1014461" y="612631"/>
                </a:lnTo>
                <a:lnTo>
                  <a:pt x="1065352" y="603732"/>
                </a:lnTo>
                <a:lnTo>
                  <a:pt x="1109981" y="593838"/>
                </a:lnTo>
                <a:lnTo>
                  <a:pt x="1147776" y="583049"/>
                </a:lnTo>
                <a:lnTo>
                  <a:pt x="1200582" y="559186"/>
                </a:lnTo>
                <a:lnTo>
                  <a:pt x="1219200" y="532942"/>
                </a:lnTo>
                <a:lnTo>
                  <a:pt x="1219200" y="106553"/>
                </a:lnTo>
                <a:lnTo>
                  <a:pt x="1178167" y="68060"/>
                </a:lnTo>
                <a:lnTo>
                  <a:pt x="1109981" y="45697"/>
                </a:lnTo>
                <a:lnTo>
                  <a:pt x="1065352" y="35805"/>
                </a:lnTo>
                <a:lnTo>
                  <a:pt x="1014461" y="26907"/>
                </a:lnTo>
                <a:lnTo>
                  <a:pt x="957879" y="19103"/>
                </a:lnTo>
                <a:lnTo>
                  <a:pt x="896177" y="12493"/>
                </a:lnTo>
                <a:lnTo>
                  <a:pt x="829927" y="7177"/>
                </a:lnTo>
                <a:lnTo>
                  <a:pt x="759700" y="3257"/>
                </a:lnTo>
                <a:lnTo>
                  <a:pt x="686067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6485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3"/>
                </a:moveTo>
                <a:lnTo>
                  <a:pt x="1178167" y="145107"/>
                </a:lnTo>
                <a:lnTo>
                  <a:pt x="1109981" y="167489"/>
                </a:lnTo>
                <a:lnTo>
                  <a:pt x="1065352" y="177385"/>
                </a:lnTo>
                <a:lnTo>
                  <a:pt x="1014461" y="186284"/>
                </a:lnTo>
                <a:lnTo>
                  <a:pt x="957879" y="194088"/>
                </a:lnTo>
                <a:lnTo>
                  <a:pt x="896177" y="200696"/>
                </a:lnTo>
                <a:lnTo>
                  <a:pt x="829927" y="206009"/>
                </a:lnTo>
                <a:lnTo>
                  <a:pt x="759700" y="209927"/>
                </a:lnTo>
                <a:lnTo>
                  <a:pt x="686067" y="212352"/>
                </a:lnTo>
                <a:lnTo>
                  <a:pt x="609600" y="213182"/>
                </a:lnTo>
                <a:lnTo>
                  <a:pt x="533132" y="212352"/>
                </a:lnTo>
                <a:lnTo>
                  <a:pt x="459499" y="209927"/>
                </a:lnTo>
                <a:lnTo>
                  <a:pt x="389272" y="206009"/>
                </a:lnTo>
                <a:lnTo>
                  <a:pt x="323022" y="200696"/>
                </a:lnTo>
                <a:lnTo>
                  <a:pt x="261320" y="194088"/>
                </a:lnTo>
                <a:lnTo>
                  <a:pt x="204738" y="186284"/>
                </a:lnTo>
                <a:lnTo>
                  <a:pt x="153847" y="177385"/>
                </a:lnTo>
                <a:lnTo>
                  <a:pt x="109218" y="167489"/>
                </a:lnTo>
                <a:lnTo>
                  <a:pt x="71423" y="156696"/>
                </a:lnTo>
                <a:lnTo>
                  <a:pt x="18617" y="132820"/>
                </a:lnTo>
                <a:lnTo>
                  <a:pt x="0" y="106553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67" y="830"/>
                </a:lnTo>
                <a:lnTo>
                  <a:pt x="759700" y="3257"/>
                </a:lnTo>
                <a:lnTo>
                  <a:pt x="829927" y="7177"/>
                </a:lnTo>
                <a:lnTo>
                  <a:pt x="896177" y="12493"/>
                </a:lnTo>
                <a:lnTo>
                  <a:pt x="957879" y="19103"/>
                </a:lnTo>
                <a:lnTo>
                  <a:pt x="1014461" y="26907"/>
                </a:lnTo>
                <a:lnTo>
                  <a:pt x="1065352" y="35805"/>
                </a:lnTo>
                <a:lnTo>
                  <a:pt x="1109981" y="45697"/>
                </a:lnTo>
                <a:lnTo>
                  <a:pt x="1147776" y="56482"/>
                </a:lnTo>
                <a:lnTo>
                  <a:pt x="1200582" y="80332"/>
                </a:lnTo>
                <a:lnTo>
                  <a:pt x="1219200" y="106553"/>
                </a:lnTo>
                <a:lnTo>
                  <a:pt x="1219200" y="532942"/>
                </a:lnTo>
                <a:lnTo>
                  <a:pt x="1178167" y="571466"/>
                </a:lnTo>
                <a:lnTo>
                  <a:pt x="1109981" y="593838"/>
                </a:lnTo>
                <a:lnTo>
                  <a:pt x="1065352" y="603732"/>
                </a:lnTo>
                <a:lnTo>
                  <a:pt x="1014461" y="612631"/>
                </a:lnTo>
                <a:lnTo>
                  <a:pt x="957879" y="620435"/>
                </a:lnTo>
                <a:lnTo>
                  <a:pt x="896177" y="627044"/>
                </a:lnTo>
                <a:lnTo>
                  <a:pt x="829927" y="632358"/>
                </a:lnTo>
                <a:lnTo>
                  <a:pt x="759700" y="636278"/>
                </a:lnTo>
                <a:lnTo>
                  <a:pt x="686067" y="638703"/>
                </a:lnTo>
                <a:lnTo>
                  <a:pt x="609600" y="639533"/>
                </a:lnTo>
                <a:lnTo>
                  <a:pt x="533132" y="638703"/>
                </a:lnTo>
                <a:lnTo>
                  <a:pt x="459499" y="636278"/>
                </a:lnTo>
                <a:lnTo>
                  <a:pt x="389272" y="632358"/>
                </a:lnTo>
                <a:lnTo>
                  <a:pt x="323022" y="627044"/>
                </a:lnTo>
                <a:lnTo>
                  <a:pt x="261320" y="620435"/>
                </a:lnTo>
                <a:lnTo>
                  <a:pt x="204738" y="612631"/>
                </a:lnTo>
                <a:lnTo>
                  <a:pt x="153847" y="603732"/>
                </a:lnTo>
                <a:lnTo>
                  <a:pt x="109218" y="593838"/>
                </a:lnTo>
                <a:lnTo>
                  <a:pt x="71423" y="583049"/>
                </a:lnTo>
                <a:lnTo>
                  <a:pt x="18617" y="559186"/>
                </a:lnTo>
                <a:lnTo>
                  <a:pt x="0" y="532942"/>
                </a:lnTo>
                <a:lnTo>
                  <a:pt x="1219200" y="1065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6485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3"/>
                </a:lnTo>
                <a:lnTo>
                  <a:pt x="459499" y="3580"/>
                </a:lnTo>
                <a:lnTo>
                  <a:pt x="389272" y="7891"/>
                </a:lnTo>
                <a:lnTo>
                  <a:pt x="323022" y="13736"/>
                </a:lnTo>
                <a:lnTo>
                  <a:pt x="261320" y="21005"/>
                </a:lnTo>
                <a:lnTo>
                  <a:pt x="204738" y="29588"/>
                </a:lnTo>
                <a:lnTo>
                  <a:pt x="153847" y="39376"/>
                </a:lnTo>
                <a:lnTo>
                  <a:pt x="109218" y="50259"/>
                </a:lnTo>
                <a:lnTo>
                  <a:pt x="71423" y="62126"/>
                </a:lnTo>
                <a:lnTo>
                  <a:pt x="18617" y="88375"/>
                </a:lnTo>
                <a:lnTo>
                  <a:pt x="0" y="117246"/>
                </a:lnTo>
                <a:lnTo>
                  <a:pt x="0" y="586232"/>
                </a:lnTo>
                <a:lnTo>
                  <a:pt x="41032" y="628609"/>
                </a:lnTo>
                <a:lnTo>
                  <a:pt x="109218" y="653219"/>
                </a:lnTo>
                <a:lnTo>
                  <a:pt x="153847" y="664101"/>
                </a:lnTo>
                <a:lnTo>
                  <a:pt x="204738" y="673889"/>
                </a:lnTo>
                <a:lnTo>
                  <a:pt x="261320" y="682472"/>
                </a:lnTo>
                <a:lnTo>
                  <a:pt x="323022" y="689741"/>
                </a:lnTo>
                <a:lnTo>
                  <a:pt x="389272" y="695586"/>
                </a:lnTo>
                <a:lnTo>
                  <a:pt x="459499" y="699897"/>
                </a:lnTo>
                <a:lnTo>
                  <a:pt x="533132" y="702564"/>
                </a:lnTo>
                <a:lnTo>
                  <a:pt x="609600" y="703478"/>
                </a:lnTo>
                <a:lnTo>
                  <a:pt x="686067" y="702564"/>
                </a:lnTo>
                <a:lnTo>
                  <a:pt x="759700" y="699897"/>
                </a:lnTo>
                <a:lnTo>
                  <a:pt x="829927" y="695586"/>
                </a:lnTo>
                <a:lnTo>
                  <a:pt x="896177" y="689741"/>
                </a:lnTo>
                <a:lnTo>
                  <a:pt x="957879" y="682472"/>
                </a:lnTo>
                <a:lnTo>
                  <a:pt x="1014461" y="673889"/>
                </a:lnTo>
                <a:lnTo>
                  <a:pt x="1065352" y="664101"/>
                </a:lnTo>
                <a:lnTo>
                  <a:pt x="1109981" y="653219"/>
                </a:lnTo>
                <a:lnTo>
                  <a:pt x="1147776" y="641351"/>
                </a:lnTo>
                <a:lnTo>
                  <a:pt x="1200582" y="615102"/>
                </a:lnTo>
                <a:lnTo>
                  <a:pt x="1219200" y="586232"/>
                </a:lnTo>
                <a:lnTo>
                  <a:pt x="1219200" y="117246"/>
                </a:lnTo>
                <a:lnTo>
                  <a:pt x="1178167" y="74868"/>
                </a:lnTo>
                <a:lnTo>
                  <a:pt x="1109981" y="50259"/>
                </a:lnTo>
                <a:lnTo>
                  <a:pt x="1065352" y="39376"/>
                </a:lnTo>
                <a:lnTo>
                  <a:pt x="1014461" y="29588"/>
                </a:lnTo>
                <a:lnTo>
                  <a:pt x="957879" y="21005"/>
                </a:lnTo>
                <a:lnTo>
                  <a:pt x="896177" y="13736"/>
                </a:lnTo>
                <a:lnTo>
                  <a:pt x="829927" y="7891"/>
                </a:lnTo>
                <a:lnTo>
                  <a:pt x="759700" y="3580"/>
                </a:lnTo>
                <a:lnTo>
                  <a:pt x="686067" y="913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6485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46"/>
                </a:moveTo>
                <a:lnTo>
                  <a:pt x="1178167" y="159624"/>
                </a:lnTo>
                <a:lnTo>
                  <a:pt x="1109981" y="184233"/>
                </a:lnTo>
                <a:lnTo>
                  <a:pt x="1065352" y="195115"/>
                </a:lnTo>
                <a:lnTo>
                  <a:pt x="1014461" y="204903"/>
                </a:lnTo>
                <a:lnTo>
                  <a:pt x="957879" y="213487"/>
                </a:lnTo>
                <a:lnTo>
                  <a:pt x="896177" y="220756"/>
                </a:lnTo>
                <a:lnTo>
                  <a:pt x="829927" y="226601"/>
                </a:lnTo>
                <a:lnTo>
                  <a:pt x="759700" y="230912"/>
                </a:lnTo>
                <a:lnTo>
                  <a:pt x="686067" y="233579"/>
                </a:lnTo>
                <a:lnTo>
                  <a:pt x="609600" y="234492"/>
                </a:lnTo>
                <a:lnTo>
                  <a:pt x="533132" y="233579"/>
                </a:lnTo>
                <a:lnTo>
                  <a:pt x="459499" y="230912"/>
                </a:lnTo>
                <a:lnTo>
                  <a:pt x="389272" y="226601"/>
                </a:lnTo>
                <a:lnTo>
                  <a:pt x="323022" y="220756"/>
                </a:lnTo>
                <a:lnTo>
                  <a:pt x="261320" y="213487"/>
                </a:lnTo>
                <a:lnTo>
                  <a:pt x="204738" y="204903"/>
                </a:lnTo>
                <a:lnTo>
                  <a:pt x="153847" y="195115"/>
                </a:lnTo>
                <a:lnTo>
                  <a:pt x="109218" y="184233"/>
                </a:lnTo>
                <a:lnTo>
                  <a:pt x="71423" y="172366"/>
                </a:lnTo>
                <a:lnTo>
                  <a:pt x="18617" y="146116"/>
                </a:lnTo>
                <a:lnTo>
                  <a:pt x="0" y="117246"/>
                </a:lnTo>
                <a:lnTo>
                  <a:pt x="4749" y="102538"/>
                </a:lnTo>
                <a:lnTo>
                  <a:pt x="41032" y="74868"/>
                </a:lnTo>
                <a:lnTo>
                  <a:pt x="109218" y="50259"/>
                </a:lnTo>
                <a:lnTo>
                  <a:pt x="153847" y="39376"/>
                </a:lnTo>
                <a:lnTo>
                  <a:pt x="204738" y="29588"/>
                </a:lnTo>
                <a:lnTo>
                  <a:pt x="261320" y="21005"/>
                </a:lnTo>
                <a:lnTo>
                  <a:pt x="323022" y="13736"/>
                </a:lnTo>
                <a:lnTo>
                  <a:pt x="389272" y="7891"/>
                </a:lnTo>
                <a:lnTo>
                  <a:pt x="459499" y="3580"/>
                </a:lnTo>
                <a:lnTo>
                  <a:pt x="533132" y="913"/>
                </a:lnTo>
                <a:lnTo>
                  <a:pt x="609600" y="0"/>
                </a:lnTo>
                <a:lnTo>
                  <a:pt x="686067" y="913"/>
                </a:lnTo>
                <a:lnTo>
                  <a:pt x="759700" y="3580"/>
                </a:lnTo>
                <a:lnTo>
                  <a:pt x="829927" y="7891"/>
                </a:lnTo>
                <a:lnTo>
                  <a:pt x="896177" y="13736"/>
                </a:lnTo>
                <a:lnTo>
                  <a:pt x="957879" y="21005"/>
                </a:lnTo>
                <a:lnTo>
                  <a:pt x="1014461" y="29588"/>
                </a:lnTo>
                <a:lnTo>
                  <a:pt x="1065352" y="39376"/>
                </a:lnTo>
                <a:lnTo>
                  <a:pt x="1109981" y="50259"/>
                </a:lnTo>
                <a:lnTo>
                  <a:pt x="1147776" y="62126"/>
                </a:lnTo>
                <a:lnTo>
                  <a:pt x="1200582" y="88375"/>
                </a:lnTo>
                <a:lnTo>
                  <a:pt x="1219200" y="117246"/>
                </a:lnTo>
                <a:lnTo>
                  <a:pt x="1219200" y="586232"/>
                </a:lnTo>
                <a:lnTo>
                  <a:pt x="1178167" y="628609"/>
                </a:lnTo>
                <a:lnTo>
                  <a:pt x="1109981" y="653219"/>
                </a:lnTo>
                <a:lnTo>
                  <a:pt x="1065352" y="664101"/>
                </a:lnTo>
                <a:lnTo>
                  <a:pt x="1014461" y="673889"/>
                </a:lnTo>
                <a:lnTo>
                  <a:pt x="957879" y="682472"/>
                </a:lnTo>
                <a:lnTo>
                  <a:pt x="896177" y="689741"/>
                </a:lnTo>
                <a:lnTo>
                  <a:pt x="829927" y="695586"/>
                </a:lnTo>
                <a:lnTo>
                  <a:pt x="759700" y="699897"/>
                </a:lnTo>
                <a:lnTo>
                  <a:pt x="686067" y="702564"/>
                </a:lnTo>
                <a:lnTo>
                  <a:pt x="609600" y="703478"/>
                </a:lnTo>
                <a:lnTo>
                  <a:pt x="533132" y="702564"/>
                </a:lnTo>
                <a:lnTo>
                  <a:pt x="459499" y="699897"/>
                </a:lnTo>
                <a:lnTo>
                  <a:pt x="389272" y="695586"/>
                </a:lnTo>
                <a:lnTo>
                  <a:pt x="323022" y="689741"/>
                </a:lnTo>
                <a:lnTo>
                  <a:pt x="261320" y="682472"/>
                </a:lnTo>
                <a:lnTo>
                  <a:pt x="204738" y="673889"/>
                </a:lnTo>
                <a:lnTo>
                  <a:pt x="153847" y="664101"/>
                </a:lnTo>
                <a:lnTo>
                  <a:pt x="109218" y="653219"/>
                </a:lnTo>
                <a:lnTo>
                  <a:pt x="71423" y="641351"/>
                </a:lnTo>
                <a:lnTo>
                  <a:pt x="18617" y="615102"/>
                </a:lnTo>
                <a:lnTo>
                  <a:pt x="0" y="586232"/>
                </a:lnTo>
                <a:lnTo>
                  <a:pt x="1219200" y="11724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21227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1"/>
                </a:lnTo>
                <a:lnTo>
                  <a:pt x="109218" y="653216"/>
                </a:lnTo>
                <a:lnTo>
                  <a:pt x="153847" y="664095"/>
                </a:lnTo>
                <a:lnTo>
                  <a:pt x="204738" y="673879"/>
                </a:lnTo>
                <a:lnTo>
                  <a:pt x="261320" y="682459"/>
                </a:lnTo>
                <a:lnTo>
                  <a:pt x="323022" y="689724"/>
                </a:lnTo>
                <a:lnTo>
                  <a:pt x="389272" y="695566"/>
                </a:lnTo>
                <a:lnTo>
                  <a:pt x="459499" y="699874"/>
                </a:lnTo>
                <a:lnTo>
                  <a:pt x="533132" y="702540"/>
                </a:lnTo>
                <a:lnTo>
                  <a:pt x="609600" y="703452"/>
                </a:lnTo>
                <a:lnTo>
                  <a:pt x="686067" y="702540"/>
                </a:lnTo>
                <a:lnTo>
                  <a:pt x="759700" y="699874"/>
                </a:lnTo>
                <a:lnTo>
                  <a:pt x="829927" y="695566"/>
                </a:lnTo>
                <a:lnTo>
                  <a:pt x="896177" y="689724"/>
                </a:lnTo>
                <a:lnTo>
                  <a:pt x="957879" y="682459"/>
                </a:lnTo>
                <a:lnTo>
                  <a:pt x="1014461" y="673879"/>
                </a:lnTo>
                <a:lnTo>
                  <a:pt x="1065352" y="664095"/>
                </a:lnTo>
                <a:lnTo>
                  <a:pt x="1109981" y="653216"/>
                </a:lnTo>
                <a:lnTo>
                  <a:pt x="1147776" y="641351"/>
                </a:lnTo>
                <a:lnTo>
                  <a:pt x="1200582" y="615104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67" y="74841"/>
                </a:lnTo>
                <a:lnTo>
                  <a:pt x="1109981" y="50236"/>
                </a:lnTo>
                <a:lnTo>
                  <a:pt x="1065352" y="39357"/>
                </a:lnTo>
                <a:lnTo>
                  <a:pt x="1014461" y="29573"/>
                </a:lnTo>
                <a:lnTo>
                  <a:pt x="957879" y="20993"/>
                </a:lnTo>
                <a:lnTo>
                  <a:pt x="896177" y="13728"/>
                </a:lnTo>
                <a:lnTo>
                  <a:pt x="829927" y="7886"/>
                </a:lnTo>
                <a:lnTo>
                  <a:pt x="759700" y="3578"/>
                </a:lnTo>
                <a:lnTo>
                  <a:pt x="686067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21227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67" y="159617"/>
                </a:lnTo>
                <a:lnTo>
                  <a:pt x="1109981" y="184247"/>
                </a:lnTo>
                <a:lnTo>
                  <a:pt x="1065352" y="195140"/>
                </a:lnTo>
                <a:lnTo>
                  <a:pt x="1014461" y="204939"/>
                </a:lnTo>
                <a:lnTo>
                  <a:pt x="957879" y="213533"/>
                </a:lnTo>
                <a:lnTo>
                  <a:pt x="896177" y="220812"/>
                </a:lnTo>
                <a:lnTo>
                  <a:pt x="829927" y="226665"/>
                </a:lnTo>
                <a:lnTo>
                  <a:pt x="759700" y="230982"/>
                </a:lnTo>
                <a:lnTo>
                  <a:pt x="686067" y="233654"/>
                </a:lnTo>
                <a:lnTo>
                  <a:pt x="609600" y="234568"/>
                </a:lnTo>
                <a:lnTo>
                  <a:pt x="533132" y="233654"/>
                </a:lnTo>
                <a:lnTo>
                  <a:pt x="459499" y="230982"/>
                </a:lnTo>
                <a:lnTo>
                  <a:pt x="389272" y="226665"/>
                </a:lnTo>
                <a:lnTo>
                  <a:pt x="323022" y="220812"/>
                </a:lnTo>
                <a:lnTo>
                  <a:pt x="261320" y="213533"/>
                </a:lnTo>
                <a:lnTo>
                  <a:pt x="204738" y="204939"/>
                </a:lnTo>
                <a:lnTo>
                  <a:pt x="153847" y="195140"/>
                </a:lnTo>
                <a:lnTo>
                  <a:pt x="109218" y="184247"/>
                </a:lnTo>
                <a:lnTo>
                  <a:pt x="71423" y="172369"/>
                </a:lnTo>
                <a:lnTo>
                  <a:pt x="18617" y="146102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67" y="912"/>
                </a:lnTo>
                <a:lnTo>
                  <a:pt x="759700" y="3578"/>
                </a:lnTo>
                <a:lnTo>
                  <a:pt x="829927" y="7886"/>
                </a:lnTo>
                <a:lnTo>
                  <a:pt x="896177" y="13728"/>
                </a:lnTo>
                <a:lnTo>
                  <a:pt x="957879" y="20993"/>
                </a:lnTo>
                <a:lnTo>
                  <a:pt x="1014461" y="29573"/>
                </a:lnTo>
                <a:lnTo>
                  <a:pt x="1065352" y="39357"/>
                </a:lnTo>
                <a:lnTo>
                  <a:pt x="1109981" y="50236"/>
                </a:lnTo>
                <a:lnTo>
                  <a:pt x="1147776" y="62101"/>
                </a:lnTo>
                <a:lnTo>
                  <a:pt x="1200582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67" y="628611"/>
                </a:lnTo>
                <a:lnTo>
                  <a:pt x="1109981" y="653216"/>
                </a:lnTo>
                <a:lnTo>
                  <a:pt x="1065352" y="664095"/>
                </a:lnTo>
                <a:lnTo>
                  <a:pt x="1014461" y="673879"/>
                </a:lnTo>
                <a:lnTo>
                  <a:pt x="957879" y="682459"/>
                </a:lnTo>
                <a:lnTo>
                  <a:pt x="896177" y="689724"/>
                </a:lnTo>
                <a:lnTo>
                  <a:pt x="829927" y="695566"/>
                </a:lnTo>
                <a:lnTo>
                  <a:pt x="759700" y="699874"/>
                </a:lnTo>
                <a:lnTo>
                  <a:pt x="686067" y="702540"/>
                </a:lnTo>
                <a:lnTo>
                  <a:pt x="609600" y="703452"/>
                </a:lnTo>
                <a:lnTo>
                  <a:pt x="533132" y="702540"/>
                </a:lnTo>
                <a:lnTo>
                  <a:pt x="459499" y="699874"/>
                </a:lnTo>
                <a:lnTo>
                  <a:pt x="389272" y="695566"/>
                </a:lnTo>
                <a:lnTo>
                  <a:pt x="323022" y="689724"/>
                </a:lnTo>
                <a:lnTo>
                  <a:pt x="261320" y="682459"/>
                </a:lnTo>
                <a:lnTo>
                  <a:pt x="204738" y="673879"/>
                </a:lnTo>
                <a:lnTo>
                  <a:pt x="153847" y="664095"/>
                </a:lnTo>
                <a:lnTo>
                  <a:pt x="109218" y="653216"/>
                </a:lnTo>
                <a:lnTo>
                  <a:pt x="71423" y="641351"/>
                </a:lnTo>
                <a:lnTo>
                  <a:pt x="18617" y="615104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1227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2"/>
                </a:lnTo>
                <a:lnTo>
                  <a:pt x="0" y="532891"/>
                </a:lnTo>
                <a:lnTo>
                  <a:pt x="41032" y="571453"/>
                </a:lnTo>
                <a:lnTo>
                  <a:pt x="109218" y="593845"/>
                </a:lnTo>
                <a:lnTo>
                  <a:pt x="153847" y="603746"/>
                </a:lnTo>
                <a:lnTo>
                  <a:pt x="204738" y="612651"/>
                </a:lnTo>
                <a:lnTo>
                  <a:pt x="261320" y="620461"/>
                </a:lnTo>
                <a:lnTo>
                  <a:pt x="323022" y="627074"/>
                </a:lnTo>
                <a:lnTo>
                  <a:pt x="389272" y="632392"/>
                </a:lnTo>
                <a:lnTo>
                  <a:pt x="459499" y="636314"/>
                </a:lnTo>
                <a:lnTo>
                  <a:pt x="533132" y="638740"/>
                </a:lnTo>
                <a:lnTo>
                  <a:pt x="609600" y="639571"/>
                </a:lnTo>
                <a:lnTo>
                  <a:pt x="686067" y="638740"/>
                </a:lnTo>
                <a:lnTo>
                  <a:pt x="759700" y="636314"/>
                </a:lnTo>
                <a:lnTo>
                  <a:pt x="829927" y="632392"/>
                </a:lnTo>
                <a:lnTo>
                  <a:pt x="896177" y="627074"/>
                </a:lnTo>
                <a:lnTo>
                  <a:pt x="957879" y="620461"/>
                </a:lnTo>
                <a:lnTo>
                  <a:pt x="1014461" y="612651"/>
                </a:lnTo>
                <a:lnTo>
                  <a:pt x="1065352" y="603746"/>
                </a:lnTo>
                <a:lnTo>
                  <a:pt x="1109981" y="593845"/>
                </a:lnTo>
                <a:lnTo>
                  <a:pt x="1147776" y="583047"/>
                </a:lnTo>
                <a:lnTo>
                  <a:pt x="1200582" y="559162"/>
                </a:lnTo>
                <a:lnTo>
                  <a:pt x="1219200" y="532891"/>
                </a:lnTo>
                <a:lnTo>
                  <a:pt x="1219200" y="106552"/>
                </a:lnTo>
                <a:lnTo>
                  <a:pt x="1178167" y="68060"/>
                </a:lnTo>
                <a:lnTo>
                  <a:pt x="1109981" y="45697"/>
                </a:lnTo>
                <a:lnTo>
                  <a:pt x="1065352" y="35805"/>
                </a:lnTo>
                <a:lnTo>
                  <a:pt x="1014461" y="26907"/>
                </a:lnTo>
                <a:lnTo>
                  <a:pt x="957879" y="19103"/>
                </a:lnTo>
                <a:lnTo>
                  <a:pt x="896177" y="12493"/>
                </a:lnTo>
                <a:lnTo>
                  <a:pt x="829927" y="7177"/>
                </a:lnTo>
                <a:lnTo>
                  <a:pt x="759700" y="3257"/>
                </a:lnTo>
                <a:lnTo>
                  <a:pt x="686067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1227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2"/>
                </a:moveTo>
                <a:lnTo>
                  <a:pt x="1178167" y="145114"/>
                </a:lnTo>
                <a:lnTo>
                  <a:pt x="1109981" y="167506"/>
                </a:lnTo>
                <a:lnTo>
                  <a:pt x="1065352" y="177407"/>
                </a:lnTo>
                <a:lnTo>
                  <a:pt x="1014461" y="186312"/>
                </a:lnTo>
                <a:lnTo>
                  <a:pt x="957879" y="194122"/>
                </a:lnTo>
                <a:lnTo>
                  <a:pt x="896177" y="200735"/>
                </a:lnTo>
                <a:lnTo>
                  <a:pt x="829927" y="206053"/>
                </a:lnTo>
                <a:lnTo>
                  <a:pt x="759700" y="209975"/>
                </a:lnTo>
                <a:lnTo>
                  <a:pt x="686067" y="212401"/>
                </a:lnTo>
                <a:lnTo>
                  <a:pt x="609600" y="213232"/>
                </a:lnTo>
                <a:lnTo>
                  <a:pt x="533132" y="212401"/>
                </a:lnTo>
                <a:lnTo>
                  <a:pt x="459499" y="209975"/>
                </a:lnTo>
                <a:lnTo>
                  <a:pt x="389272" y="206053"/>
                </a:lnTo>
                <a:lnTo>
                  <a:pt x="323022" y="200735"/>
                </a:lnTo>
                <a:lnTo>
                  <a:pt x="261320" y="194122"/>
                </a:lnTo>
                <a:lnTo>
                  <a:pt x="204738" y="186312"/>
                </a:lnTo>
                <a:lnTo>
                  <a:pt x="153847" y="177407"/>
                </a:lnTo>
                <a:lnTo>
                  <a:pt x="109218" y="167506"/>
                </a:lnTo>
                <a:lnTo>
                  <a:pt x="71423" y="156708"/>
                </a:lnTo>
                <a:lnTo>
                  <a:pt x="18617" y="132823"/>
                </a:lnTo>
                <a:lnTo>
                  <a:pt x="0" y="106552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67" y="830"/>
                </a:lnTo>
                <a:lnTo>
                  <a:pt x="759700" y="3257"/>
                </a:lnTo>
                <a:lnTo>
                  <a:pt x="829927" y="7177"/>
                </a:lnTo>
                <a:lnTo>
                  <a:pt x="896177" y="12493"/>
                </a:lnTo>
                <a:lnTo>
                  <a:pt x="957879" y="19103"/>
                </a:lnTo>
                <a:lnTo>
                  <a:pt x="1014461" y="26907"/>
                </a:lnTo>
                <a:lnTo>
                  <a:pt x="1065352" y="35805"/>
                </a:lnTo>
                <a:lnTo>
                  <a:pt x="1109981" y="45697"/>
                </a:lnTo>
                <a:lnTo>
                  <a:pt x="1147776" y="56482"/>
                </a:lnTo>
                <a:lnTo>
                  <a:pt x="1200582" y="80332"/>
                </a:lnTo>
                <a:lnTo>
                  <a:pt x="1219200" y="106552"/>
                </a:lnTo>
                <a:lnTo>
                  <a:pt x="1219200" y="532891"/>
                </a:lnTo>
                <a:lnTo>
                  <a:pt x="1178167" y="571453"/>
                </a:lnTo>
                <a:lnTo>
                  <a:pt x="1109981" y="593845"/>
                </a:lnTo>
                <a:lnTo>
                  <a:pt x="1065352" y="603746"/>
                </a:lnTo>
                <a:lnTo>
                  <a:pt x="1014461" y="612651"/>
                </a:lnTo>
                <a:lnTo>
                  <a:pt x="957879" y="620461"/>
                </a:lnTo>
                <a:lnTo>
                  <a:pt x="896177" y="627074"/>
                </a:lnTo>
                <a:lnTo>
                  <a:pt x="829927" y="632392"/>
                </a:lnTo>
                <a:lnTo>
                  <a:pt x="759700" y="636314"/>
                </a:lnTo>
                <a:lnTo>
                  <a:pt x="686067" y="638740"/>
                </a:lnTo>
                <a:lnTo>
                  <a:pt x="609600" y="639571"/>
                </a:lnTo>
                <a:lnTo>
                  <a:pt x="533132" y="638740"/>
                </a:lnTo>
                <a:lnTo>
                  <a:pt x="459499" y="636314"/>
                </a:lnTo>
                <a:lnTo>
                  <a:pt x="389272" y="632392"/>
                </a:lnTo>
                <a:lnTo>
                  <a:pt x="323022" y="627074"/>
                </a:lnTo>
                <a:lnTo>
                  <a:pt x="261320" y="620461"/>
                </a:lnTo>
                <a:lnTo>
                  <a:pt x="204738" y="612651"/>
                </a:lnTo>
                <a:lnTo>
                  <a:pt x="153847" y="603746"/>
                </a:lnTo>
                <a:lnTo>
                  <a:pt x="109218" y="593845"/>
                </a:lnTo>
                <a:lnTo>
                  <a:pt x="71423" y="583047"/>
                </a:lnTo>
                <a:lnTo>
                  <a:pt x="18617" y="559162"/>
                </a:lnTo>
                <a:lnTo>
                  <a:pt x="0" y="532891"/>
                </a:lnTo>
                <a:lnTo>
                  <a:pt x="1219200" y="106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10279" y="4071873"/>
            <a:ext cx="641350" cy="89217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21227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6"/>
                </a:lnTo>
                <a:lnTo>
                  <a:pt x="109218" y="653228"/>
                </a:lnTo>
                <a:lnTo>
                  <a:pt x="153847" y="664112"/>
                </a:lnTo>
                <a:lnTo>
                  <a:pt x="204738" y="673900"/>
                </a:lnTo>
                <a:lnTo>
                  <a:pt x="261320" y="682484"/>
                </a:lnTo>
                <a:lnTo>
                  <a:pt x="323022" y="689754"/>
                </a:lnTo>
                <a:lnTo>
                  <a:pt x="389272" y="695599"/>
                </a:lnTo>
                <a:lnTo>
                  <a:pt x="459499" y="699910"/>
                </a:lnTo>
                <a:lnTo>
                  <a:pt x="533132" y="702577"/>
                </a:lnTo>
                <a:lnTo>
                  <a:pt x="609600" y="703491"/>
                </a:lnTo>
                <a:lnTo>
                  <a:pt x="686067" y="702577"/>
                </a:lnTo>
                <a:lnTo>
                  <a:pt x="759700" y="699910"/>
                </a:lnTo>
                <a:lnTo>
                  <a:pt x="829927" y="695599"/>
                </a:lnTo>
                <a:lnTo>
                  <a:pt x="896177" y="689754"/>
                </a:lnTo>
                <a:lnTo>
                  <a:pt x="957879" y="682484"/>
                </a:lnTo>
                <a:lnTo>
                  <a:pt x="1014461" y="673900"/>
                </a:lnTo>
                <a:lnTo>
                  <a:pt x="1065352" y="664112"/>
                </a:lnTo>
                <a:lnTo>
                  <a:pt x="1109981" y="653228"/>
                </a:lnTo>
                <a:lnTo>
                  <a:pt x="1147776" y="641360"/>
                </a:lnTo>
                <a:lnTo>
                  <a:pt x="1200582" y="615107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67" y="74841"/>
                </a:lnTo>
                <a:lnTo>
                  <a:pt x="1109981" y="50236"/>
                </a:lnTo>
                <a:lnTo>
                  <a:pt x="1065352" y="39357"/>
                </a:lnTo>
                <a:lnTo>
                  <a:pt x="1014461" y="29573"/>
                </a:lnTo>
                <a:lnTo>
                  <a:pt x="957879" y="20993"/>
                </a:lnTo>
                <a:lnTo>
                  <a:pt x="896177" y="13728"/>
                </a:lnTo>
                <a:lnTo>
                  <a:pt x="829927" y="7886"/>
                </a:lnTo>
                <a:lnTo>
                  <a:pt x="759700" y="3578"/>
                </a:lnTo>
                <a:lnTo>
                  <a:pt x="686067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1227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67" y="159600"/>
                </a:lnTo>
                <a:lnTo>
                  <a:pt x="1109981" y="184205"/>
                </a:lnTo>
                <a:lnTo>
                  <a:pt x="1065352" y="195084"/>
                </a:lnTo>
                <a:lnTo>
                  <a:pt x="1014461" y="204868"/>
                </a:lnTo>
                <a:lnTo>
                  <a:pt x="957879" y="213448"/>
                </a:lnTo>
                <a:lnTo>
                  <a:pt x="896177" y="220713"/>
                </a:lnTo>
                <a:lnTo>
                  <a:pt x="829927" y="226555"/>
                </a:lnTo>
                <a:lnTo>
                  <a:pt x="759700" y="230863"/>
                </a:lnTo>
                <a:lnTo>
                  <a:pt x="686067" y="233529"/>
                </a:lnTo>
                <a:lnTo>
                  <a:pt x="609600" y="234441"/>
                </a:lnTo>
                <a:lnTo>
                  <a:pt x="533132" y="233529"/>
                </a:lnTo>
                <a:lnTo>
                  <a:pt x="459499" y="230863"/>
                </a:lnTo>
                <a:lnTo>
                  <a:pt x="389272" y="226555"/>
                </a:lnTo>
                <a:lnTo>
                  <a:pt x="323022" y="220713"/>
                </a:lnTo>
                <a:lnTo>
                  <a:pt x="261320" y="213448"/>
                </a:lnTo>
                <a:lnTo>
                  <a:pt x="204738" y="204868"/>
                </a:lnTo>
                <a:lnTo>
                  <a:pt x="153847" y="195084"/>
                </a:lnTo>
                <a:lnTo>
                  <a:pt x="109218" y="184205"/>
                </a:lnTo>
                <a:lnTo>
                  <a:pt x="71423" y="172340"/>
                </a:lnTo>
                <a:lnTo>
                  <a:pt x="18617" y="146093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67" y="912"/>
                </a:lnTo>
                <a:lnTo>
                  <a:pt x="759700" y="3578"/>
                </a:lnTo>
                <a:lnTo>
                  <a:pt x="829927" y="7886"/>
                </a:lnTo>
                <a:lnTo>
                  <a:pt x="896177" y="13728"/>
                </a:lnTo>
                <a:lnTo>
                  <a:pt x="957879" y="20993"/>
                </a:lnTo>
                <a:lnTo>
                  <a:pt x="1014461" y="29573"/>
                </a:lnTo>
                <a:lnTo>
                  <a:pt x="1065352" y="39357"/>
                </a:lnTo>
                <a:lnTo>
                  <a:pt x="1109981" y="50236"/>
                </a:lnTo>
                <a:lnTo>
                  <a:pt x="1147776" y="62101"/>
                </a:lnTo>
                <a:lnTo>
                  <a:pt x="1200582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67" y="628616"/>
                </a:lnTo>
                <a:lnTo>
                  <a:pt x="1109981" y="653228"/>
                </a:lnTo>
                <a:lnTo>
                  <a:pt x="1065352" y="664112"/>
                </a:lnTo>
                <a:lnTo>
                  <a:pt x="1014461" y="673900"/>
                </a:lnTo>
                <a:lnTo>
                  <a:pt x="957879" y="682484"/>
                </a:lnTo>
                <a:lnTo>
                  <a:pt x="896177" y="689754"/>
                </a:lnTo>
                <a:lnTo>
                  <a:pt x="829927" y="695599"/>
                </a:lnTo>
                <a:lnTo>
                  <a:pt x="759700" y="699910"/>
                </a:lnTo>
                <a:lnTo>
                  <a:pt x="686067" y="702577"/>
                </a:lnTo>
                <a:lnTo>
                  <a:pt x="609600" y="703491"/>
                </a:lnTo>
                <a:lnTo>
                  <a:pt x="533132" y="702577"/>
                </a:lnTo>
                <a:lnTo>
                  <a:pt x="459499" y="699910"/>
                </a:lnTo>
                <a:lnTo>
                  <a:pt x="389272" y="695599"/>
                </a:lnTo>
                <a:lnTo>
                  <a:pt x="323022" y="689754"/>
                </a:lnTo>
                <a:lnTo>
                  <a:pt x="261320" y="682484"/>
                </a:lnTo>
                <a:lnTo>
                  <a:pt x="204738" y="673900"/>
                </a:lnTo>
                <a:lnTo>
                  <a:pt x="153847" y="664112"/>
                </a:lnTo>
                <a:lnTo>
                  <a:pt x="109218" y="653228"/>
                </a:lnTo>
                <a:lnTo>
                  <a:pt x="71423" y="641360"/>
                </a:lnTo>
                <a:lnTo>
                  <a:pt x="18617" y="615107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21227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3"/>
                </a:lnTo>
                <a:lnTo>
                  <a:pt x="0" y="532942"/>
                </a:lnTo>
                <a:lnTo>
                  <a:pt x="41032" y="571466"/>
                </a:lnTo>
                <a:lnTo>
                  <a:pt x="109218" y="593838"/>
                </a:lnTo>
                <a:lnTo>
                  <a:pt x="153847" y="603732"/>
                </a:lnTo>
                <a:lnTo>
                  <a:pt x="204738" y="612631"/>
                </a:lnTo>
                <a:lnTo>
                  <a:pt x="261320" y="620435"/>
                </a:lnTo>
                <a:lnTo>
                  <a:pt x="323022" y="627044"/>
                </a:lnTo>
                <a:lnTo>
                  <a:pt x="389272" y="632358"/>
                </a:lnTo>
                <a:lnTo>
                  <a:pt x="459499" y="636278"/>
                </a:lnTo>
                <a:lnTo>
                  <a:pt x="533132" y="638703"/>
                </a:lnTo>
                <a:lnTo>
                  <a:pt x="609600" y="639533"/>
                </a:lnTo>
                <a:lnTo>
                  <a:pt x="686067" y="638703"/>
                </a:lnTo>
                <a:lnTo>
                  <a:pt x="759700" y="636278"/>
                </a:lnTo>
                <a:lnTo>
                  <a:pt x="829927" y="632358"/>
                </a:lnTo>
                <a:lnTo>
                  <a:pt x="896177" y="627044"/>
                </a:lnTo>
                <a:lnTo>
                  <a:pt x="957879" y="620435"/>
                </a:lnTo>
                <a:lnTo>
                  <a:pt x="1014461" y="612631"/>
                </a:lnTo>
                <a:lnTo>
                  <a:pt x="1065352" y="603732"/>
                </a:lnTo>
                <a:lnTo>
                  <a:pt x="1109981" y="593838"/>
                </a:lnTo>
                <a:lnTo>
                  <a:pt x="1147776" y="583049"/>
                </a:lnTo>
                <a:lnTo>
                  <a:pt x="1200582" y="559186"/>
                </a:lnTo>
                <a:lnTo>
                  <a:pt x="1219200" y="532942"/>
                </a:lnTo>
                <a:lnTo>
                  <a:pt x="1219200" y="106553"/>
                </a:lnTo>
                <a:lnTo>
                  <a:pt x="1178167" y="68060"/>
                </a:lnTo>
                <a:lnTo>
                  <a:pt x="1109981" y="45697"/>
                </a:lnTo>
                <a:lnTo>
                  <a:pt x="1065352" y="35805"/>
                </a:lnTo>
                <a:lnTo>
                  <a:pt x="1014461" y="26907"/>
                </a:lnTo>
                <a:lnTo>
                  <a:pt x="957879" y="19103"/>
                </a:lnTo>
                <a:lnTo>
                  <a:pt x="896177" y="12493"/>
                </a:lnTo>
                <a:lnTo>
                  <a:pt x="829927" y="7177"/>
                </a:lnTo>
                <a:lnTo>
                  <a:pt x="759700" y="3257"/>
                </a:lnTo>
                <a:lnTo>
                  <a:pt x="686067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1227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3"/>
                </a:moveTo>
                <a:lnTo>
                  <a:pt x="1178167" y="145107"/>
                </a:lnTo>
                <a:lnTo>
                  <a:pt x="1109981" y="167489"/>
                </a:lnTo>
                <a:lnTo>
                  <a:pt x="1065352" y="177385"/>
                </a:lnTo>
                <a:lnTo>
                  <a:pt x="1014461" y="186284"/>
                </a:lnTo>
                <a:lnTo>
                  <a:pt x="957879" y="194088"/>
                </a:lnTo>
                <a:lnTo>
                  <a:pt x="896177" y="200696"/>
                </a:lnTo>
                <a:lnTo>
                  <a:pt x="829927" y="206009"/>
                </a:lnTo>
                <a:lnTo>
                  <a:pt x="759700" y="209927"/>
                </a:lnTo>
                <a:lnTo>
                  <a:pt x="686067" y="212352"/>
                </a:lnTo>
                <a:lnTo>
                  <a:pt x="609600" y="213182"/>
                </a:lnTo>
                <a:lnTo>
                  <a:pt x="533132" y="212352"/>
                </a:lnTo>
                <a:lnTo>
                  <a:pt x="459499" y="209927"/>
                </a:lnTo>
                <a:lnTo>
                  <a:pt x="389272" y="206009"/>
                </a:lnTo>
                <a:lnTo>
                  <a:pt x="323022" y="200696"/>
                </a:lnTo>
                <a:lnTo>
                  <a:pt x="261320" y="194088"/>
                </a:lnTo>
                <a:lnTo>
                  <a:pt x="204738" y="186284"/>
                </a:lnTo>
                <a:lnTo>
                  <a:pt x="153847" y="177385"/>
                </a:lnTo>
                <a:lnTo>
                  <a:pt x="109218" y="167489"/>
                </a:lnTo>
                <a:lnTo>
                  <a:pt x="71423" y="156696"/>
                </a:lnTo>
                <a:lnTo>
                  <a:pt x="18617" y="132820"/>
                </a:lnTo>
                <a:lnTo>
                  <a:pt x="0" y="106553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67" y="830"/>
                </a:lnTo>
                <a:lnTo>
                  <a:pt x="759700" y="3257"/>
                </a:lnTo>
                <a:lnTo>
                  <a:pt x="829927" y="7177"/>
                </a:lnTo>
                <a:lnTo>
                  <a:pt x="896177" y="12493"/>
                </a:lnTo>
                <a:lnTo>
                  <a:pt x="957879" y="19103"/>
                </a:lnTo>
                <a:lnTo>
                  <a:pt x="1014461" y="26907"/>
                </a:lnTo>
                <a:lnTo>
                  <a:pt x="1065352" y="35805"/>
                </a:lnTo>
                <a:lnTo>
                  <a:pt x="1109981" y="45697"/>
                </a:lnTo>
                <a:lnTo>
                  <a:pt x="1147776" y="56482"/>
                </a:lnTo>
                <a:lnTo>
                  <a:pt x="1200582" y="80332"/>
                </a:lnTo>
                <a:lnTo>
                  <a:pt x="1219200" y="106553"/>
                </a:lnTo>
                <a:lnTo>
                  <a:pt x="1219200" y="532942"/>
                </a:lnTo>
                <a:lnTo>
                  <a:pt x="1178167" y="571466"/>
                </a:lnTo>
                <a:lnTo>
                  <a:pt x="1109981" y="593838"/>
                </a:lnTo>
                <a:lnTo>
                  <a:pt x="1065352" y="603732"/>
                </a:lnTo>
                <a:lnTo>
                  <a:pt x="1014461" y="612631"/>
                </a:lnTo>
                <a:lnTo>
                  <a:pt x="957879" y="620435"/>
                </a:lnTo>
                <a:lnTo>
                  <a:pt x="896177" y="627044"/>
                </a:lnTo>
                <a:lnTo>
                  <a:pt x="829927" y="632358"/>
                </a:lnTo>
                <a:lnTo>
                  <a:pt x="759700" y="636278"/>
                </a:lnTo>
                <a:lnTo>
                  <a:pt x="686067" y="638703"/>
                </a:lnTo>
                <a:lnTo>
                  <a:pt x="609600" y="639533"/>
                </a:lnTo>
                <a:lnTo>
                  <a:pt x="533132" y="638703"/>
                </a:lnTo>
                <a:lnTo>
                  <a:pt x="459499" y="636278"/>
                </a:lnTo>
                <a:lnTo>
                  <a:pt x="389272" y="632358"/>
                </a:lnTo>
                <a:lnTo>
                  <a:pt x="323022" y="627044"/>
                </a:lnTo>
                <a:lnTo>
                  <a:pt x="261320" y="620435"/>
                </a:lnTo>
                <a:lnTo>
                  <a:pt x="204738" y="612631"/>
                </a:lnTo>
                <a:lnTo>
                  <a:pt x="153847" y="603732"/>
                </a:lnTo>
                <a:lnTo>
                  <a:pt x="109218" y="593838"/>
                </a:lnTo>
                <a:lnTo>
                  <a:pt x="71423" y="583049"/>
                </a:lnTo>
                <a:lnTo>
                  <a:pt x="18617" y="559186"/>
                </a:lnTo>
                <a:lnTo>
                  <a:pt x="0" y="532942"/>
                </a:lnTo>
                <a:lnTo>
                  <a:pt x="1219200" y="1065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21227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3"/>
                </a:lnTo>
                <a:lnTo>
                  <a:pt x="459499" y="3580"/>
                </a:lnTo>
                <a:lnTo>
                  <a:pt x="389272" y="7891"/>
                </a:lnTo>
                <a:lnTo>
                  <a:pt x="323022" y="13736"/>
                </a:lnTo>
                <a:lnTo>
                  <a:pt x="261320" y="21005"/>
                </a:lnTo>
                <a:lnTo>
                  <a:pt x="204738" y="29588"/>
                </a:lnTo>
                <a:lnTo>
                  <a:pt x="153847" y="39376"/>
                </a:lnTo>
                <a:lnTo>
                  <a:pt x="109218" y="50259"/>
                </a:lnTo>
                <a:lnTo>
                  <a:pt x="71423" y="62126"/>
                </a:lnTo>
                <a:lnTo>
                  <a:pt x="18617" y="88375"/>
                </a:lnTo>
                <a:lnTo>
                  <a:pt x="0" y="117246"/>
                </a:lnTo>
                <a:lnTo>
                  <a:pt x="0" y="586232"/>
                </a:lnTo>
                <a:lnTo>
                  <a:pt x="41032" y="628609"/>
                </a:lnTo>
                <a:lnTo>
                  <a:pt x="109218" y="653219"/>
                </a:lnTo>
                <a:lnTo>
                  <a:pt x="153847" y="664101"/>
                </a:lnTo>
                <a:lnTo>
                  <a:pt x="204738" y="673889"/>
                </a:lnTo>
                <a:lnTo>
                  <a:pt x="261320" y="682472"/>
                </a:lnTo>
                <a:lnTo>
                  <a:pt x="323022" y="689741"/>
                </a:lnTo>
                <a:lnTo>
                  <a:pt x="389272" y="695586"/>
                </a:lnTo>
                <a:lnTo>
                  <a:pt x="459499" y="699897"/>
                </a:lnTo>
                <a:lnTo>
                  <a:pt x="533132" y="702564"/>
                </a:lnTo>
                <a:lnTo>
                  <a:pt x="609600" y="703478"/>
                </a:lnTo>
                <a:lnTo>
                  <a:pt x="686067" y="702564"/>
                </a:lnTo>
                <a:lnTo>
                  <a:pt x="759700" y="699897"/>
                </a:lnTo>
                <a:lnTo>
                  <a:pt x="829927" y="695586"/>
                </a:lnTo>
                <a:lnTo>
                  <a:pt x="896177" y="689741"/>
                </a:lnTo>
                <a:lnTo>
                  <a:pt x="957879" y="682472"/>
                </a:lnTo>
                <a:lnTo>
                  <a:pt x="1014461" y="673889"/>
                </a:lnTo>
                <a:lnTo>
                  <a:pt x="1065352" y="664101"/>
                </a:lnTo>
                <a:lnTo>
                  <a:pt x="1109981" y="653219"/>
                </a:lnTo>
                <a:lnTo>
                  <a:pt x="1147776" y="641351"/>
                </a:lnTo>
                <a:lnTo>
                  <a:pt x="1200582" y="615102"/>
                </a:lnTo>
                <a:lnTo>
                  <a:pt x="1219200" y="586232"/>
                </a:lnTo>
                <a:lnTo>
                  <a:pt x="1219200" y="117246"/>
                </a:lnTo>
                <a:lnTo>
                  <a:pt x="1178167" y="74868"/>
                </a:lnTo>
                <a:lnTo>
                  <a:pt x="1109981" y="50259"/>
                </a:lnTo>
                <a:lnTo>
                  <a:pt x="1065352" y="39376"/>
                </a:lnTo>
                <a:lnTo>
                  <a:pt x="1014461" y="29588"/>
                </a:lnTo>
                <a:lnTo>
                  <a:pt x="957879" y="21005"/>
                </a:lnTo>
                <a:lnTo>
                  <a:pt x="896177" y="13736"/>
                </a:lnTo>
                <a:lnTo>
                  <a:pt x="829927" y="7891"/>
                </a:lnTo>
                <a:lnTo>
                  <a:pt x="759700" y="3580"/>
                </a:lnTo>
                <a:lnTo>
                  <a:pt x="686067" y="913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21227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46"/>
                </a:moveTo>
                <a:lnTo>
                  <a:pt x="1178167" y="159624"/>
                </a:lnTo>
                <a:lnTo>
                  <a:pt x="1109981" y="184233"/>
                </a:lnTo>
                <a:lnTo>
                  <a:pt x="1065352" y="195115"/>
                </a:lnTo>
                <a:lnTo>
                  <a:pt x="1014461" y="204903"/>
                </a:lnTo>
                <a:lnTo>
                  <a:pt x="957879" y="213487"/>
                </a:lnTo>
                <a:lnTo>
                  <a:pt x="896177" y="220756"/>
                </a:lnTo>
                <a:lnTo>
                  <a:pt x="829927" y="226601"/>
                </a:lnTo>
                <a:lnTo>
                  <a:pt x="759700" y="230912"/>
                </a:lnTo>
                <a:lnTo>
                  <a:pt x="686067" y="233579"/>
                </a:lnTo>
                <a:lnTo>
                  <a:pt x="609600" y="234492"/>
                </a:lnTo>
                <a:lnTo>
                  <a:pt x="533132" y="233579"/>
                </a:lnTo>
                <a:lnTo>
                  <a:pt x="459499" y="230912"/>
                </a:lnTo>
                <a:lnTo>
                  <a:pt x="389272" y="226601"/>
                </a:lnTo>
                <a:lnTo>
                  <a:pt x="323022" y="220756"/>
                </a:lnTo>
                <a:lnTo>
                  <a:pt x="261320" y="213487"/>
                </a:lnTo>
                <a:lnTo>
                  <a:pt x="204738" y="204903"/>
                </a:lnTo>
                <a:lnTo>
                  <a:pt x="153847" y="195115"/>
                </a:lnTo>
                <a:lnTo>
                  <a:pt x="109218" y="184233"/>
                </a:lnTo>
                <a:lnTo>
                  <a:pt x="71423" y="172366"/>
                </a:lnTo>
                <a:lnTo>
                  <a:pt x="18617" y="146116"/>
                </a:lnTo>
                <a:lnTo>
                  <a:pt x="0" y="117246"/>
                </a:lnTo>
                <a:lnTo>
                  <a:pt x="4749" y="102538"/>
                </a:lnTo>
                <a:lnTo>
                  <a:pt x="41032" y="74868"/>
                </a:lnTo>
                <a:lnTo>
                  <a:pt x="109218" y="50259"/>
                </a:lnTo>
                <a:lnTo>
                  <a:pt x="153847" y="39376"/>
                </a:lnTo>
                <a:lnTo>
                  <a:pt x="204738" y="29588"/>
                </a:lnTo>
                <a:lnTo>
                  <a:pt x="261320" y="21005"/>
                </a:lnTo>
                <a:lnTo>
                  <a:pt x="323022" y="13736"/>
                </a:lnTo>
                <a:lnTo>
                  <a:pt x="389272" y="7891"/>
                </a:lnTo>
                <a:lnTo>
                  <a:pt x="459499" y="3580"/>
                </a:lnTo>
                <a:lnTo>
                  <a:pt x="533132" y="913"/>
                </a:lnTo>
                <a:lnTo>
                  <a:pt x="609600" y="0"/>
                </a:lnTo>
                <a:lnTo>
                  <a:pt x="686067" y="913"/>
                </a:lnTo>
                <a:lnTo>
                  <a:pt x="759700" y="3580"/>
                </a:lnTo>
                <a:lnTo>
                  <a:pt x="829927" y="7891"/>
                </a:lnTo>
                <a:lnTo>
                  <a:pt x="896177" y="13736"/>
                </a:lnTo>
                <a:lnTo>
                  <a:pt x="957879" y="21005"/>
                </a:lnTo>
                <a:lnTo>
                  <a:pt x="1014461" y="29588"/>
                </a:lnTo>
                <a:lnTo>
                  <a:pt x="1065352" y="39376"/>
                </a:lnTo>
                <a:lnTo>
                  <a:pt x="1109981" y="50259"/>
                </a:lnTo>
                <a:lnTo>
                  <a:pt x="1147776" y="62126"/>
                </a:lnTo>
                <a:lnTo>
                  <a:pt x="1200582" y="88375"/>
                </a:lnTo>
                <a:lnTo>
                  <a:pt x="1219200" y="117246"/>
                </a:lnTo>
                <a:lnTo>
                  <a:pt x="1219200" y="586232"/>
                </a:lnTo>
                <a:lnTo>
                  <a:pt x="1178167" y="628609"/>
                </a:lnTo>
                <a:lnTo>
                  <a:pt x="1109981" y="653219"/>
                </a:lnTo>
                <a:lnTo>
                  <a:pt x="1065352" y="664101"/>
                </a:lnTo>
                <a:lnTo>
                  <a:pt x="1014461" y="673889"/>
                </a:lnTo>
                <a:lnTo>
                  <a:pt x="957879" y="682472"/>
                </a:lnTo>
                <a:lnTo>
                  <a:pt x="896177" y="689741"/>
                </a:lnTo>
                <a:lnTo>
                  <a:pt x="829927" y="695586"/>
                </a:lnTo>
                <a:lnTo>
                  <a:pt x="759700" y="699897"/>
                </a:lnTo>
                <a:lnTo>
                  <a:pt x="686067" y="702564"/>
                </a:lnTo>
                <a:lnTo>
                  <a:pt x="609600" y="703478"/>
                </a:lnTo>
                <a:lnTo>
                  <a:pt x="533132" y="702564"/>
                </a:lnTo>
                <a:lnTo>
                  <a:pt x="459499" y="699897"/>
                </a:lnTo>
                <a:lnTo>
                  <a:pt x="389272" y="695586"/>
                </a:lnTo>
                <a:lnTo>
                  <a:pt x="323022" y="689741"/>
                </a:lnTo>
                <a:lnTo>
                  <a:pt x="261320" y="682472"/>
                </a:lnTo>
                <a:lnTo>
                  <a:pt x="204738" y="673889"/>
                </a:lnTo>
                <a:lnTo>
                  <a:pt x="153847" y="664101"/>
                </a:lnTo>
                <a:lnTo>
                  <a:pt x="109218" y="653219"/>
                </a:lnTo>
                <a:lnTo>
                  <a:pt x="71423" y="641351"/>
                </a:lnTo>
                <a:lnTo>
                  <a:pt x="18617" y="615102"/>
                </a:lnTo>
                <a:lnTo>
                  <a:pt x="0" y="586232"/>
                </a:lnTo>
                <a:lnTo>
                  <a:pt x="1219200" y="11724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2871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1"/>
                </a:lnTo>
                <a:lnTo>
                  <a:pt x="109218" y="653216"/>
                </a:lnTo>
                <a:lnTo>
                  <a:pt x="153847" y="664095"/>
                </a:lnTo>
                <a:lnTo>
                  <a:pt x="204738" y="673879"/>
                </a:lnTo>
                <a:lnTo>
                  <a:pt x="261320" y="682459"/>
                </a:lnTo>
                <a:lnTo>
                  <a:pt x="323022" y="689724"/>
                </a:lnTo>
                <a:lnTo>
                  <a:pt x="389272" y="695566"/>
                </a:lnTo>
                <a:lnTo>
                  <a:pt x="459499" y="699874"/>
                </a:lnTo>
                <a:lnTo>
                  <a:pt x="533132" y="702540"/>
                </a:lnTo>
                <a:lnTo>
                  <a:pt x="609600" y="703452"/>
                </a:lnTo>
                <a:lnTo>
                  <a:pt x="686067" y="702540"/>
                </a:lnTo>
                <a:lnTo>
                  <a:pt x="759700" y="699874"/>
                </a:lnTo>
                <a:lnTo>
                  <a:pt x="829927" y="695566"/>
                </a:lnTo>
                <a:lnTo>
                  <a:pt x="896177" y="689724"/>
                </a:lnTo>
                <a:lnTo>
                  <a:pt x="957879" y="682459"/>
                </a:lnTo>
                <a:lnTo>
                  <a:pt x="1014461" y="673879"/>
                </a:lnTo>
                <a:lnTo>
                  <a:pt x="1065352" y="664095"/>
                </a:lnTo>
                <a:lnTo>
                  <a:pt x="1109981" y="653216"/>
                </a:lnTo>
                <a:lnTo>
                  <a:pt x="1147776" y="641351"/>
                </a:lnTo>
                <a:lnTo>
                  <a:pt x="1200582" y="615104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67" y="74841"/>
                </a:lnTo>
                <a:lnTo>
                  <a:pt x="1109981" y="50236"/>
                </a:lnTo>
                <a:lnTo>
                  <a:pt x="1065352" y="39357"/>
                </a:lnTo>
                <a:lnTo>
                  <a:pt x="1014461" y="29573"/>
                </a:lnTo>
                <a:lnTo>
                  <a:pt x="957879" y="20993"/>
                </a:lnTo>
                <a:lnTo>
                  <a:pt x="896177" y="13728"/>
                </a:lnTo>
                <a:lnTo>
                  <a:pt x="829927" y="7886"/>
                </a:lnTo>
                <a:lnTo>
                  <a:pt x="759700" y="3578"/>
                </a:lnTo>
                <a:lnTo>
                  <a:pt x="686067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2871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67" y="159617"/>
                </a:lnTo>
                <a:lnTo>
                  <a:pt x="1109981" y="184247"/>
                </a:lnTo>
                <a:lnTo>
                  <a:pt x="1065352" y="195140"/>
                </a:lnTo>
                <a:lnTo>
                  <a:pt x="1014461" y="204939"/>
                </a:lnTo>
                <a:lnTo>
                  <a:pt x="957879" y="213533"/>
                </a:lnTo>
                <a:lnTo>
                  <a:pt x="896177" y="220812"/>
                </a:lnTo>
                <a:lnTo>
                  <a:pt x="829927" y="226665"/>
                </a:lnTo>
                <a:lnTo>
                  <a:pt x="759700" y="230982"/>
                </a:lnTo>
                <a:lnTo>
                  <a:pt x="686067" y="233654"/>
                </a:lnTo>
                <a:lnTo>
                  <a:pt x="609600" y="234568"/>
                </a:lnTo>
                <a:lnTo>
                  <a:pt x="533132" y="233654"/>
                </a:lnTo>
                <a:lnTo>
                  <a:pt x="459499" y="230982"/>
                </a:lnTo>
                <a:lnTo>
                  <a:pt x="389272" y="226665"/>
                </a:lnTo>
                <a:lnTo>
                  <a:pt x="323022" y="220812"/>
                </a:lnTo>
                <a:lnTo>
                  <a:pt x="261320" y="213533"/>
                </a:lnTo>
                <a:lnTo>
                  <a:pt x="204738" y="204939"/>
                </a:lnTo>
                <a:lnTo>
                  <a:pt x="153847" y="195140"/>
                </a:lnTo>
                <a:lnTo>
                  <a:pt x="109218" y="184247"/>
                </a:lnTo>
                <a:lnTo>
                  <a:pt x="71423" y="172369"/>
                </a:lnTo>
                <a:lnTo>
                  <a:pt x="18617" y="146102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67" y="912"/>
                </a:lnTo>
                <a:lnTo>
                  <a:pt x="759700" y="3578"/>
                </a:lnTo>
                <a:lnTo>
                  <a:pt x="829927" y="7886"/>
                </a:lnTo>
                <a:lnTo>
                  <a:pt x="896177" y="13728"/>
                </a:lnTo>
                <a:lnTo>
                  <a:pt x="957879" y="20993"/>
                </a:lnTo>
                <a:lnTo>
                  <a:pt x="1014461" y="29573"/>
                </a:lnTo>
                <a:lnTo>
                  <a:pt x="1065352" y="39357"/>
                </a:lnTo>
                <a:lnTo>
                  <a:pt x="1109981" y="50236"/>
                </a:lnTo>
                <a:lnTo>
                  <a:pt x="1147776" y="62101"/>
                </a:lnTo>
                <a:lnTo>
                  <a:pt x="1200582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67" y="628611"/>
                </a:lnTo>
                <a:lnTo>
                  <a:pt x="1109981" y="653216"/>
                </a:lnTo>
                <a:lnTo>
                  <a:pt x="1065352" y="664095"/>
                </a:lnTo>
                <a:lnTo>
                  <a:pt x="1014461" y="673879"/>
                </a:lnTo>
                <a:lnTo>
                  <a:pt x="957879" y="682459"/>
                </a:lnTo>
                <a:lnTo>
                  <a:pt x="896177" y="689724"/>
                </a:lnTo>
                <a:lnTo>
                  <a:pt x="829927" y="695566"/>
                </a:lnTo>
                <a:lnTo>
                  <a:pt x="759700" y="699874"/>
                </a:lnTo>
                <a:lnTo>
                  <a:pt x="686067" y="702540"/>
                </a:lnTo>
                <a:lnTo>
                  <a:pt x="609600" y="703452"/>
                </a:lnTo>
                <a:lnTo>
                  <a:pt x="533132" y="702540"/>
                </a:lnTo>
                <a:lnTo>
                  <a:pt x="459499" y="699874"/>
                </a:lnTo>
                <a:lnTo>
                  <a:pt x="389272" y="695566"/>
                </a:lnTo>
                <a:lnTo>
                  <a:pt x="323022" y="689724"/>
                </a:lnTo>
                <a:lnTo>
                  <a:pt x="261320" y="682459"/>
                </a:lnTo>
                <a:lnTo>
                  <a:pt x="204738" y="673879"/>
                </a:lnTo>
                <a:lnTo>
                  <a:pt x="153847" y="664095"/>
                </a:lnTo>
                <a:lnTo>
                  <a:pt x="109218" y="653216"/>
                </a:lnTo>
                <a:lnTo>
                  <a:pt x="71423" y="641351"/>
                </a:lnTo>
                <a:lnTo>
                  <a:pt x="18617" y="615104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2871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2"/>
                </a:lnTo>
                <a:lnTo>
                  <a:pt x="0" y="532891"/>
                </a:lnTo>
                <a:lnTo>
                  <a:pt x="41032" y="571453"/>
                </a:lnTo>
                <a:lnTo>
                  <a:pt x="109218" y="593845"/>
                </a:lnTo>
                <a:lnTo>
                  <a:pt x="153847" y="603746"/>
                </a:lnTo>
                <a:lnTo>
                  <a:pt x="204738" y="612651"/>
                </a:lnTo>
                <a:lnTo>
                  <a:pt x="261320" y="620461"/>
                </a:lnTo>
                <a:lnTo>
                  <a:pt x="323022" y="627074"/>
                </a:lnTo>
                <a:lnTo>
                  <a:pt x="389272" y="632392"/>
                </a:lnTo>
                <a:lnTo>
                  <a:pt x="459499" y="636314"/>
                </a:lnTo>
                <a:lnTo>
                  <a:pt x="533132" y="638740"/>
                </a:lnTo>
                <a:lnTo>
                  <a:pt x="609600" y="639571"/>
                </a:lnTo>
                <a:lnTo>
                  <a:pt x="686067" y="638740"/>
                </a:lnTo>
                <a:lnTo>
                  <a:pt x="759700" y="636314"/>
                </a:lnTo>
                <a:lnTo>
                  <a:pt x="829927" y="632392"/>
                </a:lnTo>
                <a:lnTo>
                  <a:pt x="896177" y="627074"/>
                </a:lnTo>
                <a:lnTo>
                  <a:pt x="957879" y="620461"/>
                </a:lnTo>
                <a:lnTo>
                  <a:pt x="1014461" y="612651"/>
                </a:lnTo>
                <a:lnTo>
                  <a:pt x="1065352" y="603746"/>
                </a:lnTo>
                <a:lnTo>
                  <a:pt x="1109981" y="593845"/>
                </a:lnTo>
                <a:lnTo>
                  <a:pt x="1147776" y="583047"/>
                </a:lnTo>
                <a:lnTo>
                  <a:pt x="1200582" y="559162"/>
                </a:lnTo>
                <a:lnTo>
                  <a:pt x="1219200" y="532891"/>
                </a:lnTo>
                <a:lnTo>
                  <a:pt x="1219200" y="106552"/>
                </a:lnTo>
                <a:lnTo>
                  <a:pt x="1178167" y="68060"/>
                </a:lnTo>
                <a:lnTo>
                  <a:pt x="1109981" y="45697"/>
                </a:lnTo>
                <a:lnTo>
                  <a:pt x="1065352" y="35805"/>
                </a:lnTo>
                <a:lnTo>
                  <a:pt x="1014461" y="26907"/>
                </a:lnTo>
                <a:lnTo>
                  <a:pt x="957879" y="19103"/>
                </a:lnTo>
                <a:lnTo>
                  <a:pt x="896177" y="12493"/>
                </a:lnTo>
                <a:lnTo>
                  <a:pt x="829927" y="7177"/>
                </a:lnTo>
                <a:lnTo>
                  <a:pt x="759700" y="3257"/>
                </a:lnTo>
                <a:lnTo>
                  <a:pt x="686067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82871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2"/>
                </a:moveTo>
                <a:lnTo>
                  <a:pt x="1178167" y="145114"/>
                </a:lnTo>
                <a:lnTo>
                  <a:pt x="1109981" y="167506"/>
                </a:lnTo>
                <a:lnTo>
                  <a:pt x="1065352" y="177407"/>
                </a:lnTo>
                <a:lnTo>
                  <a:pt x="1014461" y="186312"/>
                </a:lnTo>
                <a:lnTo>
                  <a:pt x="957879" y="194122"/>
                </a:lnTo>
                <a:lnTo>
                  <a:pt x="896177" y="200735"/>
                </a:lnTo>
                <a:lnTo>
                  <a:pt x="829927" y="206053"/>
                </a:lnTo>
                <a:lnTo>
                  <a:pt x="759700" y="209975"/>
                </a:lnTo>
                <a:lnTo>
                  <a:pt x="686067" y="212401"/>
                </a:lnTo>
                <a:lnTo>
                  <a:pt x="609600" y="213232"/>
                </a:lnTo>
                <a:lnTo>
                  <a:pt x="533132" y="212401"/>
                </a:lnTo>
                <a:lnTo>
                  <a:pt x="459499" y="209975"/>
                </a:lnTo>
                <a:lnTo>
                  <a:pt x="389272" y="206053"/>
                </a:lnTo>
                <a:lnTo>
                  <a:pt x="323022" y="200735"/>
                </a:lnTo>
                <a:lnTo>
                  <a:pt x="261320" y="194122"/>
                </a:lnTo>
                <a:lnTo>
                  <a:pt x="204738" y="186312"/>
                </a:lnTo>
                <a:lnTo>
                  <a:pt x="153847" y="177407"/>
                </a:lnTo>
                <a:lnTo>
                  <a:pt x="109218" y="167506"/>
                </a:lnTo>
                <a:lnTo>
                  <a:pt x="71423" y="156708"/>
                </a:lnTo>
                <a:lnTo>
                  <a:pt x="18617" y="132823"/>
                </a:lnTo>
                <a:lnTo>
                  <a:pt x="0" y="106552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67" y="830"/>
                </a:lnTo>
                <a:lnTo>
                  <a:pt x="759700" y="3257"/>
                </a:lnTo>
                <a:lnTo>
                  <a:pt x="829927" y="7177"/>
                </a:lnTo>
                <a:lnTo>
                  <a:pt x="896177" y="12493"/>
                </a:lnTo>
                <a:lnTo>
                  <a:pt x="957879" y="19103"/>
                </a:lnTo>
                <a:lnTo>
                  <a:pt x="1014461" y="26907"/>
                </a:lnTo>
                <a:lnTo>
                  <a:pt x="1065352" y="35805"/>
                </a:lnTo>
                <a:lnTo>
                  <a:pt x="1109981" y="45697"/>
                </a:lnTo>
                <a:lnTo>
                  <a:pt x="1147776" y="56482"/>
                </a:lnTo>
                <a:lnTo>
                  <a:pt x="1200582" y="80332"/>
                </a:lnTo>
                <a:lnTo>
                  <a:pt x="1219200" y="106552"/>
                </a:lnTo>
                <a:lnTo>
                  <a:pt x="1219200" y="532891"/>
                </a:lnTo>
                <a:lnTo>
                  <a:pt x="1178167" y="571453"/>
                </a:lnTo>
                <a:lnTo>
                  <a:pt x="1109981" y="593845"/>
                </a:lnTo>
                <a:lnTo>
                  <a:pt x="1065352" y="603746"/>
                </a:lnTo>
                <a:lnTo>
                  <a:pt x="1014461" y="612651"/>
                </a:lnTo>
                <a:lnTo>
                  <a:pt x="957879" y="620461"/>
                </a:lnTo>
                <a:lnTo>
                  <a:pt x="896177" y="627074"/>
                </a:lnTo>
                <a:lnTo>
                  <a:pt x="829927" y="632392"/>
                </a:lnTo>
                <a:lnTo>
                  <a:pt x="759700" y="636314"/>
                </a:lnTo>
                <a:lnTo>
                  <a:pt x="686067" y="638740"/>
                </a:lnTo>
                <a:lnTo>
                  <a:pt x="609600" y="639571"/>
                </a:lnTo>
                <a:lnTo>
                  <a:pt x="533132" y="638740"/>
                </a:lnTo>
                <a:lnTo>
                  <a:pt x="459499" y="636314"/>
                </a:lnTo>
                <a:lnTo>
                  <a:pt x="389272" y="632392"/>
                </a:lnTo>
                <a:lnTo>
                  <a:pt x="323022" y="627074"/>
                </a:lnTo>
                <a:lnTo>
                  <a:pt x="261320" y="620461"/>
                </a:lnTo>
                <a:lnTo>
                  <a:pt x="204738" y="612651"/>
                </a:lnTo>
                <a:lnTo>
                  <a:pt x="153847" y="603746"/>
                </a:lnTo>
                <a:lnTo>
                  <a:pt x="109218" y="593845"/>
                </a:lnTo>
                <a:lnTo>
                  <a:pt x="71423" y="583047"/>
                </a:lnTo>
                <a:lnTo>
                  <a:pt x="18617" y="559162"/>
                </a:lnTo>
                <a:lnTo>
                  <a:pt x="0" y="532891"/>
                </a:lnTo>
                <a:lnTo>
                  <a:pt x="1219200" y="106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72050" y="4071873"/>
            <a:ext cx="641350" cy="89217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82871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6"/>
                </a:lnTo>
                <a:lnTo>
                  <a:pt x="109218" y="653228"/>
                </a:lnTo>
                <a:lnTo>
                  <a:pt x="153847" y="664112"/>
                </a:lnTo>
                <a:lnTo>
                  <a:pt x="204738" y="673900"/>
                </a:lnTo>
                <a:lnTo>
                  <a:pt x="261320" y="682484"/>
                </a:lnTo>
                <a:lnTo>
                  <a:pt x="323022" y="689754"/>
                </a:lnTo>
                <a:lnTo>
                  <a:pt x="389272" y="695599"/>
                </a:lnTo>
                <a:lnTo>
                  <a:pt x="459499" y="699910"/>
                </a:lnTo>
                <a:lnTo>
                  <a:pt x="533132" y="702577"/>
                </a:lnTo>
                <a:lnTo>
                  <a:pt x="609600" y="703491"/>
                </a:lnTo>
                <a:lnTo>
                  <a:pt x="686067" y="702577"/>
                </a:lnTo>
                <a:lnTo>
                  <a:pt x="759700" y="699910"/>
                </a:lnTo>
                <a:lnTo>
                  <a:pt x="829927" y="695599"/>
                </a:lnTo>
                <a:lnTo>
                  <a:pt x="896177" y="689754"/>
                </a:lnTo>
                <a:lnTo>
                  <a:pt x="957879" y="682484"/>
                </a:lnTo>
                <a:lnTo>
                  <a:pt x="1014461" y="673900"/>
                </a:lnTo>
                <a:lnTo>
                  <a:pt x="1065352" y="664112"/>
                </a:lnTo>
                <a:lnTo>
                  <a:pt x="1109981" y="653228"/>
                </a:lnTo>
                <a:lnTo>
                  <a:pt x="1147776" y="641360"/>
                </a:lnTo>
                <a:lnTo>
                  <a:pt x="1200582" y="615107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67" y="74841"/>
                </a:lnTo>
                <a:lnTo>
                  <a:pt x="1109981" y="50236"/>
                </a:lnTo>
                <a:lnTo>
                  <a:pt x="1065352" y="39357"/>
                </a:lnTo>
                <a:lnTo>
                  <a:pt x="1014461" y="29573"/>
                </a:lnTo>
                <a:lnTo>
                  <a:pt x="957879" y="20993"/>
                </a:lnTo>
                <a:lnTo>
                  <a:pt x="896177" y="13728"/>
                </a:lnTo>
                <a:lnTo>
                  <a:pt x="829927" y="7886"/>
                </a:lnTo>
                <a:lnTo>
                  <a:pt x="759700" y="3578"/>
                </a:lnTo>
                <a:lnTo>
                  <a:pt x="686067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2871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67" y="159600"/>
                </a:lnTo>
                <a:lnTo>
                  <a:pt x="1109981" y="184205"/>
                </a:lnTo>
                <a:lnTo>
                  <a:pt x="1065352" y="195084"/>
                </a:lnTo>
                <a:lnTo>
                  <a:pt x="1014461" y="204868"/>
                </a:lnTo>
                <a:lnTo>
                  <a:pt x="957879" y="213448"/>
                </a:lnTo>
                <a:lnTo>
                  <a:pt x="896177" y="220713"/>
                </a:lnTo>
                <a:lnTo>
                  <a:pt x="829927" y="226555"/>
                </a:lnTo>
                <a:lnTo>
                  <a:pt x="759700" y="230863"/>
                </a:lnTo>
                <a:lnTo>
                  <a:pt x="686067" y="233529"/>
                </a:lnTo>
                <a:lnTo>
                  <a:pt x="609600" y="234441"/>
                </a:lnTo>
                <a:lnTo>
                  <a:pt x="533132" y="233529"/>
                </a:lnTo>
                <a:lnTo>
                  <a:pt x="459499" y="230863"/>
                </a:lnTo>
                <a:lnTo>
                  <a:pt x="389272" y="226555"/>
                </a:lnTo>
                <a:lnTo>
                  <a:pt x="323022" y="220713"/>
                </a:lnTo>
                <a:lnTo>
                  <a:pt x="261320" y="213448"/>
                </a:lnTo>
                <a:lnTo>
                  <a:pt x="204738" y="204868"/>
                </a:lnTo>
                <a:lnTo>
                  <a:pt x="153847" y="195084"/>
                </a:lnTo>
                <a:lnTo>
                  <a:pt x="109218" y="184205"/>
                </a:lnTo>
                <a:lnTo>
                  <a:pt x="71423" y="172340"/>
                </a:lnTo>
                <a:lnTo>
                  <a:pt x="18617" y="146093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67" y="912"/>
                </a:lnTo>
                <a:lnTo>
                  <a:pt x="759700" y="3578"/>
                </a:lnTo>
                <a:lnTo>
                  <a:pt x="829927" y="7886"/>
                </a:lnTo>
                <a:lnTo>
                  <a:pt x="896177" y="13728"/>
                </a:lnTo>
                <a:lnTo>
                  <a:pt x="957879" y="20993"/>
                </a:lnTo>
                <a:lnTo>
                  <a:pt x="1014461" y="29573"/>
                </a:lnTo>
                <a:lnTo>
                  <a:pt x="1065352" y="39357"/>
                </a:lnTo>
                <a:lnTo>
                  <a:pt x="1109981" y="50236"/>
                </a:lnTo>
                <a:lnTo>
                  <a:pt x="1147776" y="62101"/>
                </a:lnTo>
                <a:lnTo>
                  <a:pt x="1200582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67" y="628616"/>
                </a:lnTo>
                <a:lnTo>
                  <a:pt x="1109981" y="653228"/>
                </a:lnTo>
                <a:lnTo>
                  <a:pt x="1065352" y="664112"/>
                </a:lnTo>
                <a:lnTo>
                  <a:pt x="1014461" y="673900"/>
                </a:lnTo>
                <a:lnTo>
                  <a:pt x="957879" y="682484"/>
                </a:lnTo>
                <a:lnTo>
                  <a:pt x="896177" y="689754"/>
                </a:lnTo>
                <a:lnTo>
                  <a:pt x="829927" y="695599"/>
                </a:lnTo>
                <a:lnTo>
                  <a:pt x="759700" y="699910"/>
                </a:lnTo>
                <a:lnTo>
                  <a:pt x="686067" y="702577"/>
                </a:lnTo>
                <a:lnTo>
                  <a:pt x="609600" y="703491"/>
                </a:lnTo>
                <a:lnTo>
                  <a:pt x="533132" y="702577"/>
                </a:lnTo>
                <a:lnTo>
                  <a:pt x="459499" y="699910"/>
                </a:lnTo>
                <a:lnTo>
                  <a:pt x="389272" y="695599"/>
                </a:lnTo>
                <a:lnTo>
                  <a:pt x="323022" y="689754"/>
                </a:lnTo>
                <a:lnTo>
                  <a:pt x="261320" y="682484"/>
                </a:lnTo>
                <a:lnTo>
                  <a:pt x="204738" y="673900"/>
                </a:lnTo>
                <a:lnTo>
                  <a:pt x="153847" y="664112"/>
                </a:lnTo>
                <a:lnTo>
                  <a:pt x="109218" y="653228"/>
                </a:lnTo>
                <a:lnTo>
                  <a:pt x="71423" y="641360"/>
                </a:lnTo>
                <a:lnTo>
                  <a:pt x="18617" y="615107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2871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3"/>
                </a:lnTo>
                <a:lnTo>
                  <a:pt x="0" y="532942"/>
                </a:lnTo>
                <a:lnTo>
                  <a:pt x="41032" y="571466"/>
                </a:lnTo>
                <a:lnTo>
                  <a:pt x="109218" y="593838"/>
                </a:lnTo>
                <a:lnTo>
                  <a:pt x="153847" y="603732"/>
                </a:lnTo>
                <a:lnTo>
                  <a:pt x="204738" y="612631"/>
                </a:lnTo>
                <a:lnTo>
                  <a:pt x="261320" y="620435"/>
                </a:lnTo>
                <a:lnTo>
                  <a:pt x="323022" y="627044"/>
                </a:lnTo>
                <a:lnTo>
                  <a:pt x="389272" y="632358"/>
                </a:lnTo>
                <a:lnTo>
                  <a:pt x="459499" y="636278"/>
                </a:lnTo>
                <a:lnTo>
                  <a:pt x="533132" y="638703"/>
                </a:lnTo>
                <a:lnTo>
                  <a:pt x="609600" y="639533"/>
                </a:lnTo>
                <a:lnTo>
                  <a:pt x="686067" y="638703"/>
                </a:lnTo>
                <a:lnTo>
                  <a:pt x="759700" y="636278"/>
                </a:lnTo>
                <a:lnTo>
                  <a:pt x="829927" y="632358"/>
                </a:lnTo>
                <a:lnTo>
                  <a:pt x="896177" y="627044"/>
                </a:lnTo>
                <a:lnTo>
                  <a:pt x="957879" y="620435"/>
                </a:lnTo>
                <a:lnTo>
                  <a:pt x="1014461" y="612631"/>
                </a:lnTo>
                <a:lnTo>
                  <a:pt x="1065352" y="603732"/>
                </a:lnTo>
                <a:lnTo>
                  <a:pt x="1109981" y="593838"/>
                </a:lnTo>
                <a:lnTo>
                  <a:pt x="1147776" y="583049"/>
                </a:lnTo>
                <a:lnTo>
                  <a:pt x="1200582" y="559186"/>
                </a:lnTo>
                <a:lnTo>
                  <a:pt x="1219200" y="532942"/>
                </a:lnTo>
                <a:lnTo>
                  <a:pt x="1219200" y="106553"/>
                </a:lnTo>
                <a:lnTo>
                  <a:pt x="1178167" y="68060"/>
                </a:lnTo>
                <a:lnTo>
                  <a:pt x="1109981" y="45697"/>
                </a:lnTo>
                <a:lnTo>
                  <a:pt x="1065352" y="35805"/>
                </a:lnTo>
                <a:lnTo>
                  <a:pt x="1014461" y="26907"/>
                </a:lnTo>
                <a:lnTo>
                  <a:pt x="957879" y="19103"/>
                </a:lnTo>
                <a:lnTo>
                  <a:pt x="896177" y="12493"/>
                </a:lnTo>
                <a:lnTo>
                  <a:pt x="829927" y="7177"/>
                </a:lnTo>
                <a:lnTo>
                  <a:pt x="759700" y="3257"/>
                </a:lnTo>
                <a:lnTo>
                  <a:pt x="686067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2871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3"/>
                </a:moveTo>
                <a:lnTo>
                  <a:pt x="1178167" y="145107"/>
                </a:lnTo>
                <a:lnTo>
                  <a:pt x="1109981" y="167489"/>
                </a:lnTo>
                <a:lnTo>
                  <a:pt x="1065352" y="177385"/>
                </a:lnTo>
                <a:lnTo>
                  <a:pt x="1014461" y="186284"/>
                </a:lnTo>
                <a:lnTo>
                  <a:pt x="957879" y="194088"/>
                </a:lnTo>
                <a:lnTo>
                  <a:pt x="896177" y="200696"/>
                </a:lnTo>
                <a:lnTo>
                  <a:pt x="829927" y="206009"/>
                </a:lnTo>
                <a:lnTo>
                  <a:pt x="759700" y="209927"/>
                </a:lnTo>
                <a:lnTo>
                  <a:pt x="686067" y="212352"/>
                </a:lnTo>
                <a:lnTo>
                  <a:pt x="609600" y="213182"/>
                </a:lnTo>
                <a:lnTo>
                  <a:pt x="533132" y="212352"/>
                </a:lnTo>
                <a:lnTo>
                  <a:pt x="459499" y="209927"/>
                </a:lnTo>
                <a:lnTo>
                  <a:pt x="389272" y="206009"/>
                </a:lnTo>
                <a:lnTo>
                  <a:pt x="323022" y="200696"/>
                </a:lnTo>
                <a:lnTo>
                  <a:pt x="261320" y="194088"/>
                </a:lnTo>
                <a:lnTo>
                  <a:pt x="204738" y="186284"/>
                </a:lnTo>
                <a:lnTo>
                  <a:pt x="153847" y="177385"/>
                </a:lnTo>
                <a:lnTo>
                  <a:pt x="109218" y="167489"/>
                </a:lnTo>
                <a:lnTo>
                  <a:pt x="71423" y="156696"/>
                </a:lnTo>
                <a:lnTo>
                  <a:pt x="18617" y="132820"/>
                </a:lnTo>
                <a:lnTo>
                  <a:pt x="0" y="106553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67" y="830"/>
                </a:lnTo>
                <a:lnTo>
                  <a:pt x="759700" y="3257"/>
                </a:lnTo>
                <a:lnTo>
                  <a:pt x="829927" y="7177"/>
                </a:lnTo>
                <a:lnTo>
                  <a:pt x="896177" y="12493"/>
                </a:lnTo>
                <a:lnTo>
                  <a:pt x="957879" y="19103"/>
                </a:lnTo>
                <a:lnTo>
                  <a:pt x="1014461" y="26907"/>
                </a:lnTo>
                <a:lnTo>
                  <a:pt x="1065352" y="35805"/>
                </a:lnTo>
                <a:lnTo>
                  <a:pt x="1109981" y="45697"/>
                </a:lnTo>
                <a:lnTo>
                  <a:pt x="1147776" y="56482"/>
                </a:lnTo>
                <a:lnTo>
                  <a:pt x="1200582" y="80332"/>
                </a:lnTo>
                <a:lnTo>
                  <a:pt x="1219200" y="106553"/>
                </a:lnTo>
                <a:lnTo>
                  <a:pt x="1219200" y="532942"/>
                </a:lnTo>
                <a:lnTo>
                  <a:pt x="1178167" y="571466"/>
                </a:lnTo>
                <a:lnTo>
                  <a:pt x="1109981" y="593838"/>
                </a:lnTo>
                <a:lnTo>
                  <a:pt x="1065352" y="603732"/>
                </a:lnTo>
                <a:lnTo>
                  <a:pt x="1014461" y="612631"/>
                </a:lnTo>
                <a:lnTo>
                  <a:pt x="957879" y="620435"/>
                </a:lnTo>
                <a:lnTo>
                  <a:pt x="896177" y="627044"/>
                </a:lnTo>
                <a:lnTo>
                  <a:pt x="829927" y="632358"/>
                </a:lnTo>
                <a:lnTo>
                  <a:pt x="759700" y="636278"/>
                </a:lnTo>
                <a:lnTo>
                  <a:pt x="686067" y="638703"/>
                </a:lnTo>
                <a:lnTo>
                  <a:pt x="609600" y="639533"/>
                </a:lnTo>
                <a:lnTo>
                  <a:pt x="533132" y="638703"/>
                </a:lnTo>
                <a:lnTo>
                  <a:pt x="459499" y="636278"/>
                </a:lnTo>
                <a:lnTo>
                  <a:pt x="389272" y="632358"/>
                </a:lnTo>
                <a:lnTo>
                  <a:pt x="323022" y="627044"/>
                </a:lnTo>
                <a:lnTo>
                  <a:pt x="261320" y="620435"/>
                </a:lnTo>
                <a:lnTo>
                  <a:pt x="204738" y="612631"/>
                </a:lnTo>
                <a:lnTo>
                  <a:pt x="153847" y="603732"/>
                </a:lnTo>
                <a:lnTo>
                  <a:pt x="109218" y="593838"/>
                </a:lnTo>
                <a:lnTo>
                  <a:pt x="71423" y="583049"/>
                </a:lnTo>
                <a:lnTo>
                  <a:pt x="18617" y="559186"/>
                </a:lnTo>
                <a:lnTo>
                  <a:pt x="0" y="532942"/>
                </a:lnTo>
                <a:lnTo>
                  <a:pt x="1219200" y="1065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2871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3"/>
                </a:lnTo>
                <a:lnTo>
                  <a:pt x="459499" y="3580"/>
                </a:lnTo>
                <a:lnTo>
                  <a:pt x="389272" y="7891"/>
                </a:lnTo>
                <a:lnTo>
                  <a:pt x="323022" y="13736"/>
                </a:lnTo>
                <a:lnTo>
                  <a:pt x="261320" y="21005"/>
                </a:lnTo>
                <a:lnTo>
                  <a:pt x="204738" y="29588"/>
                </a:lnTo>
                <a:lnTo>
                  <a:pt x="153847" y="39376"/>
                </a:lnTo>
                <a:lnTo>
                  <a:pt x="109218" y="50259"/>
                </a:lnTo>
                <a:lnTo>
                  <a:pt x="71423" y="62126"/>
                </a:lnTo>
                <a:lnTo>
                  <a:pt x="18617" y="88375"/>
                </a:lnTo>
                <a:lnTo>
                  <a:pt x="0" y="117246"/>
                </a:lnTo>
                <a:lnTo>
                  <a:pt x="0" y="586232"/>
                </a:lnTo>
                <a:lnTo>
                  <a:pt x="41032" y="628609"/>
                </a:lnTo>
                <a:lnTo>
                  <a:pt x="109218" y="653219"/>
                </a:lnTo>
                <a:lnTo>
                  <a:pt x="153847" y="664101"/>
                </a:lnTo>
                <a:lnTo>
                  <a:pt x="204738" y="673889"/>
                </a:lnTo>
                <a:lnTo>
                  <a:pt x="261320" y="682472"/>
                </a:lnTo>
                <a:lnTo>
                  <a:pt x="323022" y="689741"/>
                </a:lnTo>
                <a:lnTo>
                  <a:pt x="389272" y="695586"/>
                </a:lnTo>
                <a:lnTo>
                  <a:pt x="459499" y="699897"/>
                </a:lnTo>
                <a:lnTo>
                  <a:pt x="533132" y="702564"/>
                </a:lnTo>
                <a:lnTo>
                  <a:pt x="609600" y="703478"/>
                </a:lnTo>
                <a:lnTo>
                  <a:pt x="686067" y="702564"/>
                </a:lnTo>
                <a:lnTo>
                  <a:pt x="759700" y="699897"/>
                </a:lnTo>
                <a:lnTo>
                  <a:pt x="829927" y="695586"/>
                </a:lnTo>
                <a:lnTo>
                  <a:pt x="896177" y="689741"/>
                </a:lnTo>
                <a:lnTo>
                  <a:pt x="957879" y="682472"/>
                </a:lnTo>
                <a:lnTo>
                  <a:pt x="1014461" y="673889"/>
                </a:lnTo>
                <a:lnTo>
                  <a:pt x="1065352" y="664101"/>
                </a:lnTo>
                <a:lnTo>
                  <a:pt x="1109981" y="653219"/>
                </a:lnTo>
                <a:lnTo>
                  <a:pt x="1147776" y="641351"/>
                </a:lnTo>
                <a:lnTo>
                  <a:pt x="1200582" y="615102"/>
                </a:lnTo>
                <a:lnTo>
                  <a:pt x="1219200" y="586232"/>
                </a:lnTo>
                <a:lnTo>
                  <a:pt x="1219200" y="117246"/>
                </a:lnTo>
                <a:lnTo>
                  <a:pt x="1178167" y="74868"/>
                </a:lnTo>
                <a:lnTo>
                  <a:pt x="1109981" y="50259"/>
                </a:lnTo>
                <a:lnTo>
                  <a:pt x="1065352" y="39376"/>
                </a:lnTo>
                <a:lnTo>
                  <a:pt x="1014461" y="29588"/>
                </a:lnTo>
                <a:lnTo>
                  <a:pt x="957879" y="21005"/>
                </a:lnTo>
                <a:lnTo>
                  <a:pt x="896177" y="13736"/>
                </a:lnTo>
                <a:lnTo>
                  <a:pt x="829927" y="7891"/>
                </a:lnTo>
                <a:lnTo>
                  <a:pt x="759700" y="3580"/>
                </a:lnTo>
                <a:lnTo>
                  <a:pt x="686067" y="913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2871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46"/>
                </a:moveTo>
                <a:lnTo>
                  <a:pt x="1178167" y="159624"/>
                </a:lnTo>
                <a:lnTo>
                  <a:pt x="1109981" y="184233"/>
                </a:lnTo>
                <a:lnTo>
                  <a:pt x="1065352" y="195115"/>
                </a:lnTo>
                <a:lnTo>
                  <a:pt x="1014461" y="204903"/>
                </a:lnTo>
                <a:lnTo>
                  <a:pt x="957879" y="213487"/>
                </a:lnTo>
                <a:lnTo>
                  <a:pt x="896177" y="220756"/>
                </a:lnTo>
                <a:lnTo>
                  <a:pt x="829927" y="226601"/>
                </a:lnTo>
                <a:lnTo>
                  <a:pt x="759700" y="230912"/>
                </a:lnTo>
                <a:lnTo>
                  <a:pt x="686067" y="233579"/>
                </a:lnTo>
                <a:lnTo>
                  <a:pt x="609600" y="234492"/>
                </a:lnTo>
                <a:lnTo>
                  <a:pt x="533132" y="233579"/>
                </a:lnTo>
                <a:lnTo>
                  <a:pt x="459499" y="230912"/>
                </a:lnTo>
                <a:lnTo>
                  <a:pt x="389272" y="226601"/>
                </a:lnTo>
                <a:lnTo>
                  <a:pt x="323022" y="220756"/>
                </a:lnTo>
                <a:lnTo>
                  <a:pt x="261320" y="213487"/>
                </a:lnTo>
                <a:lnTo>
                  <a:pt x="204738" y="204903"/>
                </a:lnTo>
                <a:lnTo>
                  <a:pt x="153847" y="195115"/>
                </a:lnTo>
                <a:lnTo>
                  <a:pt x="109218" y="184233"/>
                </a:lnTo>
                <a:lnTo>
                  <a:pt x="71423" y="172366"/>
                </a:lnTo>
                <a:lnTo>
                  <a:pt x="18617" y="146116"/>
                </a:lnTo>
                <a:lnTo>
                  <a:pt x="0" y="117246"/>
                </a:lnTo>
                <a:lnTo>
                  <a:pt x="4749" y="102538"/>
                </a:lnTo>
                <a:lnTo>
                  <a:pt x="41032" y="74868"/>
                </a:lnTo>
                <a:lnTo>
                  <a:pt x="109218" y="50259"/>
                </a:lnTo>
                <a:lnTo>
                  <a:pt x="153847" y="39376"/>
                </a:lnTo>
                <a:lnTo>
                  <a:pt x="204738" y="29588"/>
                </a:lnTo>
                <a:lnTo>
                  <a:pt x="261320" y="21005"/>
                </a:lnTo>
                <a:lnTo>
                  <a:pt x="323022" y="13736"/>
                </a:lnTo>
                <a:lnTo>
                  <a:pt x="389272" y="7891"/>
                </a:lnTo>
                <a:lnTo>
                  <a:pt x="459499" y="3580"/>
                </a:lnTo>
                <a:lnTo>
                  <a:pt x="533132" y="913"/>
                </a:lnTo>
                <a:lnTo>
                  <a:pt x="609600" y="0"/>
                </a:lnTo>
                <a:lnTo>
                  <a:pt x="686067" y="913"/>
                </a:lnTo>
                <a:lnTo>
                  <a:pt x="759700" y="3580"/>
                </a:lnTo>
                <a:lnTo>
                  <a:pt x="829927" y="7891"/>
                </a:lnTo>
                <a:lnTo>
                  <a:pt x="896177" y="13736"/>
                </a:lnTo>
                <a:lnTo>
                  <a:pt x="957879" y="21005"/>
                </a:lnTo>
                <a:lnTo>
                  <a:pt x="1014461" y="29588"/>
                </a:lnTo>
                <a:lnTo>
                  <a:pt x="1065352" y="39376"/>
                </a:lnTo>
                <a:lnTo>
                  <a:pt x="1109981" y="50259"/>
                </a:lnTo>
                <a:lnTo>
                  <a:pt x="1147776" y="62126"/>
                </a:lnTo>
                <a:lnTo>
                  <a:pt x="1200582" y="88375"/>
                </a:lnTo>
                <a:lnTo>
                  <a:pt x="1219200" y="117246"/>
                </a:lnTo>
                <a:lnTo>
                  <a:pt x="1219200" y="586232"/>
                </a:lnTo>
                <a:lnTo>
                  <a:pt x="1178167" y="628609"/>
                </a:lnTo>
                <a:lnTo>
                  <a:pt x="1109981" y="653219"/>
                </a:lnTo>
                <a:lnTo>
                  <a:pt x="1065352" y="664101"/>
                </a:lnTo>
                <a:lnTo>
                  <a:pt x="1014461" y="673889"/>
                </a:lnTo>
                <a:lnTo>
                  <a:pt x="957879" y="682472"/>
                </a:lnTo>
                <a:lnTo>
                  <a:pt x="896177" y="689741"/>
                </a:lnTo>
                <a:lnTo>
                  <a:pt x="829927" y="695586"/>
                </a:lnTo>
                <a:lnTo>
                  <a:pt x="759700" y="699897"/>
                </a:lnTo>
                <a:lnTo>
                  <a:pt x="686067" y="702564"/>
                </a:lnTo>
                <a:lnTo>
                  <a:pt x="609600" y="703478"/>
                </a:lnTo>
                <a:lnTo>
                  <a:pt x="533132" y="702564"/>
                </a:lnTo>
                <a:lnTo>
                  <a:pt x="459499" y="699897"/>
                </a:lnTo>
                <a:lnTo>
                  <a:pt x="389272" y="695586"/>
                </a:lnTo>
                <a:lnTo>
                  <a:pt x="323022" y="689741"/>
                </a:lnTo>
                <a:lnTo>
                  <a:pt x="261320" y="682472"/>
                </a:lnTo>
                <a:lnTo>
                  <a:pt x="204738" y="673889"/>
                </a:lnTo>
                <a:lnTo>
                  <a:pt x="153847" y="664101"/>
                </a:lnTo>
                <a:lnTo>
                  <a:pt x="109218" y="653219"/>
                </a:lnTo>
                <a:lnTo>
                  <a:pt x="71423" y="641351"/>
                </a:lnTo>
                <a:lnTo>
                  <a:pt x="18617" y="615102"/>
                </a:lnTo>
                <a:lnTo>
                  <a:pt x="0" y="586232"/>
                </a:lnTo>
                <a:lnTo>
                  <a:pt x="1219200" y="11724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9184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1"/>
                </a:lnTo>
                <a:lnTo>
                  <a:pt x="109218" y="653216"/>
                </a:lnTo>
                <a:lnTo>
                  <a:pt x="153847" y="664095"/>
                </a:lnTo>
                <a:lnTo>
                  <a:pt x="204738" y="673879"/>
                </a:lnTo>
                <a:lnTo>
                  <a:pt x="261320" y="682459"/>
                </a:lnTo>
                <a:lnTo>
                  <a:pt x="323022" y="689724"/>
                </a:lnTo>
                <a:lnTo>
                  <a:pt x="389272" y="695566"/>
                </a:lnTo>
                <a:lnTo>
                  <a:pt x="459499" y="699874"/>
                </a:lnTo>
                <a:lnTo>
                  <a:pt x="533132" y="702540"/>
                </a:lnTo>
                <a:lnTo>
                  <a:pt x="609600" y="703452"/>
                </a:lnTo>
                <a:lnTo>
                  <a:pt x="686042" y="702540"/>
                </a:lnTo>
                <a:lnTo>
                  <a:pt x="759658" y="699874"/>
                </a:lnTo>
                <a:lnTo>
                  <a:pt x="829875" y="695566"/>
                </a:lnTo>
                <a:lnTo>
                  <a:pt x="896121" y="689724"/>
                </a:lnTo>
                <a:lnTo>
                  <a:pt x="957823" y="682459"/>
                </a:lnTo>
                <a:lnTo>
                  <a:pt x="1014410" y="673879"/>
                </a:lnTo>
                <a:lnTo>
                  <a:pt x="1065308" y="664095"/>
                </a:lnTo>
                <a:lnTo>
                  <a:pt x="1109946" y="653216"/>
                </a:lnTo>
                <a:lnTo>
                  <a:pt x="1147751" y="641351"/>
                </a:lnTo>
                <a:lnTo>
                  <a:pt x="1200574" y="615104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51" y="74841"/>
                </a:lnTo>
                <a:lnTo>
                  <a:pt x="1109946" y="50236"/>
                </a:lnTo>
                <a:lnTo>
                  <a:pt x="1065308" y="39357"/>
                </a:lnTo>
                <a:lnTo>
                  <a:pt x="1014410" y="29573"/>
                </a:lnTo>
                <a:lnTo>
                  <a:pt x="957823" y="20993"/>
                </a:lnTo>
                <a:lnTo>
                  <a:pt x="896121" y="13728"/>
                </a:lnTo>
                <a:lnTo>
                  <a:pt x="829875" y="7886"/>
                </a:lnTo>
                <a:lnTo>
                  <a:pt x="759658" y="3578"/>
                </a:lnTo>
                <a:lnTo>
                  <a:pt x="686042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9184" y="40767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51" y="159617"/>
                </a:lnTo>
                <a:lnTo>
                  <a:pt x="1109946" y="184247"/>
                </a:lnTo>
                <a:lnTo>
                  <a:pt x="1065308" y="195140"/>
                </a:lnTo>
                <a:lnTo>
                  <a:pt x="1014410" y="204939"/>
                </a:lnTo>
                <a:lnTo>
                  <a:pt x="957823" y="213533"/>
                </a:lnTo>
                <a:lnTo>
                  <a:pt x="896121" y="220812"/>
                </a:lnTo>
                <a:lnTo>
                  <a:pt x="829875" y="226665"/>
                </a:lnTo>
                <a:lnTo>
                  <a:pt x="759658" y="230982"/>
                </a:lnTo>
                <a:lnTo>
                  <a:pt x="686042" y="233654"/>
                </a:lnTo>
                <a:lnTo>
                  <a:pt x="609600" y="234568"/>
                </a:lnTo>
                <a:lnTo>
                  <a:pt x="533132" y="233654"/>
                </a:lnTo>
                <a:lnTo>
                  <a:pt x="459499" y="230982"/>
                </a:lnTo>
                <a:lnTo>
                  <a:pt x="389272" y="226665"/>
                </a:lnTo>
                <a:lnTo>
                  <a:pt x="323022" y="220812"/>
                </a:lnTo>
                <a:lnTo>
                  <a:pt x="261320" y="213533"/>
                </a:lnTo>
                <a:lnTo>
                  <a:pt x="204738" y="204939"/>
                </a:lnTo>
                <a:lnTo>
                  <a:pt x="153847" y="195140"/>
                </a:lnTo>
                <a:lnTo>
                  <a:pt x="109218" y="184247"/>
                </a:lnTo>
                <a:lnTo>
                  <a:pt x="71423" y="172369"/>
                </a:lnTo>
                <a:lnTo>
                  <a:pt x="18617" y="146102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42" y="912"/>
                </a:lnTo>
                <a:lnTo>
                  <a:pt x="759658" y="3578"/>
                </a:lnTo>
                <a:lnTo>
                  <a:pt x="829875" y="7886"/>
                </a:lnTo>
                <a:lnTo>
                  <a:pt x="896121" y="13728"/>
                </a:lnTo>
                <a:lnTo>
                  <a:pt x="957823" y="20993"/>
                </a:lnTo>
                <a:lnTo>
                  <a:pt x="1014410" y="29573"/>
                </a:lnTo>
                <a:lnTo>
                  <a:pt x="1065308" y="39357"/>
                </a:lnTo>
                <a:lnTo>
                  <a:pt x="1109946" y="50236"/>
                </a:lnTo>
                <a:lnTo>
                  <a:pt x="1147751" y="62101"/>
                </a:lnTo>
                <a:lnTo>
                  <a:pt x="1200574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51" y="628611"/>
                </a:lnTo>
                <a:lnTo>
                  <a:pt x="1109946" y="653216"/>
                </a:lnTo>
                <a:lnTo>
                  <a:pt x="1065308" y="664095"/>
                </a:lnTo>
                <a:lnTo>
                  <a:pt x="1014410" y="673879"/>
                </a:lnTo>
                <a:lnTo>
                  <a:pt x="957823" y="682459"/>
                </a:lnTo>
                <a:lnTo>
                  <a:pt x="896121" y="689724"/>
                </a:lnTo>
                <a:lnTo>
                  <a:pt x="829875" y="695566"/>
                </a:lnTo>
                <a:lnTo>
                  <a:pt x="759658" y="699874"/>
                </a:lnTo>
                <a:lnTo>
                  <a:pt x="686042" y="702540"/>
                </a:lnTo>
                <a:lnTo>
                  <a:pt x="609600" y="703452"/>
                </a:lnTo>
                <a:lnTo>
                  <a:pt x="533132" y="702540"/>
                </a:lnTo>
                <a:lnTo>
                  <a:pt x="459499" y="699874"/>
                </a:lnTo>
                <a:lnTo>
                  <a:pt x="389272" y="695566"/>
                </a:lnTo>
                <a:lnTo>
                  <a:pt x="323022" y="689724"/>
                </a:lnTo>
                <a:lnTo>
                  <a:pt x="261320" y="682459"/>
                </a:lnTo>
                <a:lnTo>
                  <a:pt x="204738" y="673879"/>
                </a:lnTo>
                <a:lnTo>
                  <a:pt x="153847" y="664095"/>
                </a:lnTo>
                <a:lnTo>
                  <a:pt x="109218" y="653216"/>
                </a:lnTo>
                <a:lnTo>
                  <a:pt x="71423" y="641351"/>
                </a:lnTo>
                <a:lnTo>
                  <a:pt x="18617" y="615104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9184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2"/>
                </a:lnTo>
                <a:lnTo>
                  <a:pt x="0" y="532891"/>
                </a:lnTo>
                <a:lnTo>
                  <a:pt x="41032" y="571453"/>
                </a:lnTo>
                <a:lnTo>
                  <a:pt x="109218" y="593845"/>
                </a:lnTo>
                <a:lnTo>
                  <a:pt x="153847" y="603746"/>
                </a:lnTo>
                <a:lnTo>
                  <a:pt x="204738" y="612651"/>
                </a:lnTo>
                <a:lnTo>
                  <a:pt x="261320" y="620461"/>
                </a:lnTo>
                <a:lnTo>
                  <a:pt x="323022" y="627074"/>
                </a:lnTo>
                <a:lnTo>
                  <a:pt x="389272" y="632392"/>
                </a:lnTo>
                <a:lnTo>
                  <a:pt x="459499" y="636314"/>
                </a:lnTo>
                <a:lnTo>
                  <a:pt x="533132" y="638740"/>
                </a:lnTo>
                <a:lnTo>
                  <a:pt x="609600" y="639571"/>
                </a:lnTo>
                <a:lnTo>
                  <a:pt x="686042" y="638740"/>
                </a:lnTo>
                <a:lnTo>
                  <a:pt x="759658" y="636314"/>
                </a:lnTo>
                <a:lnTo>
                  <a:pt x="829875" y="632392"/>
                </a:lnTo>
                <a:lnTo>
                  <a:pt x="896121" y="627074"/>
                </a:lnTo>
                <a:lnTo>
                  <a:pt x="957823" y="620461"/>
                </a:lnTo>
                <a:lnTo>
                  <a:pt x="1014410" y="612651"/>
                </a:lnTo>
                <a:lnTo>
                  <a:pt x="1065308" y="603746"/>
                </a:lnTo>
                <a:lnTo>
                  <a:pt x="1109946" y="593845"/>
                </a:lnTo>
                <a:lnTo>
                  <a:pt x="1147751" y="583047"/>
                </a:lnTo>
                <a:lnTo>
                  <a:pt x="1200574" y="559162"/>
                </a:lnTo>
                <a:lnTo>
                  <a:pt x="1219200" y="532891"/>
                </a:lnTo>
                <a:lnTo>
                  <a:pt x="1219200" y="106552"/>
                </a:lnTo>
                <a:lnTo>
                  <a:pt x="1178151" y="68060"/>
                </a:lnTo>
                <a:lnTo>
                  <a:pt x="1109946" y="45697"/>
                </a:lnTo>
                <a:lnTo>
                  <a:pt x="1065308" y="35805"/>
                </a:lnTo>
                <a:lnTo>
                  <a:pt x="1014410" y="26907"/>
                </a:lnTo>
                <a:lnTo>
                  <a:pt x="957823" y="19103"/>
                </a:lnTo>
                <a:lnTo>
                  <a:pt x="896121" y="12493"/>
                </a:lnTo>
                <a:lnTo>
                  <a:pt x="829875" y="7177"/>
                </a:lnTo>
                <a:lnTo>
                  <a:pt x="759658" y="3257"/>
                </a:lnTo>
                <a:lnTo>
                  <a:pt x="686042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79184" y="452437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2"/>
                </a:moveTo>
                <a:lnTo>
                  <a:pt x="1178151" y="145114"/>
                </a:lnTo>
                <a:lnTo>
                  <a:pt x="1109946" y="167506"/>
                </a:lnTo>
                <a:lnTo>
                  <a:pt x="1065308" y="177407"/>
                </a:lnTo>
                <a:lnTo>
                  <a:pt x="1014410" y="186312"/>
                </a:lnTo>
                <a:lnTo>
                  <a:pt x="957823" y="194122"/>
                </a:lnTo>
                <a:lnTo>
                  <a:pt x="896121" y="200735"/>
                </a:lnTo>
                <a:lnTo>
                  <a:pt x="829875" y="206053"/>
                </a:lnTo>
                <a:lnTo>
                  <a:pt x="759658" y="209975"/>
                </a:lnTo>
                <a:lnTo>
                  <a:pt x="686042" y="212401"/>
                </a:lnTo>
                <a:lnTo>
                  <a:pt x="609600" y="213232"/>
                </a:lnTo>
                <a:lnTo>
                  <a:pt x="533132" y="212401"/>
                </a:lnTo>
                <a:lnTo>
                  <a:pt x="459499" y="209975"/>
                </a:lnTo>
                <a:lnTo>
                  <a:pt x="389272" y="206053"/>
                </a:lnTo>
                <a:lnTo>
                  <a:pt x="323022" y="200735"/>
                </a:lnTo>
                <a:lnTo>
                  <a:pt x="261320" y="194122"/>
                </a:lnTo>
                <a:lnTo>
                  <a:pt x="204738" y="186312"/>
                </a:lnTo>
                <a:lnTo>
                  <a:pt x="153847" y="177407"/>
                </a:lnTo>
                <a:lnTo>
                  <a:pt x="109218" y="167506"/>
                </a:lnTo>
                <a:lnTo>
                  <a:pt x="71423" y="156708"/>
                </a:lnTo>
                <a:lnTo>
                  <a:pt x="18617" y="132823"/>
                </a:lnTo>
                <a:lnTo>
                  <a:pt x="0" y="106552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42" y="830"/>
                </a:lnTo>
                <a:lnTo>
                  <a:pt x="759658" y="3257"/>
                </a:lnTo>
                <a:lnTo>
                  <a:pt x="829875" y="7177"/>
                </a:lnTo>
                <a:lnTo>
                  <a:pt x="896121" y="12493"/>
                </a:lnTo>
                <a:lnTo>
                  <a:pt x="957823" y="19103"/>
                </a:lnTo>
                <a:lnTo>
                  <a:pt x="1014410" y="26907"/>
                </a:lnTo>
                <a:lnTo>
                  <a:pt x="1065308" y="35805"/>
                </a:lnTo>
                <a:lnTo>
                  <a:pt x="1109946" y="45697"/>
                </a:lnTo>
                <a:lnTo>
                  <a:pt x="1147751" y="56482"/>
                </a:lnTo>
                <a:lnTo>
                  <a:pt x="1200574" y="80332"/>
                </a:lnTo>
                <a:lnTo>
                  <a:pt x="1219200" y="106552"/>
                </a:lnTo>
                <a:lnTo>
                  <a:pt x="1219200" y="532891"/>
                </a:lnTo>
                <a:lnTo>
                  <a:pt x="1178151" y="571453"/>
                </a:lnTo>
                <a:lnTo>
                  <a:pt x="1109946" y="593845"/>
                </a:lnTo>
                <a:lnTo>
                  <a:pt x="1065308" y="603746"/>
                </a:lnTo>
                <a:lnTo>
                  <a:pt x="1014410" y="612651"/>
                </a:lnTo>
                <a:lnTo>
                  <a:pt x="957823" y="620461"/>
                </a:lnTo>
                <a:lnTo>
                  <a:pt x="896121" y="627074"/>
                </a:lnTo>
                <a:lnTo>
                  <a:pt x="829875" y="632392"/>
                </a:lnTo>
                <a:lnTo>
                  <a:pt x="759658" y="636314"/>
                </a:lnTo>
                <a:lnTo>
                  <a:pt x="686042" y="638740"/>
                </a:lnTo>
                <a:lnTo>
                  <a:pt x="609600" y="639571"/>
                </a:lnTo>
                <a:lnTo>
                  <a:pt x="533132" y="638740"/>
                </a:lnTo>
                <a:lnTo>
                  <a:pt x="459499" y="636314"/>
                </a:lnTo>
                <a:lnTo>
                  <a:pt x="389272" y="632392"/>
                </a:lnTo>
                <a:lnTo>
                  <a:pt x="323022" y="627074"/>
                </a:lnTo>
                <a:lnTo>
                  <a:pt x="261320" y="620461"/>
                </a:lnTo>
                <a:lnTo>
                  <a:pt x="204738" y="612651"/>
                </a:lnTo>
                <a:lnTo>
                  <a:pt x="153847" y="603746"/>
                </a:lnTo>
                <a:lnTo>
                  <a:pt x="109218" y="593845"/>
                </a:lnTo>
                <a:lnTo>
                  <a:pt x="71423" y="583047"/>
                </a:lnTo>
                <a:lnTo>
                  <a:pt x="18617" y="559162"/>
                </a:lnTo>
                <a:lnTo>
                  <a:pt x="0" y="532891"/>
                </a:lnTo>
                <a:lnTo>
                  <a:pt x="1219200" y="10655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68617" y="4071873"/>
            <a:ext cx="641350" cy="89217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79184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2"/>
                </a:lnTo>
                <a:lnTo>
                  <a:pt x="459499" y="3578"/>
                </a:lnTo>
                <a:lnTo>
                  <a:pt x="389272" y="7886"/>
                </a:lnTo>
                <a:lnTo>
                  <a:pt x="323022" y="13728"/>
                </a:lnTo>
                <a:lnTo>
                  <a:pt x="261320" y="20993"/>
                </a:lnTo>
                <a:lnTo>
                  <a:pt x="204738" y="29573"/>
                </a:lnTo>
                <a:lnTo>
                  <a:pt x="153847" y="39357"/>
                </a:lnTo>
                <a:lnTo>
                  <a:pt x="109218" y="50236"/>
                </a:lnTo>
                <a:lnTo>
                  <a:pt x="71423" y="62101"/>
                </a:lnTo>
                <a:lnTo>
                  <a:pt x="18617" y="88348"/>
                </a:lnTo>
                <a:lnTo>
                  <a:pt x="0" y="117220"/>
                </a:lnTo>
                <a:lnTo>
                  <a:pt x="0" y="586231"/>
                </a:lnTo>
                <a:lnTo>
                  <a:pt x="41032" y="628616"/>
                </a:lnTo>
                <a:lnTo>
                  <a:pt x="109218" y="653228"/>
                </a:lnTo>
                <a:lnTo>
                  <a:pt x="153847" y="664112"/>
                </a:lnTo>
                <a:lnTo>
                  <a:pt x="204738" y="673900"/>
                </a:lnTo>
                <a:lnTo>
                  <a:pt x="261320" y="682484"/>
                </a:lnTo>
                <a:lnTo>
                  <a:pt x="323022" y="689754"/>
                </a:lnTo>
                <a:lnTo>
                  <a:pt x="389272" y="695599"/>
                </a:lnTo>
                <a:lnTo>
                  <a:pt x="459499" y="699910"/>
                </a:lnTo>
                <a:lnTo>
                  <a:pt x="533132" y="702577"/>
                </a:lnTo>
                <a:lnTo>
                  <a:pt x="609600" y="703491"/>
                </a:lnTo>
                <a:lnTo>
                  <a:pt x="686042" y="702577"/>
                </a:lnTo>
                <a:lnTo>
                  <a:pt x="759658" y="699910"/>
                </a:lnTo>
                <a:lnTo>
                  <a:pt x="829875" y="695599"/>
                </a:lnTo>
                <a:lnTo>
                  <a:pt x="896121" y="689754"/>
                </a:lnTo>
                <a:lnTo>
                  <a:pt x="957823" y="682484"/>
                </a:lnTo>
                <a:lnTo>
                  <a:pt x="1014410" y="673900"/>
                </a:lnTo>
                <a:lnTo>
                  <a:pt x="1065308" y="664112"/>
                </a:lnTo>
                <a:lnTo>
                  <a:pt x="1109946" y="653228"/>
                </a:lnTo>
                <a:lnTo>
                  <a:pt x="1147751" y="641360"/>
                </a:lnTo>
                <a:lnTo>
                  <a:pt x="1200574" y="615107"/>
                </a:lnTo>
                <a:lnTo>
                  <a:pt x="1219200" y="586231"/>
                </a:lnTo>
                <a:lnTo>
                  <a:pt x="1219200" y="117220"/>
                </a:lnTo>
                <a:lnTo>
                  <a:pt x="1178151" y="74841"/>
                </a:lnTo>
                <a:lnTo>
                  <a:pt x="1109946" y="50236"/>
                </a:lnTo>
                <a:lnTo>
                  <a:pt x="1065308" y="39357"/>
                </a:lnTo>
                <a:lnTo>
                  <a:pt x="1014410" y="29573"/>
                </a:lnTo>
                <a:lnTo>
                  <a:pt x="957823" y="20993"/>
                </a:lnTo>
                <a:lnTo>
                  <a:pt x="896121" y="13728"/>
                </a:lnTo>
                <a:lnTo>
                  <a:pt x="829875" y="7886"/>
                </a:lnTo>
                <a:lnTo>
                  <a:pt x="759658" y="3578"/>
                </a:lnTo>
                <a:lnTo>
                  <a:pt x="686042" y="912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79184" y="497205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20"/>
                </a:moveTo>
                <a:lnTo>
                  <a:pt x="1178151" y="159600"/>
                </a:lnTo>
                <a:lnTo>
                  <a:pt x="1109946" y="184205"/>
                </a:lnTo>
                <a:lnTo>
                  <a:pt x="1065308" y="195084"/>
                </a:lnTo>
                <a:lnTo>
                  <a:pt x="1014410" y="204868"/>
                </a:lnTo>
                <a:lnTo>
                  <a:pt x="957823" y="213448"/>
                </a:lnTo>
                <a:lnTo>
                  <a:pt x="896121" y="220713"/>
                </a:lnTo>
                <a:lnTo>
                  <a:pt x="829875" y="226555"/>
                </a:lnTo>
                <a:lnTo>
                  <a:pt x="759658" y="230863"/>
                </a:lnTo>
                <a:lnTo>
                  <a:pt x="686042" y="233529"/>
                </a:lnTo>
                <a:lnTo>
                  <a:pt x="609600" y="234441"/>
                </a:lnTo>
                <a:lnTo>
                  <a:pt x="533132" y="233529"/>
                </a:lnTo>
                <a:lnTo>
                  <a:pt x="459499" y="230863"/>
                </a:lnTo>
                <a:lnTo>
                  <a:pt x="389272" y="226555"/>
                </a:lnTo>
                <a:lnTo>
                  <a:pt x="323022" y="220713"/>
                </a:lnTo>
                <a:lnTo>
                  <a:pt x="261320" y="213448"/>
                </a:lnTo>
                <a:lnTo>
                  <a:pt x="204738" y="204868"/>
                </a:lnTo>
                <a:lnTo>
                  <a:pt x="153847" y="195084"/>
                </a:lnTo>
                <a:lnTo>
                  <a:pt x="109218" y="184205"/>
                </a:lnTo>
                <a:lnTo>
                  <a:pt x="71423" y="172340"/>
                </a:lnTo>
                <a:lnTo>
                  <a:pt x="18617" y="146093"/>
                </a:lnTo>
                <a:lnTo>
                  <a:pt x="0" y="117220"/>
                </a:lnTo>
                <a:lnTo>
                  <a:pt x="4749" y="102511"/>
                </a:lnTo>
                <a:lnTo>
                  <a:pt x="41032" y="74841"/>
                </a:lnTo>
                <a:lnTo>
                  <a:pt x="109218" y="50236"/>
                </a:lnTo>
                <a:lnTo>
                  <a:pt x="153847" y="39357"/>
                </a:lnTo>
                <a:lnTo>
                  <a:pt x="204738" y="29573"/>
                </a:lnTo>
                <a:lnTo>
                  <a:pt x="261320" y="20993"/>
                </a:lnTo>
                <a:lnTo>
                  <a:pt x="323022" y="13728"/>
                </a:lnTo>
                <a:lnTo>
                  <a:pt x="389272" y="7886"/>
                </a:lnTo>
                <a:lnTo>
                  <a:pt x="459499" y="3578"/>
                </a:lnTo>
                <a:lnTo>
                  <a:pt x="533132" y="912"/>
                </a:lnTo>
                <a:lnTo>
                  <a:pt x="609600" y="0"/>
                </a:lnTo>
                <a:lnTo>
                  <a:pt x="686042" y="912"/>
                </a:lnTo>
                <a:lnTo>
                  <a:pt x="759658" y="3578"/>
                </a:lnTo>
                <a:lnTo>
                  <a:pt x="829875" y="7886"/>
                </a:lnTo>
                <a:lnTo>
                  <a:pt x="896121" y="13728"/>
                </a:lnTo>
                <a:lnTo>
                  <a:pt x="957823" y="20993"/>
                </a:lnTo>
                <a:lnTo>
                  <a:pt x="1014410" y="29573"/>
                </a:lnTo>
                <a:lnTo>
                  <a:pt x="1065308" y="39357"/>
                </a:lnTo>
                <a:lnTo>
                  <a:pt x="1109946" y="50236"/>
                </a:lnTo>
                <a:lnTo>
                  <a:pt x="1147751" y="62101"/>
                </a:lnTo>
                <a:lnTo>
                  <a:pt x="1200574" y="88348"/>
                </a:lnTo>
                <a:lnTo>
                  <a:pt x="1219200" y="117220"/>
                </a:lnTo>
                <a:lnTo>
                  <a:pt x="1219200" y="586231"/>
                </a:lnTo>
                <a:lnTo>
                  <a:pt x="1178151" y="628616"/>
                </a:lnTo>
                <a:lnTo>
                  <a:pt x="1109946" y="653228"/>
                </a:lnTo>
                <a:lnTo>
                  <a:pt x="1065308" y="664112"/>
                </a:lnTo>
                <a:lnTo>
                  <a:pt x="1014410" y="673900"/>
                </a:lnTo>
                <a:lnTo>
                  <a:pt x="957823" y="682484"/>
                </a:lnTo>
                <a:lnTo>
                  <a:pt x="896121" y="689754"/>
                </a:lnTo>
                <a:lnTo>
                  <a:pt x="829875" y="695599"/>
                </a:lnTo>
                <a:lnTo>
                  <a:pt x="759658" y="699910"/>
                </a:lnTo>
                <a:lnTo>
                  <a:pt x="686042" y="702577"/>
                </a:lnTo>
                <a:lnTo>
                  <a:pt x="609600" y="703491"/>
                </a:lnTo>
                <a:lnTo>
                  <a:pt x="533132" y="702577"/>
                </a:lnTo>
                <a:lnTo>
                  <a:pt x="459499" y="699910"/>
                </a:lnTo>
                <a:lnTo>
                  <a:pt x="389272" y="695599"/>
                </a:lnTo>
                <a:lnTo>
                  <a:pt x="323022" y="689754"/>
                </a:lnTo>
                <a:lnTo>
                  <a:pt x="261320" y="682484"/>
                </a:lnTo>
                <a:lnTo>
                  <a:pt x="204738" y="673900"/>
                </a:lnTo>
                <a:lnTo>
                  <a:pt x="153847" y="664112"/>
                </a:lnTo>
                <a:lnTo>
                  <a:pt x="109218" y="653228"/>
                </a:lnTo>
                <a:lnTo>
                  <a:pt x="71423" y="641360"/>
                </a:lnTo>
                <a:lnTo>
                  <a:pt x="18617" y="615107"/>
                </a:lnTo>
                <a:lnTo>
                  <a:pt x="0" y="586231"/>
                </a:lnTo>
                <a:lnTo>
                  <a:pt x="1219200" y="11722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9184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609600" y="0"/>
                </a:moveTo>
                <a:lnTo>
                  <a:pt x="533132" y="830"/>
                </a:lnTo>
                <a:lnTo>
                  <a:pt x="459499" y="3257"/>
                </a:lnTo>
                <a:lnTo>
                  <a:pt x="389272" y="7177"/>
                </a:lnTo>
                <a:lnTo>
                  <a:pt x="323022" y="12493"/>
                </a:lnTo>
                <a:lnTo>
                  <a:pt x="261320" y="19103"/>
                </a:lnTo>
                <a:lnTo>
                  <a:pt x="204738" y="26907"/>
                </a:lnTo>
                <a:lnTo>
                  <a:pt x="153847" y="35805"/>
                </a:lnTo>
                <a:lnTo>
                  <a:pt x="109218" y="45697"/>
                </a:lnTo>
                <a:lnTo>
                  <a:pt x="71423" y="56482"/>
                </a:lnTo>
                <a:lnTo>
                  <a:pt x="18617" y="80332"/>
                </a:lnTo>
                <a:lnTo>
                  <a:pt x="0" y="106553"/>
                </a:lnTo>
                <a:lnTo>
                  <a:pt x="0" y="532942"/>
                </a:lnTo>
                <a:lnTo>
                  <a:pt x="41032" y="571466"/>
                </a:lnTo>
                <a:lnTo>
                  <a:pt x="109218" y="593838"/>
                </a:lnTo>
                <a:lnTo>
                  <a:pt x="153847" y="603732"/>
                </a:lnTo>
                <a:lnTo>
                  <a:pt x="204738" y="612631"/>
                </a:lnTo>
                <a:lnTo>
                  <a:pt x="261320" y="620435"/>
                </a:lnTo>
                <a:lnTo>
                  <a:pt x="323022" y="627044"/>
                </a:lnTo>
                <a:lnTo>
                  <a:pt x="389272" y="632358"/>
                </a:lnTo>
                <a:lnTo>
                  <a:pt x="459499" y="636278"/>
                </a:lnTo>
                <a:lnTo>
                  <a:pt x="533132" y="638703"/>
                </a:lnTo>
                <a:lnTo>
                  <a:pt x="609600" y="639533"/>
                </a:lnTo>
                <a:lnTo>
                  <a:pt x="686042" y="638703"/>
                </a:lnTo>
                <a:lnTo>
                  <a:pt x="759658" y="636278"/>
                </a:lnTo>
                <a:lnTo>
                  <a:pt x="829875" y="632358"/>
                </a:lnTo>
                <a:lnTo>
                  <a:pt x="896121" y="627044"/>
                </a:lnTo>
                <a:lnTo>
                  <a:pt x="957823" y="620435"/>
                </a:lnTo>
                <a:lnTo>
                  <a:pt x="1014410" y="612631"/>
                </a:lnTo>
                <a:lnTo>
                  <a:pt x="1065308" y="603732"/>
                </a:lnTo>
                <a:lnTo>
                  <a:pt x="1109946" y="593838"/>
                </a:lnTo>
                <a:lnTo>
                  <a:pt x="1147751" y="583049"/>
                </a:lnTo>
                <a:lnTo>
                  <a:pt x="1200574" y="559186"/>
                </a:lnTo>
                <a:lnTo>
                  <a:pt x="1219200" y="532942"/>
                </a:lnTo>
                <a:lnTo>
                  <a:pt x="1219200" y="106553"/>
                </a:lnTo>
                <a:lnTo>
                  <a:pt x="1178151" y="68060"/>
                </a:lnTo>
                <a:lnTo>
                  <a:pt x="1109946" y="45697"/>
                </a:lnTo>
                <a:lnTo>
                  <a:pt x="1065308" y="35805"/>
                </a:lnTo>
                <a:lnTo>
                  <a:pt x="1014410" y="26907"/>
                </a:lnTo>
                <a:lnTo>
                  <a:pt x="957823" y="19103"/>
                </a:lnTo>
                <a:lnTo>
                  <a:pt x="896121" y="12493"/>
                </a:lnTo>
                <a:lnTo>
                  <a:pt x="829875" y="7177"/>
                </a:lnTo>
                <a:lnTo>
                  <a:pt x="759658" y="3257"/>
                </a:lnTo>
                <a:lnTo>
                  <a:pt x="686042" y="830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79184" y="5419725"/>
            <a:ext cx="1219200" cy="640080"/>
          </a:xfrm>
          <a:custGeom>
            <a:avLst/>
            <a:gdLst/>
            <a:ahLst/>
            <a:cxnLst/>
            <a:rect l="l" t="t" r="r" b="b"/>
            <a:pathLst>
              <a:path w="1219200" h="640079">
                <a:moveTo>
                  <a:pt x="1219200" y="106553"/>
                </a:moveTo>
                <a:lnTo>
                  <a:pt x="1178151" y="145107"/>
                </a:lnTo>
                <a:lnTo>
                  <a:pt x="1109946" y="167489"/>
                </a:lnTo>
                <a:lnTo>
                  <a:pt x="1065308" y="177385"/>
                </a:lnTo>
                <a:lnTo>
                  <a:pt x="1014410" y="186284"/>
                </a:lnTo>
                <a:lnTo>
                  <a:pt x="957823" y="194088"/>
                </a:lnTo>
                <a:lnTo>
                  <a:pt x="896121" y="200696"/>
                </a:lnTo>
                <a:lnTo>
                  <a:pt x="829875" y="206009"/>
                </a:lnTo>
                <a:lnTo>
                  <a:pt x="759658" y="209927"/>
                </a:lnTo>
                <a:lnTo>
                  <a:pt x="686042" y="212352"/>
                </a:lnTo>
                <a:lnTo>
                  <a:pt x="609600" y="213182"/>
                </a:lnTo>
                <a:lnTo>
                  <a:pt x="533132" y="212352"/>
                </a:lnTo>
                <a:lnTo>
                  <a:pt x="459499" y="209927"/>
                </a:lnTo>
                <a:lnTo>
                  <a:pt x="389272" y="206009"/>
                </a:lnTo>
                <a:lnTo>
                  <a:pt x="323022" y="200696"/>
                </a:lnTo>
                <a:lnTo>
                  <a:pt x="261320" y="194088"/>
                </a:lnTo>
                <a:lnTo>
                  <a:pt x="204738" y="186284"/>
                </a:lnTo>
                <a:lnTo>
                  <a:pt x="153847" y="177385"/>
                </a:lnTo>
                <a:lnTo>
                  <a:pt x="109218" y="167489"/>
                </a:lnTo>
                <a:lnTo>
                  <a:pt x="71423" y="156696"/>
                </a:lnTo>
                <a:lnTo>
                  <a:pt x="18617" y="132820"/>
                </a:lnTo>
                <a:lnTo>
                  <a:pt x="0" y="106553"/>
                </a:lnTo>
                <a:lnTo>
                  <a:pt x="4749" y="93196"/>
                </a:lnTo>
                <a:lnTo>
                  <a:pt x="41032" y="68060"/>
                </a:lnTo>
                <a:lnTo>
                  <a:pt x="109218" y="45697"/>
                </a:lnTo>
                <a:lnTo>
                  <a:pt x="153847" y="35805"/>
                </a:lnTo>
                <a:lnTo>
                  <a:pt x="204738" y="26907"/>
                </a:lnTo>
                <a:lnTo>
                  <a:pt x="261320" y="19103"/>
                </a:lnTo>
                <a:lnTo>
                  <a:pt x="323022" y="12493"/>
                </a:lnTo>
                <a:lnTo>
                  <a:pt x="389272" y="7177"/>
                </a:lnTo>
                <a:lnTo>
                  <a:pt x="459499" y="3257"/>
                </a:lnTo>
                <a:lnTo>
                  <a:pt x="533132" y="830"/>
                </a:lnTo>
                <a:lnTo>
                  <a:pt x="609600" y="0"/>
                </a:lnTo>
                <a:lnTo>
                  <a:pt x="686042" y="830"/>
                </a:lnTo>
                <a:lnTo>
                  <a:pt x="759658" y="3257"/>
                </a:lnTo>
                <a:lnTo>
                  <a:pt x="829875" y="7177"/>
                </a:lnTo>
                <a:lnTo>
                  <a:pt x="896121" y="12493"/>
                </a:lnTo>
                <a:lnTo>
                  <a:pt x="957823" y="19103"/>
                </a:lnTo>
                <a:lnTo>
                  <a:pt x="1014410" y="26907"/>
                </a:lnTo>
                <a:lnTo>
                  <a:pt x="1065308" y="35805"/>
                </a:lnTo>
                <a:lnTo>
                  <a:pt x="1109946" y="45697"/>
                </a:lnTo>
                <a:lnTo>
                  <a:pt x="1147751" y="56482"/>
                </a:lnTo>
                <a:lnTo>
                  <a:pt x="1200574" y="80332"/>
                </a:lnTo>
                <a:lnTo>
                  <a:pt x="1219200" y="106553"/>
                </a:lnTo>
                <a:lnTo>
                  <a:pt x="1219200" y="532942"/>
                </a:lnTo>
                <a:lnTo>
                  <a:pt x="1178151" y="571466"/>
                </a:lnTo>
                <a:lnTo>
                  <a:pt x="1109946" y="593838"/>
                </a:lnTo>
                <a:lnTo>
                  <a:pt x="1065308" y="603732"/>
                </a:lnTo>
                <a:lnTo>
                  <a:pt x="1014410" y="612631"/>
                </a:lnTo>
                <a:lnTo>
                  <a:pt x="957823" y="620435"/>
                </a:lnTo>
                <a:lnTo>
                  <a:pt x="896121" y="627044"/>
                </a:lnTo>
                <a:lnTo>
                  <a:pt x="829875" y="632358"/>
                </a:lnTo>
                <a:lnTo>
                  <a:pt x="759658" y="636278"/>
                </a:lnTo>
                <a:lnTo>
                  <a:pt x="686042" y="638703"/>
                </a:lnTo>
                <a:lnTo>
                  <a:pt x="609600" y="639533"/>
                </a:lnTo>
                <a:lnTo>
                  <a:pt x="533132" y="638703"/>
                </a:lnTo>
                <a:lnTo>
                  <a:pt x="459499" y="636278"/>
                </a:lnTo>
                <a:lnTo>
                  <a:pt x="389272" y="632358"/>
                </a:lnTo>
                <a:lnTo>
                  <a:pt x="323022" y="627044"/>
                </a:lnTo>
                <a:lnTo>
                  <a:pt x="261320" y="620435"/>
                </a:lnTo>
                <a:lnTo>
                  <a:pt x="204738" y="612631"/>
                </a:lnTo>
                <a:lnTo>
                  <a:pt x="153847" y="603732"/>
                </a:lnTo>
                <a:lnTo>
                  <a:pt x="109218" y="593838"/>
                </a:lnTo>
                <a:lnTo>
                  <a:pt x="71423" y="583049"/>
                </a:lnTo>
                <a:lnTo>
                  <a:pt x="18617" y="559186"/>
                </a:lnTo>
                <a:lnTo>
                  <a:pt x="0" y="532942"/>
                </a:lnTo>
                <a:lnTo>
                  <a:pt x="1219200" y="10655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9184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609600" y="0"/>
                </a:moveTo>
                <a:lnTo>
                  <a:pt x="533132" y="913"/>
                </a:lnTo>
                <a:lnTo>
                  <a:pt x="459499" y="3580"/>
                </a:lnTo>
                <a:lnTo>
                  <a:pt x="389272" y="7891"/>
                </a:lnTo>
                <a:lnTo>
                  <a:pt x="323022" y="13736"/>
                </a:lnTo>
                <a:lnTo>
                  <a:pt x="261320" y="21005"/>
                </a:lnTo>
                <a:lnTo>
                  <a:pt x="204738" y="29588"/>
                </a:lnTo>
                <a:lnTo>
                  <a:pt x="153847" y="39376"/>
                </a:lnTo>
                <a:lnTo>
                  <a:pt x="109218" y="50259"/>
                </a:lnTo>
                <a:lnTo>
                  <a:pt x="71423" y="62126"/>
                </a:lnTo>
                <a:lnTo>
                  <a:pt x="18617" y="88375"/>
                </a:lnTo>
                <a:lnTo>
                  <a:pt x="0" y="117246"/>
                </a:lnTo>
                <a:lnTo>
                  <a:pt x="0" y="586232"/>
                </a:lnTo>
                <a:lnTo>
                  <a:pt x="41032" y="628609"/>
                </a:lnTo>
                <a:lnTo>
                  <a:pt x="109218" y="653219"/>
                </a:lnTo>
                <a:lnTo>
                  <a:pt x="153847" y="664101"/>
                </a:lnTo>
                <a:lnTo>
                  <a:pt x="204738" y="673889"/>
                </a:lnTo>
                <a:lnTo>
                  <a:pt x="261320" y="682472"/>
                </a:lnTo>
                <a:lnTo>
                  <a:pt x="323022" y="689741"/>
                </a:lnTo>
                <a:lnTo>
                  <a:pt x="389272" y="695586"/>
                </a:lnTo>
                <a:lnTo>
                  <a:pt x="459499" y="699897"/>
                </a:lnTo>
                <a:lnTo>
                  <a:pt x="533132" y="702564"/>
                </a:lnTo>
                <a:lnTo>
                  <a:pt x="609600" y="703478"/>
                </a:lnTo>
                <a:lnTo>
                  <a:pt x="686042" y="702564"/>
                </a:lnTo>
                <a:lnTo>
                  <a:pt x="759658" y="699897"/>
                </a:lnTo>
                <a:lnTo>
                  <a:pt x="829875" y="695586"/>
                </a:lnTo>
                <a:lnTo>
                  <a:pt x="896121" y="689741"/>
                </a:lnTo>
                <a:lnTo>
                  <a:pt x="957823" y="682472"/>
                </a:lnTo>
                <a:lnTo>
                  <a:pt x="1014410" y="673889"/>
                </a:lnTo>
                <a:lnTo>
                  <a:pt x="1065308" y="664101"/>
                </a:lnTo>
                <a:lnTo>
                  <a:pt x="1109946" y="653219"/>
                </a:lnTo>
                <a:lnTo>
                  <a:pt x="1147751" y="641351"/>
                </a:lnTo>
                <a:lnTo>
                  <a:pt x="1200574" y="615102"/>
                </a:lnTo>
                <a:lnTo>
                  <a:pt x="1219200" y="586232"/>
                </a:lnTo>
                <a:lnTo>
                  <a:pt x="1219200" y="117246"/>
                </a:lnTo>
                <a:lnTo>
                  <a:pt x="1178151" y="74868"/>
                </a:lnTo>
                <a:lnTo>
                  <a:pt x="1109946" y="50259"/>
                </a:lnTo>
                <a:lnTo>
                  <a:pt x="1065308" y="39376"/>
                </a:lnTo>
                <a:lnTo>
                  <a:pt x="1014410" y="29588"/>
                </a:lnTo>
                <a:lnTo>
                  <a:pt x="957823" y="21005"/>
                </a:lnTo>
                <a:lnTo>
                  <a:pt x="896121" y="13736"/>
                </a:lnTo>
                <a:lnTo>
                  <a:pt x="829875" y="7891"/>
                </a:lnTo>
                <a:lnTo>
                  <a:pt x="759658" y="3580"/>
                </a:lnTo>
                <a:lnTo>
                  <a:pt x="686042" y="913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79184" y="5867400"/>
            <a:ext cx="1219200" cy="703580"/>
          </a:xfrm>
          <a:custGeom>
            <a:avLst/>
            <a:gdLst/>
            <a:ahLst/>
            <a:cxnLst/>
            <a:rect l="l" t="t" r="r" b="b"/>
            <a:pathLst>
              <a:path w="1219200" h="703579">
                <a:moveTo>
                  <a:pt x="1219200" y="117246"/>
                </a:moveTo>
                <a:lnTo>
                  <a:pt x="1178151" y="159624"/>
                </a:lnTo>
                <a:lnTo>
                  <a:pt x="1109946" y="184233"/>
                </a:lnTo>
                <a:lnTo>
                  <a:pt x="1065308" y="195115"/>
                </a:lnTo>
                <a:lnTo>
                  <a:pt x="1014410" y="204903"/>
                </a:lnTo>
                <a:lnTo>
                  <a:pt x="957823" y="213487"/>
                </a:lnTo>
                <a:lnTo>
                  <a:pt x="896121" y="220756"/>
                </a:lnTo>
                <a:lnTo>
                  <a:pt x="829875" y="226601"/>
                </a:lnTo>
                <a:lnTo>
                  <a:pt x="759658" y="230912"/>
                </a:lnTo>
                <a:lnTo>
                  <a:pt x="686042" y="233579"/>
                </a:lnTo>
                <a:lnTo>
                  <a:pt x="609600" y="234492"/>
                </a:lnTo>
                <a:lnTo>
                  <a:pt x="533132" y="233579"/>
                </a:lnTo>
                <a:lnTo>
                  <a:pt x="459499" y="230912"/>
                </a:lnTo>
                <a:lnTo>
                  <a:pt x="389272" y="226601"/>
                </a:lnTo>
                <a:lnTo>
                  <a:pt x="323022" y="220756"/>
                </a:lnTo>
                <a:lnTo>
                  <a:pt x="261320" y="213487"/>
                </a:lnTo>
                <a:lnTo>
                  <a:pt x="204738" y="204903"/>
                </a:lnTo>
                <a:lnTo>
                  <a:pt x="153847" y="195115"/>
                </a:lnTo>
                <a:lnTo>
                  <a:pt x="109218" y="184233"/>
                </a:lnTo>
                <a:lnTo>
                  <a:pt x="71423" y="172366"/>
                </a:lnTo>
                <a:lnTo>
                  <a:pt x="18617" y="146116"/>
                </a:lnTo>
                <a:lnTo>
                  <a:pt x="0" y="117246"/>
                </a:lnTo>
                <a:lnTo>
                  <a:pt x="4749" y="102538"/>
                </a:lnTo>
                <a:lnTo>
                  <a:pt x="41032" y="74868"/>
                </a:lnTo>
                <a:lnTo>
                  <a:pt x="109218" y="50259"/>
                </a:lnTo>
                <a:lnTo>
                  <a:pt x="153847" y="39376"/>
                </a:lnTo>
                <a:lnTo>
                  <a:pt x="204738" y="29588"/>
                </a:lnTo>
                <a:lnTo>
                  <a:pt x="261320" y="21005"/>
                </a:lnTo>
                <a:lnTo>
                  <a:pt x="323022" y="13736"/>
                </a:lnTo>
                <a:lnTo>
                  <a:pt x="389272" y="7891"/>
                </a:lnTo>
                <a:lnTo>
                  <a:pt x="459499" y="3580"/>
                </a:lnTo>
                <a:lnTo>
                  <a:pt x="533132" y="913"/>
                </a:lnTo>
                <a:lnTo>
                  <a:pt x="609600" y="0"/>
                </a:lnTo>
                <a:lnTo>
                  <a:pt x="686042" y="913"/>
                </a:lnTo>
                <a:lnTo>
                  <a:pt x="759658" y="3580"/>
                </a:lnTo>
                <a:lnTo>
                  <a:pt x="829875" y="7891"/>
                </a:lnTo>
                <a:lnTo>
                  <a:pt x="896121" y="13736"/>
                </a:lnTo>
                <a:lnTo>
                  <a:pt x="957823" y="21005"/>
                </a:lnTo>
                <a:lnTo>
                  <a:pt x="1014410" y="29588"/>
                </a:lnTo>
                <a:lnTo>
                  <a:pt x="1065308" y="39376"/>
                </a:lnTo>
                <a:lnTo>
                  <a:pt x="1109946" y="50259"/>
                </a:lnTo>
                <a:lnTo>
                  <a:pt x="1147751" y="62126"/>
                </a:lnTo>
                <a:lnTo>
                  <a:pt x="1200574" y="88375"/>
                </a:lnTo>
                <a:lnTo>
                  <a:pt x="1219200" y="117246"/>
                </a:lnTo>
                <a:lnTo>
                  <a:pt x="1219200" y="586232"/>
                </a:lnTo>
                <a:lnTo>
                  <a:pt x="1178151" y="628609"/>
                </a:lnTo>
                <a:lnTo>
                  <a:pt x="1109946" y="653219"/>
                </a:lnTo>
                <a:lnTo>
                  <a:pt x="1065308" y="664101"/>
                </a:lnTo>
                <a:lnTo>
                  <a:pt x="1014410" y="673889"/>
                </a:lnTo>
                <a:lnTo>
                  <a:pt x="957823" y="682472"/>
                </a:lnTo>
                <a:lnTo>
                  <a:pt x="896121" y="689741"/>
                </a:lnTo>
                <a:lnTo>
                  <a:pt x="829875" y="695586"/>
                </a:lnTo>
                <a:lnTo>
                  <a:pt x="759658" y="699897"/>
                </a:lnTo>
                <a:lnTo>
                  <a:pt x="686042" y="702564"/>
                </a:lnTo>
                <a:lnTo>
                  <a:pt x="609600" y="703478"/>
                </a:lnTo>
                <a:lnTo>
                  <a:pt x="533132" y="702564"/>
                </a:lnTo>
                <a:lnTo>
                  <a:pt x="459499" y="699897"/>
                </a:lnTo>
                <a:lnTo>
                  <a:pt x="389272" y="695586"/>
                </a:lnTo>
                <a:lnTo>
                  <a:pt x="323022" y="689741"/>
                </a:lnTo>
                <a:lnTo>
                  <a:pt x="261320" y="682472"/>
                </a:lnTo>
                <a:lnTo>
                  <a:pt x="204738" y="673889"/>
                </a:lnTo>
                <a:lnTo>
                  <a:pt x="153847" y="664101"/>
                </a:lnTo>
                <a:lnTo>
                  <a:pt x="109218" y="653219"/>
                </a:lnTo>
                <a:lnTo>
                  <a:pt x="71423" y="641351"/>
                </a:lnTo>
                <a:lnTo>
                  <a:pt x="18617" y="615102"/>
                </a:lnTo>
                <a:lnTo>
                  <a:pt x="0" y="586232"/>
                </a:lnTo>
                <a:lnTo>
                  <a:pt x="1219200" y="11724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88340" y="1590294"/>
            <a:ext cx="752284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Stripping </a:t>
            </a:r>
            <a:r>
              <a:rPr sz="2400" dirty="0">
                <a:latin typeface="Times New Roman"/>
                <a:cs typeface="Times New Roman"/>
              </a:rPr>
              <a:t>at block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splits </a:t>
            </a:r>
            <a:r>
              <a:rPr sz="2400" dirty="0">
                <a:latin typeface="Times New Roman"/>
                <a:cs typeface="Times New Roman"/>
              </a:rPr>
              <a:t>data among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Does </a:t>
            </a:r>
            <a:r>
              <a:rPr sz="2400" dirty="0">
                <a:latin typeface="Times New Roman"/>
                <a:cs typeface="Times New Roman"/>
              </a:rPr>
              <a:t>not provide recovery in case 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redundancy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Improves performance, but does not deliver fault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tolerance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RAID Level</a:t>
            </a:r>
            <a:r>
              <a:rPr spc="-70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2828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80"/>
                </a:lnTo>
                <a:lnTo>
                  <a:pt x="76596" y="689802"/>
                </a:lnTo>
                <a:lnTo>
                  <a:pt x="116618" y="703688"/>
                </a:lnTo>
                <a:lnTo>
                  <a:pt x="163520" y="715967"/>
                </a:lnTo>
                <a:lnTo>
                  <a:pt x="216566" y="726447"/>
                </a:lnTo>
                <a:lnTo>
                  <a:pt x="275020" y="734933"/>
                </a:lnTo>
                <a:lnTo>
                  <a:pt x="338149" y="741234"/>
                </a:lnTo>
                <a:lnTo>
                  <a:pt x="405216" y="745155"/>
                </a:lnTo>
                <a:lnTo>
                  <a:pt x="475488" y="746505"/>
                </a:lnTo>
                <a:lnTo>
                  <a:pt x="545730" y="745155"/>
                </a:lnTo>
                <a:lnTo>
                  <a:pt x="612780" y="741234"/>
                </a:lnTo>
                <a:lnTo>
                  <a:pt x="675900" y="734933"/>
                </a:lnTo>
                <a:lnTo>
                  <a:pt x="734353" y="726447"/>
                </a:lnTo>
                <a:lnTo>
                  <a:pt x="787404" y="715967"/>
                </a:lnTo>
                <a:lnTo>
                  <a:pt x="834314" y="703688"/>
                </a:lnTo>
                <a:lnTo>
                  <a:pt x="874347" y="689802"/>
                </a:lnTo>
                <a:lnTo>
                  <a:pt x="930836" y="657980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36" y="88409"/>
                </a:lnTo>
                <a:lnTo>
                  <a:pt x="874347" y="56614"/>
                </a:lnTo>
                <a:lnTo>
                  <a:pt x="834314" y="42745"/>
                </a:lnTo>
                <a:lnTo>
                  <a:pt x="787404" y="30483"/>
                </a:lnTo>
                <a:lnTo>
                  <a:pt x="734353" y="20020"/>
                </a:lnTo>
                <a:lnTo>
                  <a:pt x="675900" y="11549"/>
                </a:lnTo>
                <a:lnTo>
                  <a:pt x="612780" y="5260"/>
                </a:lnTo>
                <a:lnTo>
                  <a:pt x="545730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2828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36" y="160267"/>
                </a:lnTo>
                <a:lnTo>
                  <a:pt x="874347" y="192089"/>
                </a:lnTo>
                <a:lnTo>
                  <a:pt x="834314" y="205975"/>
                </a:lnTo>
                <a:lnTo>
                  <a:pt x="787404" y="218254"/>
                </a:lnTo>
                <a:lnTo>
                  <a:pt x="734353" y="228734"/>
                </a:lnTo>
                <a:lnTo>
                  <a:pt x="675900" y="237220"/>
                </a:lnTo>
                <a:lnTo>
                  <a:pt x="612780" y="243521"/>
                </a:lnTo>
                <a:lnTo>
                  <a:pt x="545730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30" y="1347"/>
                </a:lnTo>
                <a:lnTo>
                  <a:pt x="612780" y="5260"/>
                </a:lnTo>
                <a:lnTo>
                  <a:pt x="675900" y="11549"/>
                </a:lnTo>
                <a:lnTo>
                  <a:pt x="734353" y="20020"/>
                </a:lnTo>
                <a:lnTo>
                  <a:pt x="787404" y="30483"/>
                </a:lnTo>
                <a:lnTo>
                  <a:pt x="834314" y="42745"/>
                </a:lnTo>
                <a:lnTo>
                  <a:pt x="874347" y="56614"/>
                </a:lnTo>
                <a:lnTo>
                  <a:pt x="93083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36" y="657980"/>
                </a:lnTo>
                <a:lnTo>
                  <a:pt x="874347" y="689802"/>
                </a:lnTo>
                <a:lnTo>
                  <a:pt x="834314" y="703688"/>
                </a:lnTo>
                <a:lnTo>
                  <a:pt x="787404" y="715967"/>
                </a:lnTo>
                <a:lnTo>
                  <a:pt x="734353" y="726447"/>
                </a:lnTo>
                <a:lnTo>
                  <a:pt x="675900" y="734933"/>
                </a:lnTo>
                <a:lnTo>
                  <a:pt x="612780" y="741234"/>
                </a:lnTo>
                <a:lnTo>
                  <a:pt x="545730" y="745155"/>
                </a:lnTo>
                <a:lnTo>
                  <a:pt x="475488" y="746505"/>
                </a:lnTo>
                <a:lnTo>
                  <a:pt x="405216" y="745155"/>
                </a:lnTo>
                <a:lnTo>
                  <a:pt x="338149" y="741234"/>
                </a:lnTo>
                <a:lnTo>
                  <a:pt x="275020" y="734933"/>
                </a:lnTo>
                <a:lnTo>
                  <a:pt x="216566" y="726447"/>
                </a:lnTo>
                <a:lnTo>
                  <a:pt x="163520" y="715967"/>
                </a:lnTo>
                <a:lnTo>
                  <a:pt x="116618" y="703688"/>
                </a:lnTo>
                <a:lnTo>
                  <a:pt x="76596" y="689802"/>
                </a:lnTo>
                <a:lnTo>
                  <a:pt x="20129" y="657980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2828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8"/>
                </a:lnTo>
                <a:lnTo>
                  <a:pt x="216566" y="18233"/>
                </a:lnTo>
                <a:lnTo>
                  <a:pt x="163520" y="27759"/>
                </a:lnTo>
                <a:lnTo>
                  <a:pt x="116618" y="38922"/>
                </a:lnTo>
                <a:lnTo>
                  <a:pt x="76596" y="51546"/>
                </a:lnTo>
                <a:lnTo>
                  <a:pt x="20129" y="80479"/>
                </a:lnTo>
                <a:lnTo>
                  <a:pt x="0" y="113156"/>
                </a:lnTo>
                <a:lnTo>
                  <a:pt x="0" y="565530"/>
                </a:lnTo>
                <a:lnTo>
                  <a:pt x="20129" y="598208"/>
                </a:lnTo>
                <a:lnTo>
                  <a:pt x="76596" y="627141"/>
                </a:lnTo>
                <a:lnTo>
                  <a:pt x="116618" y="639765"/>
                </a:lnTo>
                <a:lnTo>
                  <a:pt x="163520" y="650928"/>
                </a:lnTo>
                <a:lnTo>
                  <a:pt x="216566" y="660454"/>
                </a:lnTo>
                <a:lnTo>
                  <a:pt x="275020" y="668169"/>
                </a:lnTo>
                <a:lnTo>
                  <a:pt x="338149" y="673896"/>
                </a:lnTo>
                <a:lnTo>
                  <a:pt x="405216" y="677460"/>
                </a:lnTo>
                <a:lnTo>
                  <a:pt x="475488" y="678688"/>
                </a:lnTo>
                <a:lnTo>
                  <a:pt x="545730" y="677460"/>
                </a:lnTo>
                <a:lnTo>
                  <a:pt x="612780" y="673896"/>
                </a:lnTo>
                <a:lnTo>
                  <a:pt x="675900" y="668169"/>
                </a:lnTo>
                <a:lnTo>
                  <a:pt x="734353" y="660454"/>
                </a:lnTo>
                <a:lnTo>
                  <a:pt x="787404" y="650928"/>
                </a:lnTo>
                <a:lnTo>
                  <a:pt x="834314" y="639765"/>
                </a:lnTo>
                <a:lnTo>
                  <a:pt x="874347" y="627141"/>
                </a:lnTo>
                <a:lnTo>
                  <a:pt x="930836" y="598208"/>
                </a:lnTo>
                <a:lnTo>
                  <a:pt x="950976" y="565530"/>
                </a:lnTo>
                <a:lnTo>
                  <a:pt x="950976" y="113156"/>
                </a:lnTo>
                <a:lnTo>
                  <a:pt x="930836" y="80479"/>
                </a:lnTo>
                <a:lnTo>
                  <a:pt x="874347" y="51546"/>
                </a:lnTo>
                <a:lnTo>
                  <a:pt x="834314" y="38922"/>
                </a:lnTo>
                <a:lnTo>
                  <a:pt x="787404" y="27759"/>
                </a:lnTo>
                <a:lnTo>
                  <a:pt x="734353" y="18233"/>
                </a:lnTo>
                <a:lnTo>
                  <a:pt x="675900" y="10518"/>
                </a:lnTo>
                <a:lnTo>
                  <a:pt x="612780" y="4791"/>
                </a:lnTo>
                <a:lnTo>
                  <a:pt x="545730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2828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156"/>
                </a:moveTo>
                <a:lnTo>
                  <a:pt x="930836" y="145823"/>
                </a:lnTo>
                <a:lnTo>
                  <a:pt x="874347" y="174729"/>
                </a:lnTo>
                <a:lnTo>
                  <a:pt x="834314" y="187337"/>
                </a:lnTo>
                <a:lnTo>
                  <a:pt x="787404" y="198482"/>
                </a:lnTo>
                <a:lnTo>
                  <a:pt x="734353" y="207992"/>
                </a:lnTo>
                <a:lnTo>
                  <a:pt x="675900" y="215691"/>
                </a:lnTo>
                <a:lnTo>
                  <a:pt x="612780" y="221406"/>
                </a:lnTo>
                <a:lnTo>
                  <a:pt x="545730" y="224962"/>
                </a:lnTo>
                <a:lnTo>
                  <a:pt x="475488" y="226186"/>
                </a:lnTo>
                <a:lnTo>
                  <a:pt x="405216" y="224962"/>
                </a:lnTo>
                <a:lnTo>
                  <a:pt x="338149" y="221406"/>
                </a:lnTo>
                <a:lnTo>
                  <a:pt x="275020" y="215691"/>
                </a:lnTo>
                <a:lnTo>
                  <a:pt x="216566" y="207992"/>
                </a:lnTo>
                <a:lnTo>
                  <a:pt x="163520" y="198482"/>
                </a:lnTo>
                <a:lnTo>
                  <a:pt x="116618" y="187337"/>
                </a:lnTo>
                <a:lnTo>
                  <a:pt x="76596" y="174729"/>
                </a:lnTo>
                <a:lnTo>
                  <a:pt x="20129" y="145823"/>
                </a:lnTo>
                <a:lnTo>
                  <a:pt x="0" y="113156"/>
                </a:lnTo>
                <a:lnTo>
                  <a:pt x="5154" y="96437"/>
                </a:lnTo>
                <a:lnTo>
                  <a:pt x="44187" y="65457"/>
                </a:lnTo>
                <a:lnTo>
                  <a:pt x="116618" y="38922"/>
                </a:lnTo>
                <a:lnTo>
                  <a:pt x="163520" y="27759"/>
                </a:lnTo>
                <a:lnTo>
                  <a:pt x="216566" y="18233"/>
                </a:lnTo>
                <a:lnTo>
                  <a:pt x="275020" y="10518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30" y="1227"/>
                </a:lnTo>
                <a:lnTo>
                  <a:pt x="612780" y="4791"/>
                </a:lnTo>
                <a:lnTo>
                  <a:pt x="675900" y="10518"/>
                </a:lnTo>
                <a:lnTo>
                  <a:pt x="734353" y="18233"/>
                </a:lnTo>
                <a:lnTo>
                  <a:pt x="787404" y="27759"/>
                </a:lnTo>
                <a:lnTo>
                  <a:pt x="834314" y="38922"/>
                </a:lnTo>
                <a:lnTo>
                  <a:pt x="874347" y="51546"/>
                </a:lnTo>
                <a:lnTo>
                  <a:pt x="930836" y="80479"/>
                </a:lnTo>
                <a:lnTo>
                  <a:pt x="950976" y="113156"/>
                </a:lnTo>
                <a:lnTo>
                  <a:pt x="950976" y="565530"/>
                </a:lnTo>
                <a:lnTo>
                  <a:pt x="930836" y="598208"/>
                </a:lnTo>
                <a:lnTo>
                  <a:pt x="874347" y="627141"/>
                </a:lnTo>
                <a:lnTo>
                  <a:pt x="834314" y="639765"/>
                </a:lnTo>
                <a:lnTo>
                  <a:pt x="787404" y="650928"/>
                </a:lnTo>
                <a:lnTo>
                  <a:pt x="734353" y="660454"/>
                </a:lnTo>
                <a:lnTo>
                  <a:pt x="675900" y="668169"/>
                </a:lnTo>
                <a:lnTo>
                  <a:pt x="612780" y="673896"/>
                </a:lnTo>
                <a:lnTo>
                  <a:pt x="545730" y="677460"/>
                </a:lnTo>
                <a:lnTo>
                  <a:pt x="475488" y="678688"/>
                </a:lnTo>
                <a:lnTo>
                  <a:pt x="405216" y="677460"/>
                </a:lnTo>
                <a:lnTo>
                  <a:pt x="338149" y="673896"/>
                </a:lnTo>
                <a:lnTo>
                  <a:pt x="275020" y="668169"/>
                </a:lnTo>
                <a:lnTo>
                  <a:pt x="216566" y="660454"/>
                </a:lnTo>
                <a:lnTo>
                  <a:pt x="163520" y="650928"/>
                </a:lnTo>
                <a:lnTo>
                  <a:pt x="116618" y="639765"/>
                </a:lnTo>
                <a:lnTo>
                  <a:pt x="76596" y="627141"/>
                </a:lnTo>
                <a:lnTo>
                  <a:pt x="20129" y="598208"/>
                </a:lnTo>
                <a:lnTo>
                  <a:pt x="0" y="565530"/>
                </a:lnTo>
                <a:lnTo>
                  <a:pt x="950976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7767" y="3947414"/>
            <a:ext cx="641985" cy="89661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2828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72"/>
                </a:lnTo>
                <a:lnTo>
                  <a:pt x="76596" y="689775"/>
                </a:lnTo>
                <a:lnTo>
                  <a:pt x="116618" y="703650"/>
                </a:lnTo>
                <a:lnTo>
                  <a:pt x="163520" y="715917"/>
                </a:lnTo>
                <a:lnTo>
                  <a:pt x="216566" y="726384"/>
                </a:lnTo>
                <a:lnTo>
                  <a:pt x="275020" y="734860"/>
                </a:lnTo>
                <a:lnTo>
                  <a:pt x="338149" y="741152"/>
                </a:lnTo>
                <a:lnTo>
                  <a:pt x="405216" y="745069"/>
                </a:lnTo>
                <a:lnTo>
                  <a:pt x="475488" y="746417"/>
                </a:lnTo>
                <a:lnTo>
                  <a:pt x="545730" y="745069"/>
                </a:lnTo>
                <a:lnTo>
                  <a:pt x="612780" y="741152"/>
                </a:lnTo>
                <a:lnTo>
                  <a:pt x="675900" y="734860"/>
                </a:lnTo>
                <a:lnTo>
                  <a:pt x="734353" y="726384"/>
                </a:lnTo>
                <a:lnTo>
                  <a:pt x="787404" y="715917"/>
                </a:lnTo>
                <a:lnTo>
                  <a:pt x="834314" y="703650"/>
                </a:lnTo>
                <a:lnTo>
                  <a:pt x="874347" y="689775"/>
                </a:lnTo>
                <a:lnTo>
                  <a:pt x="930836" y="657972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36" y="88409"/>
                </a:lnTo>
                <a:lnTo>
                  <a:pt x="874347" y="56614"/>
                </a:lnTo>
                <a:lnTo>
                  <a:pt x="834314" y="42745"/>
                </a:lnTo>
                <a:lnTo>
                  <a:pt x="787404" y="30483"/>
                </a:lnTo>
                <a:lnTo>
                  <a:pt x="734353" y="20020"/>
                </a:lnTo>
                <a:lnTo>
                  <a:pt x="675900" y="11549"/>
                </a:lnTo>
                <a:lnTo>
                  <a:pt x="612780" y="5260"/>
                </a:lnTo>
                <a:lnTo>
                  <a:pt x="545730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2828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36" y="160267"/>
                </a:lnTo>
                <a:lnTo>
                  <a:pt x="874347" y="192089"/>
                </a:lnTo>
                <a:lnTo>
                  <a:pt x="834314" y="205975"/>
                </a:lnTo>
                <a:lnTo>
                  <a:pt x="787404" y="218254"/>
                </a:lnTo>
                <a:lnTo>
                  <a:pt x="734353" y="228734"/>
                </a:lnTo>
                <a:lnTo>
                  <a:pt x="675900" y="237220"/>
                </a:lnTo>
                <a:lnTo>
                  <a:pt x="612780" y="243521"/>
                </a:lnTo>
                <a:lnTo>
                  <a:pt x="545730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30" y="1347"/>
                </a:lnTo>
                <a:lnTo>
                  <a:pt x="612780" y="5260"/>
                </a:lnTo>
                <a:lnTo>
                  <a:pt x="675900" y="11549"/>
                </a:lnTo>
                <a:lnTo>
                  <a:pt x="734353" y="20020"/>
                </a:lnTo>
                <a:lnTo>
                  <a:pt x="787404" y="30483"/>
                </a:lnTo>
                <a:lnTo>
                  <a:pt x="834314" y="42745"/>
                </a:lnTo>
                <a:lnTo>
                  <a:pt x="874347" y="56614"/>
                </a:lnTo>
                <a:lnTo>
                  <a:pt x="93083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36" y="657972"/>
                </a:lnTo>
                <a:lnTo>
                  <a:pt x="874347" y="689775"/>
                </a:lnTo>
                <a:lnTo>
                  <a:pt x="834314" y="703650"/>
                </a:lnTo>
                <a:lnTo>
                  <a:pt x="787404" y="715917"/>
                </a:lnTo>
                <a:lnTo>
                  <a:pt x="734353" y="726384"/>
                </a:lnTo>
                <a:lnTo>
                  <a:pt x="675900" y="734860"/>
                </a:lnTo>
                <a:lnTo>
                  <a:pt x="612780" y="741152"/>
                </a:lnTo>
                <a:lnTo>
                  <a:pt x="545730" y="745069"/>
                </a:lnTo>
                <a:lnTo>
                  <a:pt x="475488" y="746417"/>
                </a:lnTo>
                <a:lnTo>
                  <a:pt x="405216" y="745069"/>
                </a:lnTo>
                <a:lnTo>
                  <a:pt x="338149" y="741152"/>
                </a:lnTo>
                <a:lnTo>
                  <a:pt x="275020" y="734860"/>
                </a:lnTo>
                <a:lnTo>
                  <a:pt x="216566" y="726384"/>
                </a:lnTo>
                <a:lnTo>
                  <a:pt x="163520" y="715917"/>
                </a:lnTo>
                <a:lnTo>
                  <a:pt x="116618" y="703650"/>
                </a:lnTo>
                <a:lnTo>
                  <a:pt x="76596" y="689775"/>
                </a:lnTo>
                <a:lnTo>
                  <a:pt x="20129" y="657972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2828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6"/>
                </a:lnTo>
                <a:lnTo>
                  <a:pt x="216566" y="18226"/>
                </a:lnTo>
                <a:lnTo>
                  <a:pt x="163520" y="27747"/>
                </a:lnTo>
                <a:lnTo>
                  <a:pt x="116618" y="38901"/>
                </a:lnTo>
                <a:lnTo>
                  <a:pt x="76596" y="51513"/>
                </a:lnTo>
                <a:lnTo>
                  <a:pt x="20129" y="80410"/>
                </a:lnTo>
                <a:lnTo>
                  <a:pt x="0" y="113030"/>
                </a:lnTo>
                <a:lnTo>
                  <a:pt x="0" y="565492"/>
                </a:lnTo>
                <a:lnTo>
                  <a:pt x="20129" y="598161"/>
                </a:lnTo>
                <a:lnTo>
                  <a:pt x="76596" y="627082"/>
                </a:lnTo>
                <a:lnTo>
                  <a:pt x="116618" y="639700"/>
                </a:lnTo>
                <a:lnTo>
                  <a:pt x="163520" y="650857"/>
                </a:lnTo>
                <a:lnTo>
                  <a:pt x="216566" y="660378"/>
                </a:lnTo>
                <a:lnTo>
                  <a:pt x="275020" y="668087"/>
                </a:lnTo>
                <a:lnTo>
                  <a:pt x="338149" y="673810"/>
                </a:lnTo>
                <a:lnTo>
                  <a:pt x="405216" y="677372"/>
                </a:lnTo>
                <a:lnTo>
                  <a:pt x="475488" y="678599"/>
                </a:lnTo>
                <a:lnTo>
                  <a:pt x="545730" y="677372"/>
                </a:lnTo>
                <a:lnTo>
                  <a:pt x="612780" y="673810"/>
                </a:lnTo>
                <a:lnTo>
                  <a:pt x="675900" y="668087"/>
                </a:lnTo>
                <a:lnTo>
                  <a:pt x="734353" y="660378"/>
                </a:lnTo>
                <a:lnTo>
                  <a:pt x="787404" y="650857"/>
                </a:lnTo>
                <a:lnTo>
                  <a:pt x="834314" y="639700"/>
                </a:lnTo>
                <a:lnTo>
                  <a:pt x="874347" y="627082"/>
                </a:lnTo>
                <a:lnTo>
                  <a:pt x="930836" y="598161"/>
                </a:lnTo>
                <a:lnTo>
                  <a:pt x="950976" y="565492"/>
                </a:lnTo>
                <a:lnTo>
                  <a:pt x="950976" y="113030"/>
                </a:lnTo>
                <a:lnTo>
                  <a:pt x="930836" y="80410"/>
                </a:lnTo>
                <a:lnTo>
                  <a:pt x="874347" y="51513"/>
                </a:lnTo>
                <a:lnTo>
                  <a:pt x="834314" y="38901"/>
                </a:lnTo>
                <a:lnTo>
                  <a:pt x="787404" y="27747"/>
                </a:lnTo>
                <a:lnTo>
                  <a:pt x="734353" y="18226"/>
                </a:lnTo>
                <a:lnTo>
                  <a:pt x="675900" y="10516"/>
                </a:lnTo>
                <a:lnTo>
                  <a:pt x="612780" y="4791"/>
                </a:lnTo>
                <a:lnTo>
                  <a:pt x="545730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2828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030"/>
                </a:moveTo>
                <a:lnTo>
                  <a:pt x="930836" y="145707"/>
                </a:lnTo>
                <a:lnTo>
                  <a:pt x="874347" y="174640"/>
                </a:lnTo>
                <a:lnTo>
                  <a:pt x="834314" y="187264"/>
                </a:lnTo>
                <a:lnTo>
                  <a:pt x="787404" y="198427"/>
                </a:lnTo>
                <a:lnTo>
                  <a:pt x="734353" y="207953"/>
                </a:lnTo>
                <a:lnTo>
                  <a:pt x="675900" y="215668"/>
                </a:lnTo>
                <a:lnTo>
                  <a:pt x="612780" y="221395"/>
                </a:lnTo>
                <a:lnTo>
                  <a:pt x="545730" y="224959"/>
                </a:lnTo>
                <a:lnTo>
                  <a:pt x="475488" y="226187"/>
                </a:lnTo>
                <a:lnTo>
                  <a:pt x="405216" y="224959"/>
                </a:lnTo>
                <a:lnTo>
                  <a:pt x="338149" y="221395"/>
                </a:lnTo>
                <a:lnTo>
                  <a:pt x="275020" y="215668"/>
                </a:lnTo>
                <a:lnTo>
                  <a:pt x="216566" y="207953"/>
                </a:lnTo>
                <a:lnTo>
                  <a:pt x="163520" y="198427"/>
                </a:lnTo>
                <a:lnTo>
                  <a:pt x="116618" y="187264"/>
                </a:lnTo>
                <a:lnTo>
                  <a:pt x="76596" y="174640"/>
                </a:lnTo>
                <a:lnTo>
                  <a:pt x="20129" y="145707"/>
                </a:lnTo>
                <a:lnTo>
                  <a:pt x="0" y="113030"/>
                </a:lnTo>
                <a:lnTo>
                  <a:pt x="5154" y="96342"/>
                </a:lnTo>
                <a:lnTo>
                  <a:pt x="44187" y="65408"/>
                </a:lnTo>
                <a:lnTo>
                  <a:pt x="116618" y="38901"/>
                </a:lnTo>
                <a:lnTo>
                  <a:pt x="163520" y="27747"/>
                </a:lnTo>
                <a:lnTo>
                  <a:pt x="216566" y="18226"/>
                </a:lnTo>
                <a:lnTo>
                  <a:pt x="275020" y="10516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30" y="1227"/>
                </a:lnTo>
                <a:lnTo>
                  <a:pt x="612780" y="4791"/>
                </a:lnTo>
                <a:lnTo>
                  <a:pt x="675900" y="10516"/>
                </a:lnTo>
                <a:lnTo>
                  <a:pt x="734353" y="18226"/>
                </a:lnTo>
                <a:lnTo>
                  <a:pt x="787404" y="27747"/>
                </a:lnTo>
                <a:lnTo>
                  <a:pt x="834314" y="38901"/>
                </a:lnTo>
                <a:lnTo>
                  <a:pt x="874347" y="51513"/>
                </a:lnTo>
                <a:lnTo>
                  <a:pt x="930836" y="80410"/>
                </a:lnTo>
                <a:lnTo>
                  <a:pt x="950976" y="113030"/>
                </a:lnTo>
                <a:lnTo>
                  <a:pt x="950976" y="565492"/>
                </a:lnTo>
                <a:lnTo>
                  <a:pt x="930836" y="598161"/>
                </a:lnTo>
                <a:lnTo>
                  <a:pt x="874347" y="627082"/>
                </a:lnTo>
                <a:lnTo>
                  <a:pt x="834314" y="639700"/>
                </a:lnTo>
                <a:lnTo>
                  <a:pt x="787404" y="650857"/>
                </a:lnTo>
                <a:lnTo>
                  <a:pt x="734353" y="660378"/>
                </a:lnTo>
                <a:lnTo>
                  <a:pt x="675900" y="668087"/>
                </a:lnTo>
                <a:lnTo>
                  <a:pt x="612780" y="673810"/>
                </a:lnTo>
                <a:lnTo>
                  <a:pt x="545730" y="677372"/>
                </a:lnTo>
                <a:lnTo>
                  <a:pt x="475488" y="678599"/>
                </a:lnTo>
                <a:lnTo>
                  <a:pt x="405216" y="677372"/>
                </a:lnTo>
                <a:lnTo>
                  <a:pt x="338149" y="673810"/>
                </a:lnTo>
                <a:lnTo>
                  <a:pt x="275020" y="668087"/>
                </a:lnTo>
                <a:lnTo>
                  <a:pt x="216566" y="660378"/>
                </a:lnTo>
                <a:lnTo>
                  <a:pt x="163520" y="650857"/>
                </a:lnTo>
                <a:lnTo>
                  <a:pt x="116618" y="639700"/>
                </a:lnTo>
                <a:lnTo>
                  <a:pt x="76596" y="627082"/>
                </a:lnTo>
                <a:lnTo>
                  <a:pt x="20129" y="598161"/>
                </a:lnTo>
                <a:lnTo>
                  <a:pt x="0" y="565492"/>
                </a:lnTo>
                <a:lnTo>
                  <a:pt x="950976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2828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475488" y="0"/>
                </a:moveTo>
                <a:lnTo>
                  <a:pt x="405216" y="1348"/>
                </a:lnTo>
                <a:lnTo>
                  <a:pt x="338149" y="5267"/>
                </a:lnTo>
                <a:lnTo>
                  <a:pt x="275020" y="11563"/>
                </a:lnTo>
                <a:lnTo>
                  <a:pt x="216566" y="20043"/>
                </a:lnTo>
                <a:lnTo>
                  <a:pt x="163520" y="30516"/>
                </a:lnTo>
                <a:lnTo>
                  <a:pt x="116618" y="42788"/>
                </a:lnTo>
                <a:lnTo>
                  <a:pt x="76596" y="56668"/>
                </a:lnTo>
                <a:lnTo>
                  <a:pt x="20129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20129" y="657988"/>
                </a:lnTo>
                <a:lnTo>
                  <a:pt x="76596" y="689799"/>
                </a:lnTo>
                <a:lnTo>
                  <a:pt x="116618" y="703679"/>
                </a:lnTo>
                <a:lnTo>
                  <a:pt x="163520" y="715951"/>
                </a:lnTo>
                <a:lnTo>
                  <a:pt x="216566" y="726424"/>
                </a:lnTo>
                <a:lnTo>
                  <a:pt x="275020" y="734904"/>
                </a:lnTo>
                <a:lnTo>
                  <a:pt x="338149" y="741200"/>
                </a:lnTo>
                <a:lnTo>
                  <a:pt x="405216" y="745118"/>
                </a:lnTo>
                <a:lnTo>
                  <a:pt x="475488" y="746467"/>
                </a:lnTo>
                <a:lnTo>
                  <a:pt x="545730" y="745118"/>
                </a:lnTo>
                <a:lnTo>
                  <a:pt x="612780" y="741200"/>
                </a:lnTo>
                <a:lnTo>
                  <a:pt x="675900" y="734904"/>
                </a:lnTo>
                <a:lnTo>
                  <a:pt x="734353" y="726424"/>
                </a:lnTo>
                <a:lnTo>
                  <a:pt x="787404" y="715951"/>
                </a:lnTo>
                <a:lnTo>
                  <a:pt x="834314" y="703679"/>
                </a:lnTo>
                <a:lnTo>
                  <a:pt x="874347" y="689799"/>
                </a:lnTo>
                <a:lnTo>
                  <a:pt x="930836" y="657988"/>
                </a:lnTo>
                <a:lnTo>
                  <a:pt x="950976" y="622058"/>
                </a:lnTo>
                <a:lnTo>
                  <a:pt x="950976" y="124409"/>
                </a:lnTo>
                <a:lnTo>
                  <a:pt x="930836" y="88479"/>
                </a:lnTo>
                <a:lnTo>
                  <a:pt x="874347" y="56668"/>
                </a:lnTo>
                <a:lnTo>
                  <a:pt x="834314" y="42788"/>
                </a:lnTo>
                <a:lnTo>
                  <a:pt x="787404" y="30516"/>
                </a:lnTo>
                <a:lnTo>
                  <a:pt x="734353" y="20043"/>
                </a:lnTo>
                <a:lnTo>
                  <a:pt x="675900" y="11563"/>
                </a:lnTo>
                <a:lnTo>
                  <a:pt x="612780" y="5267"/>
                </a:lnTo>
                <a:lnTo>
                  <a:pt x="545730" y="1348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92828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950976" y="124409"/>
                </a:moveTo>
                <a:lnTo>
                  <a:pt x="930836" y="160339"/>
                </a:lnTo>
                <a:lnTo>
                  <a:pt x="874347" y="192150"/>
                </a:lnTo>
                <a:lnTo>
                  <a:pt x="834314" y="206029"/>
                </a:lnTo>
                <a:lnTo>
                  <a:pt x="787404" y="218302"/>
                </a:lnTo>
                <a:lnTo>
                  <a:pt x="734353" y="228774"/>
                </a:lnTo>
                <a:lnTo>
                  <a:pt x="675900" y="237255"/>
                </a:lnTo>
                <a:lnTo>
                  <a:pt x="612780" y="243550"/>
                </a:lnTo>
                <a:lnTo>
                  <a:pt x="545730" y="247469"/>
                </a:lnTo>
                <a:lnTo>
                  <a:pt x="475488" y="248818"/>
                </a:lnTo>
                <a:lnTo>
                  <a:pt x="405216" y="247469"/>
                </a:lnTo>
                <a:lnTo>
                  <a:pt x="338149" y="243550"/>
                </a:lnTo>
                <a:lnTo>
                  <a:pt x="275020" y="237255"/>
                </a:lnTo>
                <a:lnTo>
                  <a:pt x="216566" y="228774"/>
                </a:lnTo>
                <a:lnTo>
                  <a:pt x="163520" y="218302"/>
                </a:lnTo>
                <a:lnTo>
                  <a:pt x="116618" y="206029"/>
                </a:lnTo>
                <a:lnTo>
                  <a:pt x="76596" y="192150"/>
                </a:lnTo>
                <a:lnTo>
                  <a:pt x="20129" y="160339"/>
                </a:lnTo>
                <a:lnTo>
                  <a:pt x="0" y="124409"/>
                </a:lnTo>
                <a:lnTo>
                  <a:pt x="5154" y="106025"/>
                </a:lnTo>
                <a:lnTo>
                  <a:pt x="44187" y="71962"/>
                </a:lnTo>
                <a:lnTo>
                  <a:pt x="116618" y="42788"/>
                </a:lnTo>
                <a:lnTo>
                  <a:pt x="163520" y="30516"/>
                </a:lnTo>
                <a:lnTo>
                  <a:pt x="216566" y="20043"/>
                </a:lnTo>
                <a:lnTo>
                  <a:pt x="275020" y="11563"/>
                </a:lnTo>
                <a:lnTo>
                  <a:pt x="338149" y="5267"/>
                </a:lnTo>
                <a:lnTo>
                  <a:pt x="405216" y="1348"/>
                </a:lnTo>
                <a:lnTo>
                  <a:pt x="475488" y="0"/>
                </a:lnTo>
                <a:lnTo>
                  <a:pt x="545730" y="1348"/>
                </a:lnTo>
                <a:lnTo>
                  <a:pt x="612780" y="5267"/>
                </a:lnTo>
                <a:lnTo>
                  <a:pt x="675900" y="11563"/>
                </a:lnTo>
                <a:lnTo>
                  <a:pt x="734353" y="20043"/>
                </a:lnTo>
                <a:lnTo>
                  <a:pt x="787404" y="30516"/>
                </a:lnTo>
                <a:lnTo>
                  <a:pt x="834314" y="42788"/>
                </a:lnTo>
                <a:lnTo>
                  <a:pt x="874347" y="56668"/>
                </a:lnTo>
                <a:lnTo>
                  <a:pt x="930836" y="88479"/>
                </a:lnTo>
                <a:lnTo>
                  <a:pt x="950976" y="124409"/>
                </a:lnTo>
                <a:lnTo>
                  <a:pt x="950976" y="622058"/>
                </a:lnTo>
                <a:lnTo>
                  <a:pt x="930836" y="657988"/>
                </a:lnTo>
                <a:lnTo>
                  <a:pt x="874347" y="689799"/>
                </a:lnTo>
                <a:lnTo>
                  <a:pt x="834314" y="703679"/>
                </a:lnTo>
                <a:lnTo>
                  <a:pt x="787404" y="715951"/>
                </a:lnTo>
                <a:lnTo>
                  <a:pt x="734353" y="726424"/>
                </a:lnTo>
                <a:lnTo>
                  <a:pt x="675900" y="734904"/>
                </a:lnTo>
                <a:lnTo>
                  <a:pt x="612780" y="741200"/>
                </a:lnTo>
                <a:lnTo>
                  <a:pt x="545730" y="745118"/>
                </a:lnTo>
                <a:lnTo>
                  <a:pt x="475488" y="746467"/>
                </a:lnTo>
                <a:lnTo>
                  <a:pt x="405216" y="745118"/>
                </a:lnTo>
                <a:lnTo>
                  <a:pt x="338149" y="741200"/>
                </a:lnTo>
                <a:lnTo>
                  <a:pt x="275020" y="734904"/>
                </a:lnTo>
                <a:lnTo>
                  <a:pt x="216566" y="726424"/>
                </a:lnTo>
                <a:lnTo>
                  <a:pt x="163520" y="715951"/>
                </a:lnTo>
                <a:lnTo>
                  <a:pt x="116618" y="703679"/>
                </a:lnTo>
                <a:lnTo>
                  <a:pt x="76596" y="689799"/>
                </a:lnTo>
                <a:lnTo>
                  <a:pt x="20129" y="657988"/>
                </a:lnTo>
                <a:lnTo>
                  <a:pt x="0" y="622058"/>
                </a:lnTo>
                <a:lnTo>
                  <a:pt x="950976" y="12440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7215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80"/>
                </a:lnTo>
                <a:lnTo>
                  <a:pt x="76596" y="689802"/>
                </a:lnTo>
                <a:lnTo>
                  <a:pt x="116618" y="703688"/>
                </a:lnTo>
                <a:lnTo>
                  <a:pt x="163520" y="715967"/>
                </a:lnTo>
                <a:lnTo>
                  <a:pt x="216566" y="726447"/>
                </a:lnTo>
                <a:lnTo>
                  <a:pt x="275020" y="734933"/>
                </a:lnTo>
                <a:lnTo>
                  <a:pt x="338149" y="741234"/>
                </a:lnTo>
                <a:lnTo>
                  <a:pt x="405216" y="745155"/>
                </a:lnTo>
                <a:lnTo>
                  <a:pt x="475488" y="746505"/>
                </a:lnTo>
                <a:lnTo>
                  <a:pt x="545759" y="745155"/>
                </a:lnTo>
                <a:lnTo>
                  <a:pt x="612826" y="741234"/>
                </a:lnTo>
                <a:lnTo>
                  <a:pt x="675955" y="734933"/>
                </a:lnTo>
                <a:lnTo>
                  <a:pt x="734409" y="726447"/>
                </a:lnTo>
                <a:lnTo>
                  <a:pt x="787455" y="715967"/>
                </a:lnTo>
                <a:lnTo>
                  <a:pt x="834357" y="703688"/>
                </a:lnTo>
                <a:lnTo>
                  <a:pt x="874379" y="689802"/>
                </a:lnTo>
                <a:lnTo>
                  <a:pt x="930846" y="657980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46" y="88409"/>
                </a:lnTo>
                <a:lnTo>
                  <a:pt x="874379" y="56614"/>
                </a:lnTo>
                <a:lnTo>
                  <a:pt x="834357" y="42745"/>
                </a:lnTo>
                <a:lnTo>
                  <a:pt x="787455" y="30483"/>
                </a:lnTo>
                <a:lnTo>
                  <a:pt x="734409" y="20020"/>
                </a:lnTo>
                <a:lnTo>
                  <a:pt x="675955" y="11549"/>
                </a:lnTo>
                <a:lnTo>
                  <a:pt x="612826" y="5260"/>
                </a:lnTo>
                <a:lnTo>
                  <a:pt x="545759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7215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46" y="160267"/>
                </a:lnTo>
                <a:lnTo>
                  <a:pt x="874379" y="192089"/>
                </a:lnTo>
                <a:lnTo>
                  <a:pt x="834357" y="205975"/>
                </a:lnTo>
                <a:lnTo>
                  <a:pt x="787455" y="218254"/>
                </a:lnTo>
                <a:lnTo>
                  <a:pt x="734409" y="228734"/>
                </a:lnTo>
                <a:lnTo>
                  <a:pt x="675955" y="237220"/>
                </a:lnTo>
                <a:lnTo>
                  <a:pt x="612826" y="243521"/>
                </a:lnTo>
                <a:lnTo>
                  <a:pt x="545759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59" y="1347"/>
                </a:lnTo>
                <a:lnTo>
                  <a:pt x="612826" y="5260"/>
                </a:lnTo>
                <a:lnTo>
                  <a:pt x="675955" y="11549"/>
                </a:lnTo>
                <a:lnTo>
                  <a:pt x="734409" y="20020"/>
                </a:lnTo>
                <a:lnTo>
                  <a:pt x="787455" y="30483"/>
                </a:lnTo>
                <a:lnTo>
                  <a:pt x="834357" y="42745"/>
                </a:lnTo>
                <a:lnTo>
                  <a:pt x="874379" y="56614"/>
                </a:lnTo>
                <a:lnTo>
                  <a:pt x="93084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46" y="657980"/>
                </a:lnTo>
                <a:lnTo>
                  <a:pt x="874379" y="689802"/>
                </a:lnTo>
                <a:lnTo>
                  <a:pt x="834357" y="703688"/>
                </a:lnTo>
                <a:lnTo>
                  <a:pt x="787455" y="715967"/>
                </a:lnTo>
                <a:lnTo>
                  <a:pt x="734409" y="726447"/>
                </a:lnTo>
                <a:lnTo>
                  <a:pt x="675955" y="734933"/>
                </a:lnTo>
                <a:lnTo>
                  <a:pt x="612826" y="741234"/>
                </a:lnTo>
                <a:lnTo>
                  <a:pt x="545759" y="745155"/>
                </a:lnTo>
                <a:lnTo>
                  <a:pt x="475488" y="746505"/>
                </a:lnTo>
                <a:lnTo>
                  <a:pt x="405216" y="745155"/>
                </a:lnTo>
                <a:lnTo>
                  <a:pt x="338149" y="741234"/>
                </a:lnTo>
                <a:lnTo>
                  <a:pt x="275020" y="734933"/>
                </a:lnTo>
                <a:lnTo>
                  <a:pt x="216566" y="726447"/>
                </a:lnTo>
                <a:lnTo>
                  <a:pt x="163520" y="715967"/>
                </a:lnTo>
                <a:lnTo>
                  <a:pt x="116618" y="703688"/>
                </a:lnTo>
                <a:lnTo>
                  <a:pt x="76596" y="689802"/>
                </a:lnTo>
                <a:lnTo>
                  <a:pt x="20129" y="657980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57215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8"/>
                </a:lnTo>
                <a:lnTo>
                  <a:pt x="216566" y="18233"/>
                </a:lnTo>
                <a:lnTo>
                  <a:pt x="163520" y="27759"/>
                </a:lnTo>
                <a:lnTo>
                  <a:pt x="116618" y="38922"/>
                </a:lnTo>
                <a:lnTo>
                  <a:pt x="76596" y="51546"/>
                </a:lnTo>
                <a:lnTo>
                  <a:pt x="20129" y="80479"/>
                </a:lnTo>
                <a:lnTo>
                  <a:pt x="0" y="113156"/>
                </a:lnTo>
                <a:lnTo>
                  <a:pt x="0" y="565530"/>
                </a:lnTo>
                <a:lnTo>
                  <a:pt x="20129" y="598208"/>
                </a:lnTo>
                <a:lnTo>
                  <a:pt x="76596" y="627141"/>
                </a:lnTo>
                <a:lnTo>
                  <a:pt x="116618" y="639765"/>
                </a:lnTo>
                <a:lnTo>
                  <a:pt x="163520" y="650928"/>
                </a:lnTo>
                <a:lnTo>
                  <a:pt x="216566" y="660454"/>
                </a:lnTo>
                <a:lnTo>
                  <a:pt x="275020" y="668169"/>
                </a:lnTo>
                <a:lnTo>
                  <a:pt x="338149" y="673896"/>
                </a:lnTo>
                <a:lnTo>
                  <a:pt x="405216" y="677460"/>
                </a:lnTo>
                <a:lnTo>
                  <a:pt x="475488" y="678688"/>
                </a:lnTo>
                <a:lnTo>
                  <a:pt x="545759" y="677460"/>
                </a:lnTo>
                <a:lnTo>
                  <a:pt x="612826" y="673896"/>
                </a:lnTo>
                <a:lnTo>
                  <a:pt x="675955" y="668169"/>
                </a:lnTo>
                <a:lnTo>
                  <a:pt x="734409" y="660454"/>
                </a:lnTo>
                <a:lnTo>
                  <a:pt x="787455" y="650928"/>
                </a:lnTo>
                <a:lnTo>
                  <a:pt x="834357" y="639765"/>
                </a:lnTo>
                <a:lnTo>
                  <a:pt x="874379" y="627141"/>
                </a:lnTo>
                <a:lnTo>
                  <a:pt x="930846" y="598208"/>
                </a:lnTo>
                <a:lnTo>
                  <a:pt x="950976" y="565530"/>
                </a:lnTo>
                <a:lnTo>
                  <a:pt x="950976" y="113156"/>
                </a:lnTo>
                <a:lnTo>
                  <a:pt x="930846" y="80479"/>
                </a:lnTo>
                <a:lnTo>
                  <a:pt x="874379" y="51546"/>
                </a:lnTo>
                <a:lnTo>
                  <a:pt x="834357" y="38922"/>
                </a:lnTo>
                <a:lnTo>
                  <a:pt x="787455" y="27759"/>
                </a:lnTo>
                <a:lnTo>
                  <a:pt x="734409" y="18233"/>
                </a:lnTo>
                <a:lnTo>
                  <a:pt x="675955" y="10518"/>
                </a:lnTo>
                <a:lnTo>
                  <a:pt x="612826" y="4791"/>
                </a:lnTo>
                <a:lnTo>
                  <a:pt x="545759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57215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156"/>
                </a:moveTo>
                <a:lnTo>
                  <a:pt x="930846" y="145823"/>
                </a:lnTo>
                <a:lnTo>
                  <a:pt x="874379" y="174729"/>
                </a:lnTo>
                <a:lnTo>
                  <a:pt x="834357" y="187337"/>
                </a:lnTo>
                <a:lnTo>
                  <a:pt x="787455" y="198482"/>
                </a:lnTo>
                <a:lnTo>
                  <a:pt x="734409" y="207992"/>
                </a:lnTo>
                <a:lnTo>
                  <a:pt x="675955" y="215691"/>
                </a:lnTo>
                <a:lnTo>
                  <a:pt x="612826" y="221406"/>
                </a:lnTo>
                <a:lnTo>
                  <a:pt x="545759" y="224962"/>
                </a:lnTo>
                <a:lnTo>
                  <a:pt x="475488" y="226186"/>
                </a:lnTo>
                <a:lnTo>
                  <a:pt x="405216" y="224962"/>
                </a:lnTo>
                <a:lnTo>
                  <a:pt x="338149" y="221406"/>
                </a:lnTo>
                <a:lnTo>
                  <a:pt x="275020" y="215691"/>
                </a:lnTo>
                <a:lnTo>
                  <a:pt x="216566" y="207992"/>
                </a:lnTo>
                <a:lnTo>
                  <a:pt x="163520" y="198482"/>
                </a:lnTo>
                <a:lnTo>
                  <a:pt x="116618" y="187337"/>
                </a:lnTo>
                <a:lnTo>
                  <a:pt x="76596" y="174729"/>
                </a:lnTo>
                <a:lnTo>
                  <a:pt x="20129" y="145823"/>
                </a:lnTo>
                <a:lnTo>
                  <a:pt x="0" y="113156"/>
                </a:lnTo>
                <a:lnTo>
                  <a:pt x="5154" y="96437"/>
                </a:lnTo>
                <a:lnTo>
                  <a:pt x="44187" y="65457"/>
                </a:lnTo>
                <a:lnTo>
                  <a:pt x="116618" y="38922"/>
                </a:lnTo>
                <a:lnTo>
                  <a:pt x="163520" y="27759"/>
                </a:lnTo>
                <a:lnTo>
                  <a:pt x="216566" y="18233"/>
                </a:lnTo>
                <a:lnTo>
                  <a:pt x="275020" y="10518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59" y="1227"/>
                </a:lnTo>
                <a:lnTo>
                  <a:pt x="612826" y="4791"/>
                </a:lnTo>
                <a:lnTo>
                  <a:pt x="675955" y="10518"/>
                </a:lnTo>
                <a:lnTo>
                  <a:pt x="734409" y="18233"/>
                </a:lnTo>
                <a:lnTo>
                  <a:pt x="787455" y="27759"/>
                </a:lnTo>
                <a:lnTo>
                  <a:pt x="834357" y="38922"/>
                </a:lnTo>
                <a:lnTo>
                  <a:pt x="874379" y="51546"/>
                </a:lnTo>
                <a:lnTo>
                  <a:pt x="930846" y="80479"/>
                </a:lnTo>
                <a:lnTo>
                  <a:pt x="950976" y="113156"/>
                </a:lnTo>
                <a:lnTo>
                  <a:pt x="950976" y="565530"/>
                </a:lnTo>
                <a:lnTo>
                  <a:pt x="930846" y="598208"/>
                </a:lnTo>
                <a:lnTo>
                  <a:pt x="874379" y="627141"/>
                </a:lnTo>
                <a:lnTo>
                  <a:pt x="834357" y="639765"/>
                </a:lnTo>
                <a:lnTo>
                  <a:pt x="787455" y="650928"/>
                </a:lnTo>
                <a:lnTo>
                  <a:pt x="734409" y="660454"/>
                </a:lnTo>
                <a:lnTo>
                  <a:pt x="675955" y="668169"/>
                </a:lnTo>
                <a:lnTo>
                  <a:pt x="612826" y="673896"/>
                </a:lnTo>
                <a:lnTo>
                  <a:pt x="545759" y="677460"/>
                </a:lnTo>
                <a:lnTo>
                  <a:pt x="475488" y="678688"/>
                </a:lnTo>
                <a:lnTo>
                  <a:pt x="405216" y="677460"/>
                </a:lnTo>
                <a:lnTo>
                  <a:pt x="338149" y="673896"/>
                </a:lnTo>
                <a:lnTo>
                  <a:pt x="275020" y="668169"/>
                </a:lnTo>
                <a:lnTo>
                  <a:pt x="216566" y="660454"/>
                </a:lnTo>
                <a:lnTo>
                  <a:pt x="163520" y="650928"/>
                </a:lnTo>
                <a:lnTo>
                  <a:pt x="116618" y="639765"/>
                </a:lnTo>
                <a:lnTo>
                  <a:pt x="76596" y="627141"/>
                </a:lnTo>
                <a:lnTo>
                  <a:pt x="20129" y="598208"/>
                </a:lnTo>
                <a:lnTo>
                  <a:pt x="0" y="565530"/>
                </a:lnTo>
                <a:lnTo>
                  <a:pt x="950976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12282" y="4085844"/>
            <a:ext cx="6413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57215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72"/>
                </a:lnTo>
                <a:lnTo>
                  <a:pt x="76596" y="689775"/>
                </a:lnTo>
                <a:lnTo>
                  <a:pt x="116618" y="703650"/>
                </a:lnTo>
                <a:lnTo>
                  <a:pt x="163520" y="715917"/>
                </a:lnTo>
                <a:lnTo>
                  <a:pt x="216566" y="726384"/>
                </a:lnTo>
                <a:lnTo>
                  <a:pt x="275020" y="734860"/>
                </a:lnTo>
                <a:lnTo>
                  <a:pt x="338149" y="741152"/>
                </a:lnTo>
                <a:lnTo>
                  <a:pt x="405216" y="745069"/>
                </a:lnTo>
                <a:lnTo>
                  <a:pt x="475488" y="746417"/>
                </a:lnTo>
                <a:lnTo>
                  <a:pt x="545759" y="745069"/>
                </a:lnTo>
                <a:lnTo>
                  <a:pt x="612826" y="741152"/>
                </a:lnTo>
                <a:lnTo>
                  <a:pt x="675955" y="734860"/>
                </a:lnTo>
                <a:lnTo>
                  <a:pt x="734409" y="726384"/>
                </a:lnTo>
                <a:lnTo>
                  <a:pt x="787455" y="715917"/>
                </a:lnTo>
                <a:lnTo>
                  <a:pt x="834357" y="703650"/>
                </a:lnTo>
                <a:lnTo>
                  <a:pt x="874379" y="689775"/>
                </a:lnTo>
                <a:lnTo>
                  <a:pt x="930846" y="657972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46" y="88409"/>
                </a:lnTo>
                <a:lnTo>
                  <a:pt x="874379" y="56614"/>
                </a:lnTo>
                <a:lnTo>
                  <a:pt x="834357" y="42745"/>
                </a:lnTo>
                <a:lnTo>
                  <a:pt x="787455" y="30483"/>
                </a:lnTo>
                <a:lnTo>
                  <a:pt x="734409" y="20020"/>
                </a:lnTo>
                <a:lnTo>
                  <a:pt x="675955" y="11549"/>
                </a:lnTo>
                <a:lnTo>
                  <a:pt x="612826" y="5260"/>
                </a:lnTo>
                <a:lnTo>
                  <a:pt x="545759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7215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46" y="160267"/>
                </a:lnTo>
                <a:lnTo>
                  <a:pt x="874379" y="192089"/>
                </a:lnTo>
                <a:lnTo>
                  <a:pt x="834357" y="205975"/>
                </a:lnTo>
                <a:lnTo>
                  <a:pt x="787455" y="218254"/>
                </a:lnTo>
                <a:lnTo>
                  <a:pt x="734409" y="228734"/>
                </a:lnTo>
                <a:lnTo>
                  <a:pt x="675955" y="237220"/>
                </a:lnTo>
                <a:lnTo>
                  <a:pt x="612826" y="243521"/>
                </a:lnTo>
                <a:lnTo>
                  <a:pt x="545759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59" y="1347"/>
                </a:lnTo>
                <a:lnTo>
                  <a:pt x="612826" y="5260"/>
                </a:lnTo>
                <a:lnTo>
                  <a:pt x="675955" y="11549"/>
                </a:lnTo>
                <a:lnTo>
                  <a:pt x="734409" y="20020"/>
                </a:lnTo>
                <a:lnTo>
                  <a:pt x="787455" y="30483"/>
                </a:lnTo>
                <a:lnTo>
                  <a:pt x="834357" y="42745"/>
                </a:lnTo>
                <a:lnTo>
                  <a:pt x="874379" y="56614"/>
                </a:lnTo>
                <a:lnTo>
                  <a:pt x="93084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46" y="657972"/>
                </a:lnTo>
                <a:lnTo>
                  <a:pt x="874379" y="689775"/>
                </a:lnTo>
                <a:lnTo>
                  <a:pt x="834357" y="703650"/>
                </a:lnTo>
                <a:lnTo>
                  <a:pt x="787455" y="715917"/>
                </a:lnTo>
                <a:lnTo>
                  <a:pt x="734409" y="726384"/>
                </a:lnTo>
                <a:lnTo>
                  <a:pt x="675955" y="734860"/>
                </a:lnTo>
                <a:lnTo>
                  <a:pt x="612826" y="741152"/>
                </a:lnTo>
                <a:lnTo>
                  <a:pt x="545759" y="745069"/>
                </a:lnTo>
                <a:lnTo>
                  <a:pt x="475488" y="746417"/>
                </a:lnTo>
                <a:lnTo>
                  <a:pt x="405216" y="745069"/>
                </a:lnTo>
                <a:lnTo>
                  <a:pt x="338149" y="741152"/>
                </a:lnTo>
                <a:lnTo>
                  <a:pt x="275020" y="734860"/>
                </a:lnTo>
                <a:lnTo>
                  <a:pt x="216566" y="726384"/>
                </a:lnTo>
                <a:lnTo>
                  <a:pt x="163520" y="715917"/>
                </a:lnTo>
                <a:lnTo>
                  <a:pt x="116618" y="703650"/>
                </a:lnTo>
                <a:lnTo>
                  <a:pt x="76596" y="689775"/>
                </a:lnTo>
                <a:lnTo>
                  <a:pt x="20129" y="657972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57215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6"/>
                </a:lnTo>
                <a:lnTo>
                  <a:pt x="216566" y="18226"/>
                </a:lnTo>
                <a:lnTo>
                  <a:pt x="163520" y="27747"/>
                </a:lnTo>
                <a:lnTo>
                  <a:pt x="116618" y="38901"/>
                </a:lnTo>
                <a:lnTo>
                  <a:pt x="76596" y="51513"/>
                </a:lnTo>
                <a:lnTo>
                  <a:pt x="20129" y="80410"/>
                </a:lnTo>
                <a:lnTo>
                  <a:pt x="0" y="113030"/>
                </a:lnTo>
                <a:lnTo>
                  <a:pt x="0" y="565492"/>
                </a:lnTo>
                <a:lnTo>
                  <a:pt x="20129" y="598161"/>
                </a:lnTo>
                <a:lnTo>
                  <a:pt x="76596" y="627082"/>
                </a:lnTo>
                <a:lnTo>
                  <a:pt x="116618" y="639700"/>
                </a:lnTo>
                <a:lnTo>
                  <a:pt x="163520" y="650857"/>
                </a:lnTo>
                <a:lnTo>
                  <a:pt x="216566" y="660378"/>
                </a:lnTo>
                <a:lnTo>
                  <a:pt x="275020" y="668087"/>
                </a:lnTo>
                <a:lnTo>
                  <a:pt x="338149" y="673810"/>
                </a:lnTo>
                <a:lnTo>
                  <a:pt x="405216" y="677372"/>
                </a:lnTo>
                <a:lnTo>
                  <a:pt x="475488" y="678599"/>
                </a:lnTo>
                <a:lnTo>
                  <a:pt x="545759" y="677372"/>
                </a:lnTo>
                <a:lnTo>
                  <a:pt x="612826" y="673810"/>
                </a:lnTo>
                <a:lnTo>
                  <a:pt x="675955" y="668087"/>
                </a:lnTo>
                <a:lnTo>
                  <a:pt x="734409" y="660378"/>
                </a:lnTo>
                <a:lnTo>
                  <a:pt x="787455" y="650857"/>
                </a:lnTo>
                <a:lnTo>
                  <a:pt x="834357" y="639700"/>
                </a:lnTo>
                <a:lnTo>
                  <a:pt x="874379" y="627082"/>
                </a:lnTo>
                <a:lnTo>
                  <a:pt x="930846" y="598161"/>
                </a:lnTo>
                <a:lnTo>
                  <a:pt x="950976" y="565492"/>
                </a:lnTo>
                <a:lnTo>
                  <a:pt x="950976" y="113030"/>
                </a:lnTo>
                <a:lnTo>
                  <a:pt x="930846" y="80410"/>
                </a:lnTo>
                <a:lnTo>
                  <a:pt x="874379" y="51513"/>
                </a:lnTo>
                <a:lnTo>
                  <a:pt x="834357" y="38901"/>
                </a:lnTo>
                <a:lnTo>
                  <a:pt x="787455" y="27747"/>
                </a:lnTo>
                <a:lnTo>
                  <a:pt x="734409" y="18226"/>
                </a:lnTo>
                <a:lnTo>
                  <a:pt x="675955" y="10516"/>
                </a:lnTo>
                <a:lnTo>
                  <a:pt x="612826" y="4791"/>
                </a:lnTo>
                <a:lnTo>
                  <a:pt x="545759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7215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030"/>
                </a:moveTo>
                <a:lnTo>
                  <a:pt x="930846" y="145707"/>
                </a:lnTo>
                <a:lnTo>
                  <a:pt x="874379" y="174640"/>
                </a:lnTo>
                <a:lnTo>
                  <a:pt x="834357" y="187264"/>
                </a:lnTo>
                <a:lnTo>
                  <a:pt x="787455" y="198427"/>
                </a:lnTo>
                <a:lnTo>
                  <a:pt x="734409" y="207953"/>
                </a:lnTo>
                <a:lnTo>
                  <a:pt x="675955" y="215668"/>
                </a:lnTo>
                <a:lnTo>
                  <a:pt x="612826" y="221395"/>
                </a:lnTo>
                <a:lnTo>
                  <a:pt x="545759" y="224959"/>
                </a:lnTo>
                <a:lnTo>
                  <a:pt x="475488" y="226187"/>
                </a:lnTo>
                <a:lnTo>
                  <a:pt x="405216" y="224959"/>
                </a:lnTo>
                <a:lnTo>
                  <a:pt x="338149" y="221395"/>
                </a:lnTo>
                <a:lnTo>
                  <a:pt x="275020" y="215668"/>
                </a:lnTo>
                <a:lnTo>
                  <a:pt x="216566" y="207953"/>
                </a:lnTo>
                <a:lnTo>
                  <a:pt x="163520" y="198427"/>
                </a:lnTo>
                <a:lnTo>
                  <a:pt x="116618" y="187264"/>
                </a:lnTo>
                <a:lnTo>
                  <a:pt x="76596" y="174640"/>
                </a:lnTo>
                <a:lnTo>
                  <a:pt x="20129" y="145707"/>
                </a:lnTo>
                <a:lnTo>
                  <a:pt x="0" y="113030"/>
                </a:lnTo>
                <a:lnTo>
                  <a:pt x="5154" y="96342"/>
                </a:lnTo>
                <a:lnTo>
                  <a:pt x="44187" y="65408"/>
                </a:lnTo>
                <a:lnTo>
                  <a:pt x="116618" y="38901"/>
                </a:lnTo>
                <a:lnTo>
                  <a:pt x="163520" y="27747"/>
                </a:lnTo>
                <a:lnTo>
                  <a:pt x="216566" y="18226"/>
                </a:lnTo>
                <a:lnTo>
                  <a:pt x="275020" y="10516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59" y="1227"/>
                </a:lnTo>
                <a:lnTo>
                  <a:pt x="612826" y="4791"/>
                </a:lnTo>
                <a:lnTo>
                  <a:pt x="675955" y="10516"/>
                </a:lnTo>
                <a:lnTo>
                  <a:pt x="734409" y="18226"/>
                </a:lnTo>
                <a:lnTo>
                  <a:pt x="787455" y="27747"/>
                </a:lnTo>
                <a:lnTo>
                  <a:pt x="834357" y="38901"/>
                </a:lnTo>
                <a:lnTo>
                  <a:pt x="874379" y="51513"/>
                </a:lnTo>
                <a:lnTo>
                  <a:pt x="930846" y="80410"/>
                </a:lnTo>
                <a:lnTo>
                  <a:pt x="950976" y="113030"/>
                </a:lnTo>
                <a:lnTo>
                  <a:pt x="950976" y="565492"/>
                </a:lnTo>
                <a:lnTo>
                  <a:pt x="930846" y="598161"/>
                </a:lnTo>
                <a:lnTo>
                  <a:pt x="874379" y="627082"/>
                </a:lnTo>
                <a:lnTo>
                  <a:pt x="834357" y="639700"/>
                </a:lnTo>
                <a:lnTo>
                  <a:pt x="787455" y="650857"/>
                </a:lnTo>
                <a:lnTo>
                  <a:pt x="734409" y="660378"/>
                </a:lnTo>
                <a:lnTo>
                  <a:pt x="675955" y="668087"/>
                </a:lnTo>
                <a:lnTo>
                  <a:pt x="612826" y="673810"/>
                </a:lnTo>
                <a:lnTo>
                  <a:pt x="545759" y="677372"/>
                </a:lnTo>
                <a:lnTo>
                  <a:pt x="475488" y="678599"/>
                </a:lnTo>
                <a:lnTo>
                  <a:pt x="405216" y="677372"/>
                </a:lnTo>
                <a:lnTo>
                  <a:pt x="338149" y="673810"/>
                </a:lnTo>
                <a:lnTo>
                  <a:pt x="275020" y="668087"/>
                </a:lnTo>
                <a:lnTo>
                  <a:pt x="216566" y="660378"/>
                </a:lnTo>
                <a:lnTo>
                  <a:pt x="163520" y="650857"/>
                </a:lnTo>
                <a:lnTo>
                  <a:pt x="116618" y="639700"/>
                </a:lnTo>
                <a:lnTo>
                  <a:pt x="76596" y="627082"/>
                </a:lnTo>
                <a:lnTo>
                  <a:pt x="20129" y="598161"/>
                </a:lnTo>
                <a:lnTo>
                  <a:pt x="0" y="565492"/>
                </a:lnTo>
                <a:lnTo>
                  <a:pt x="950976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7215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475488" y="0"/>
                </a:moveTo>
                <a:lnTo>
                  <a:pt x="405216" y="1348"/>
                </a:lnTo>
                <a:lnTo>
                  <a:pt x="338149" y="5267"/>
                </a:lnTo>
                <a:lnTo>
                  <a:pt x="275020" y="11563"/>
                </a:lnTo>
                <a:lnTo>
                  <a:pt x="216566" y="20043"/>
                </a:lnTo>
                <a:lnTo>
                  <a:pt x="163520" y="30516"/>
                </a:lnTo>
                <a:lnTo>
                  <a:pt x="116618" y="42788"/>
                </a:lnTo>
                <a:lnTo>
                  <a:pt x="76596" y="56668"/>
                </a:lnTo>
                <a:lnTo>
                  <a:pt x="20129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20129" y="657988"/>
                </a:lnTo>
                <a:lnTo>
                  <a:pt x="76596" y="689799"/>
                </a:lnTo>
                <a:lnTo>
                  <a:pt x="116618" y="703679"/>
                </a:lnTo>
                <a:lnTo>
                  <a:pt x="163520" y="715951"/>
                </a:lnTo>
                <a:lnTo>
                  <a:pt x="216566" y="726424"/>
                </a:lnTo>
                <a:lnTo>
                  <a:pt x="275020" y="734904"/>
                </a:lnTo>
                <a:lnTo>
                  <a:pt x="338149" y="741200"/>
                </a:lnTo>
                <a:lnTo>
                  <a:pt x="405216" y="745118"/>
                </a:lnTo>
                <a:lnTo>
                  <a:pt x="475488" y="746467"/>
                </a:lnTo>
                <a:lnTo>
                  <a:pt x="545759" y="745118"/>
                </a:lnTo>
                <a:lnTo>
                  <a:pt x="612826" y="741200"/>
                </a:lnTo>
                <a:lnTo>
                  <a:pt x="675955" y="734904"/>
                </a:lnTo>
                <a:lnTo>
                  <a:pt x="734409" y="726424"/>
                </a:lnTo>
                <a:lnTo>
                  <a:pt x="787455" y="715951"/>
                </a:lnTo>
                <a:lnTo>
                  <a:pt x="834357" y="703679"/>
                </a:lnTo>
                <a:lnTo>
                  <a:pt x="874379" y="689799"/>
                </a:lnTo>
                <a:lnTo>
                  <a:pt x="930846" y="657988"/>
                </a:lnTo>
                <a:lnTo>
                  <a:pt x="950976" y="622058"/>
                </a:lnTo>
                <a:lnTo>
                  <a:pt x="950976" y="124409"/>
                </a:lnTo>
                <a:lnTo>
                  <a:pt x="930846" y="88479"/>
                </a:lnTo>
                <a:lnTo>
                  <a:pt x="874379" y="56668"/>
                </a:lnTo>
                <a:lnTo>
                  <a:pt x="834357" y="42788"/>
                </a:lnTo>
                <a:lnTo>
                  <a:pt x="787455" y="30516"/>
                </a:lnTo>
                <a:lnTo>
                  <a:pt x="734409" y="20043"/>
                </a:lnTo>
                <a:lnTo>
                  <a:pt x="675955" y="11563"/>
                </a:lnTo>
                <a:lnTo>
                  <a:pt x="612826" y="5267"/>
                </a:lnTo>
                <a:lnTo>
                  <a:pt x="545759" y="1348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57215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950976" y="124409"/>
                </a:moveTo>
                <a:lnTo>
                  <a:pt x="930846" y="160339"/>
                </a:lnTo>
                <a:lnTo>
                  <a:pt x="874379" y="192150"/>
                </a:lnTo>
                <a:lnTo>
                  <a:pt x="834357" y="206029"/>
                </a:lnTo>
                <a:lnTo>
                  <a:pt x="787455" y="218302"/>
                </a:lnTo>
                <a:lnTo>
                  <a:pt x="734409" y="228774"/>
                </a:lnTo>
                <a:lnTo>
                  <a:pt x="675955" y="237255"/>
                </a:lnTo>
                <a:lnTo>
                  <a:pt x="612826" y="243550"/>
                </a:lnTo>
                <a:lnTo>
                  <a:pt x="545759" y="247469"/>
                </a:lnTo>
                <a:lnTo>
                  <a:pt x="475488" y="248818"/>
                </a:lnTo>
                <a:lnTo>
                  <a:pt x="405216" y="247469"/>
                </a:lnTo>
                <a:lnTo>
                  <a:pt x="338149" y="243550"/>
                </a:lnTo>
                <a:lnTo>
                  <a:pt x="275020" y="237255"/>
                </a:lnTo>
                <a:lnTo>
                  <a:pt x="216566" y="228774"/>
                </a:lnTo>
                <a:lnTo>
                  <a:pt x="163520" y="218302"/>
                </a:lnTo>
                <a:lnTo>
                  <a:pt x="116618" y="206029"/>
                </a:lnTo>
                <a:lnTo>
                  <a:pt x="76596" y="192150"/>
                </a:lnTo>
                <a:lnTo>
                  <a:pt x="20129" y="160339"/>
                </a:lnTo>
                <a:lnTo>
                  <a:pt x="0" y="124409"/>
                </a:lnTo>
                <a:lnTo>
                  <a:pt x="5154" y="106025"/>
                </a:lnTo>
                <a:lnTo>
                  <a:pt x="44187" y="71962"/>
                </a:lnTo>
                <a:lnTo>
                  <a:pt x="116618" y="42788"/>
                </a:lnTo>
                <a:lnTo>
                  <a:pt x="163520" y="30516"/>
                </a:lnTo>
                <a:lnTo>
                  <a:pt x="216566" y="20043"/>
                </a:lnTo>
                <a:lnTo>
                  <a:pt x="275020" y="11563"/>
                </a:lnTo>
                <a:lnTo>
                  <a:pt x="338149" y="5267"/>
                </a:lnTo>
                <a:lnTo>
                  <a:pt x="405216" y="1348"/>
                </a:lnTo>
                <a:lnTo>
                  <a:pt x="475488" y="0"/>
                </a:lnTo>
                <a:lnTo>
                  <a:pt x="545759" y="1348"/>
                </a:lnTo>
                <a:lnTo>
                  <a:pt x="612826" y="5267"/>
                </a:lnTo>
                <a:lnTo>
                  <a:pt x="675955" y="11563"/>
                </a:lnTo>
                <a:lnTo>
                  <a:pt x="734409" y="20043"/>
                </a:lnTo>
                <a:lnTo>
                  <a:pt x="787455" y="30516"/>
                </a:lnTo>
                <a:lnTo>
                  <a:pt x="834357" y="42788"/>
                </a:lnTo>
                <a:lnTo>
                  <a:pt x="874379" y="56668"/>
                </a:lnTo>
                <a:lnTo>
                  <a:pt x="930846" y="88479"/>
                </a:lnTo>
                <a:lnTo>
                  <a:pt x="950976" y="124409"/>
                </a:lnTo>
                <a:lnTo>
                  <a:pt x="950976" y="622058"/>
                </a:lnTo>
                <a:lnTo>
                  <a:pt x="930846" y="657988"/>
                </a:lnTo>
                <a:lnTo>
                  <a:pt x="874379" y="689799"/>
                </a:lnTo>
                <a:lnTo>
                  <a:pt x="834357" y="703679"/>
                </a:lnTo>
                <a:lnTo>
                  <a:pt x="787455" y="715951"/>
                </a:lnTo>
                <a:lnTo>
                  <a:pt x="734409" y="726424"/>
                </a:lnTo>
                <a:lnTo>
                  <a:pt x="675955" y="734904"/>
                </a:lnTo>
                <a:lnTo>
                  <a:pt x="612826" y="741200"/>
                </a:lnTo>
                <a:lnTo>
                  <a:pt x="545759" y="745118"/>
                </a:lnTo>
                <a:lnTo>
                  <a:pt x="475488" y="746467"/>
                </a:lnTo>
                <a:lnTo>
                  <a:pt x="405216" y="745118"/>
                </a:lnTo>
                <a:lnTo>
                  <a:pt x="338149" y="741200"/>
                </a:lnTo>
                <a:lnTo>
                  <a:pt x="275020" y="734904"/>
                </a:lnTo>
                <a:lnTo>
                  <a:pt x="216566" y="726424"/>
                </a:lnTo>
                <a:lnTo>
                  <a:pt x="163520" y="715951"/>
                </a:lnTo>
                <a:lnTo>
                  <a:pt x="116618" y="703679"/>
                </a:lnTo>
                <a:lnTo>
                  <a:pt x="76596" y="689799"/>
                </a:lnTo>
                <a:lnTo>
                  <a:pt x="20129" y="657988"/>
                </a:lnTo>
                <a:lnTo>
                  <a:pt x="0" y="622058"/>
                </a:lnTo>
                <a:lnTo>
                  <a:pt x="950976" y="12440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97293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80"/>
                </a:lnTo>
                <a:lnTo>
                  <a:pt x="76596" y="689802"/>
                </a:lnTo>
                <a:lnTo>
                  <a:pt x="116618" y="703688"/>
                </a:lnTo>
                <a:lnTo>
                  <a:pt x="163520" y="715967"/>
                </a:lnTo>
                <a:lnTo>
                  <a:pt x="216566" y="726447"/>
                </a:lnTo>
                <a:lnTo>
                  <a:pt x="275020" y="734933"/>
                </a:lnTo>
                <a:lnTo>
                  <a:pt x="338149" y="741234"/>
                </a:lnTo>
                <a:lnTo>
                  <a:pt x="405216" y="745155"/>
                </a:lnTo>
                <a:lnTo>
                  <a:pt x="475488" y="746505"/>
                </a:lnTo>
                <a:lnTo>
                  <a:pt x="545759" y="745155"/>
                </a:lnTo>
                <a:lnTo>
                  <a:pt x="612826" y="741234"/>
                </a:lnTo>
                <a:lnTo>
                  <a:pt x="675955" y="734933"/>
                </a:lnTo>
                <a:lnTo>
                  <a:pt x="734409" y="726447"/>
                </a:lnTo>
                <a:lnTo>
                  <a:pt x="787455" y="715967"/>
                </a:lnTo>
                <a:lnTo>
                  <a:pt x="834357" y="703688"/>
                </a:lnTo>
                <a:lnTo>
                  <a:pt x="874379" y="689802"/>
                </a:lnTo>
                <a:lnTo>
                  <a:pt x="930846" y="657980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46" y="88409"/>
                </a:lnTo>
                <a:lnTo>
                  <a:pt x="874379" y="56614"/>
                </a:lnTo>
                <a:lnTo>
                  <a:pt x="834357" y="42745"/>
                </a:lnTo>
                <a:lnTo>
                  <a:pt x="787455" y="30483"/>
                </a:lnTo>
                <a:lnTo>
                  <a:pt x="734409" y="20020"/>
                </a:lnTo>
                <a:lnTo>
                  <a:pt x="675955" y="11549"/>
                </a:lnTo>
                <a:lnTo>
                  <a:pt x="612826" y="5260"/>
                </a:lnTo>
                <a:lnTo>
                  <a:pt x="545759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97293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46" y="160267"/>
                </a:lnTo>
                <a:lnTo>
                  <a:pt x="874379" y="192089"/>
                </a:lnTo>
                <a:lnTo>
                  <a:pt x="834357" y="205975"/>
                </a:lnTo>
                <a:lnTo>
                  <a:pt x="787455" y="218254"/>
                </a:lnTo>
                <a:lnTo>
                  <a:pt x="734409" y="228734"/>
                </a:lnTo>
                <a:lnTo>
                  <a:pt x="675955" y="237220"/>
                </a:lnTo>
                <a:lnTo>
                  <a:pt x="612826" y="243521"/>
                </a:lnTo>
                <a:lnTo>
                  <a:pt x="545759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59" y="1347"/>
                </a:lnTo>
                <a:lnTo>
                  <a:pt x="612826" y="5260"/>
                </a:lnTo>
                <a:lnTo>
                  <a:pt x="675955" y="11549"/>
                </a:lnTo>
                <a:lnTo>
                  <a:pt x="734409" y="20020"/>
                </a:lnTo>
                <a:lnTo>
                  <a:pt x="787455" y="30483"/>
                </a:lnTo>
                <a:lnTo>
                  <a:pt x="834357" y="42745"/>
                </a:lnTo>
                <a:lnTo>
                  <a:pt x="874379" y="56614"/>
                </a:lnTo>
                <a:lnTo>
                  <a:pt x="93084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46" y="657980"/>
                </a:lnTo>
                <a:lnTo>
                  <a:pt x="874379" y="689802"/>
                </a:lnTo>
                <a:lnTo>
                  <a:pt x="834357" y="703688"/>
                </a:lnTo>
                <a:lnTo>
                  <a:pt x="787455" y="715967"/>
                </a:lnTo>
                <a:lnTo>
                  <a:pt x="734409" y="726447"/>
                </a:lnTo>
                <a:lnTo>
                  <a:pt x="675955" y="734933"/>
                </a:lnTo>
                <a:lnTo>
                  <a:pt x="612826" y="741234"/>
                </a:lnTo>
                <a:lnTo>
                  <a:pt x="545759" y="745155"/>
                </a:lnTo>
                <a:lnTo>
                  <a:pt x="475488" y="746505"/>
                </a:lnTo>
                <a:lnTo>
                  <a:pt x="405216" y="745155"/>
                </a:lnTo>
                <a:lnTo>
                  <a:pt x="338149" y="741234"/>
                </a:lnTo>
                <a:lnTo>
                  <a:pt x="275020" y="734933"/>
                </a:lnTo>
                <a:lnTo>
                  <a:pt x="216566" y="726447"/>
                </a:lnTo>
                <a:lnTo>
                  <a:pt x="163520" y="715967"/>
                </a:lnTo>
                <a:lnTo>
                  <a:pt x="116618" y="703688"/>
                </a:lnTo>
                <a:lnTo>
                  <a:pt x="76596" y="689802"/>
                </a:lnTo>
                <a:lnTo>
                  <a:pt x="20129" y="657980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97293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8"/>
                </a:lnTo>
                <a:lnTo>
                  <a:pt x="216566" y="18233"/>
                </a:lnTo>
                <a:lnTo>
                  <a:pt x="163520" y="27759"/>
                </a:lnTo>
                <a:lnTo>
                  <a:pt x="116618" y="38922"/>
                </a:lnTo>
                <a:lnTo>
                  <a:pt x="76596" y="51546"/>
                </a:lnTo>
                <a:lnTo>
                  <a:pt x="20129" y="80479"/>
                </a:lnTo>
                <a:lnTo>
                  <a:pt x="0" y="113156"/>
                </a:lnTo>
                <a:lnTo>
                  <a:pt x="0" y="565530"/>
                </a:lnTo>
                <a:lnTo>
                  <a:pt x="20129" y="598208"/>
                </a:lnTo>
                <a:lnTo>
                  <a:pt x="76596" y="627141"/>
                </a:lnTo>
                <a:lnTo>
                  <a:pt x="116618" y="639765"/>
                </a:lnTo>
                <a:lnTo>
                  <a:pt x="163520" y="650928"/>
                </a:lnTo>
                <a:lnTo>
                  <a:pt x="216566" y="660454"/>
                </a:lnTo>
                <a:lnTo>
                  <a:pt x="275020" y="668169"/>
                </a:lnTo>
                <a:lnTo>
                  <a:pt x="338149" y="673896"/>
                </a:lnTo>
                <a:lnTo>
                  <a:pt x="405216" y="677460"/>
                </a:lnTo>
                <a:lnTo>
                  <a:pt x="475488" y="678688"/>
                </a:lnTo>
                <a:lnTo>
                  <a:pt x="545759" y="677460"/>
                </a:lnTo>
                <a:lnTo>
                  <a:pt x="612826" y="673896"/>
                </a:lnTo>
                <a:lnTo>
                  <a:pt x="675955" y="668169"/>
                </a:lnTo>
                <a:lnTo>
                  <a:pt x="734409" y="660454"/>
                </a:lnTo>
                <a:lnTo>
                  <a:pt x="787455" y="650928"/>
                </a:lnTo>
                <a:lnTo>
                  <a:pt x="834357" y="639765"/>
                </a:lnTo>
                <a:lnTo>
                  <a:pt x="874379" y="627141"/>
                </a:lnTo>
                <a:lnTo>
                  <a:pt x="930846" y="598208"/>
                </a:lnTo>
                <a:lnTo>
                  <a:pt x="950976" y="565530"/>
                </a:lnTo>
                <a:lnTo>
                  <a:pt x="950976" y="113156"/>
                </a:lnTo>
                <a:lnTo>
                  <a:pt x="930846" y="80479"/>
                </a:lnTo>
                <a:lnTo>
                  <a:pt x="874379" y="51546"/>
                </a:lnTo>
                <a:lnTo>
                  <a:pt x="834357" y="38922"/>
                </a:lnTo>
                <a:lnTo>
                  <a:pt x="787455" y="27759"/>
                </a:lnTo>
                <a:lnTo>
                  <a:pt x="734409" y="18233"/>
                </a:lnTo>
                <a:lnTo>
                  <a:pt x="675955" y="10518"/>
                </a:lnTo>
                <a:lnTo>
                  <a:pt x="612826" y="4791"/>
                </a:lnTo>
                <a:lnTo>
                  <a:pt x="545759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97293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156"/>
                </a:moveTo>
                <a:lnTo>
                  <a:pt x="930846" y="145823"/>
                </a:lnTo>
                <a:lnTo>
                  <a:pt x="874379" y="174729"/>
                </a:lnTo>
                <a:lnTo>
                  <a:pt x="834357" y="187337"/>
                </a:lnTo>
                <a:lnTo>
                  <a:pt x="787455" y="198482"/>
                </a:lnTo>
                <a:lnTo>
                  <a:pt x="734409" y="207992"/>
                </a:lnTo>
                <a:lnTo>
                  <a:pt x="675955" y="215691"/>
                </a:lnTo>
                <a:lnTo>
                  <a:pt x="612826" y="221406"/>
                </a:lnTo>
                <a:lnTo>
                  <a:pt x="545759" y="224962"/>
                </a:lnTo>
                <a:lnTo>
                  <a:pt x="475488" y="226186"/>
                </a:lnTo>
                <a:lnTo>
                  <a:pt x="405216" y="224962"/>
                </a:lnTo>
                <a:lnTo>
                  <a:pt x="338149" y="221406"/>
                </a:lnTo>
                <a:lnTo>
                  <a:pt x="275020" y="215691"/>
                </a:lnTo>
                <a:lnTo>
                  <a:pt x="216566" y="207992"/>
                </a:lnTo>
                <a:lnTo>
                  <a:pt x="163520" y="198482"/>
                </a:lnTo>
                <a:lnTo>
                  <a:pt x="116618" y="187337"/>
                </a:lnTo>
                <a:lnTo>
                  <a:pt x="76596" y="174729"/>
                </a:lnTo>
                <a:lnTo>
                  <a:pt x="20129" y="145823"/>
                </a:lnTo>
                <a:lnTo>
                  <a:pt x="0" y="113156"/>
                </a:lnTo>
                <a:lnTo>
                  <a:pt x="5154" y="96437"/>
                </a:lnTo>
                <a:lnTo>
                  <a:pt x="44187" y="65457"/>
                </a:lnTo>
                <a:lnTo>
                  <a:pt x="116618" y="38922"/>
                </a:lnTo>
                <a:lnTo>
                  <a:pt x="163520" y="27759"/>
                </a:lnTo>
                <a:lnTo>
                  <a:pt x="216566" y="18233"/>
                </a:lnTo>
                <a:lnTo>
                  <a:pt x="275020" y="10518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59" y="1227"/>
                </a:lnTo>
                <a:lnTo>
                  <a:pt x="612826" y="4791"/>
                </a:lnTo>
                <a:lnTo>
                  <a:pt x="675955" y="10518"/>
                </a:lnTo>
                <a:lnTo>
                  <a:pt x="734409" y="18233"/>
                </a:lnTo>
                <a:lnTo>
                  <a:pt x="787455" y="27759"/>
                </a:lnTo>
                <a:lnTo>
                  <a:pt x="834357" y="38922"/>
                </a:lnTo>
                <a:lnTo>
                  <a:pt x="874379" y="51546"/>
                </a:lnTo>
                <a:lnTo>
                  <a:pt x="930846" y="80479"/>
                </a:lnTo>
                <a:lnTo>
                  <a:pt x="950976" y="113156"/>
                </a:lnTo>
                <a:lnTo>
                  <a:pt x="950976" y="565530"/>
                </a:lnTo>
                <a:lnTo>
                  <a:pt x="930846" y="598208"/>
                </a:lnTo>
                <a:lnTo>
                  <a:pt x="874379" y="627141"/>
                </a:lnTo>
                <a:lnTo>
                  <a:pt x="834357" y="639765"/>
                </a:lnTo>
                <a:lnTo>
                  <a:pt x="787455" y="650928"/>
                </a:lnTo>
                <a:lnTo>
                  <a:pt x="734409" y="660454"/>
                </a:lnTo>
                <a:lnTo>
                  <a:pt x="675955" y="668169"/>
                </a:lnTo>
                <a:lnTo>
                  <a:pt x="612826" y="673896"/>
                </a:lnTo>
                <a:lnTo>
                  <a:pt x="545759" y="677460"/>
                </a:lnTo>
                <a:lnTo>
                  <a:pt x="475488" y="678688"/>
                </a:lnTo>
                <a:lnTo>
                  <a:pt x="405216" y="677460"/>
                </a:lnTo>
                <a:lnTo>
                  <a:pt x="338149" y="673896"/>
                </a:lnTo>
                <a:lnTo>
                  <a:pt x="275020" y="668169"/>
                </a:lnTo>
                <a:lnTo>
                  <a:pt x="216566" y="660454"/>
                </a:lnTo>
                <a:lnTo>
                  <a:pt x="163520" y="650928"/>
                </a:lnTo>
                <a:lnTo>
                  <a:pt x="116618" y="639765"/>
                </a:lnTo>
                <a:lnTo>
                  <a:pt x="76596" y="627141"/>
                </a:lnTo>
                <a:lnTo>
                  <a:pt x="20129" y="598208"/>
                </a:lnTo>
                <a:lnTo>
                  <a:pt x="0" y="565530"/>
                </a:lnTo>
                <a:lnTo>
                  <a:pt x="950976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52488" y="4085844"/>
            <a:ext cx="6413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7293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72"/>
                </a:lnTo>
                <a:lnTo>
                  <a:pt x="76596" y="689775"/>
                </a:lnTo>
                <a:lnTo>
                  <a:pt x="116618" y="703650"/>
                </a:lnTo>
                <a:lnTo>
                  <a:pt x="163520" y="715917"/>
                </a:lnTo>
                <a:lnTo>
                  <a:pt x="216566" y="726384"/>
                </a:lnTo>
                <a:lnTo>
                  <a:pt x="275020" y="734860"/>
                </a:lnTo>
                <a:lnTo>
                  <a:pt x="338149" y="741152"/>
                </a:lnTo>
                <a:lnTo>
                  <a:pt x="405216" y="745069"/>
                </a:lnTo>
                <a:lnTo>
                  <a:pt x="475488" y="746417"/>
                </a:lnTo>
                <a:lnTo>
                  <a:pt x="545759" y="745069"/>
                </a:lnTo>
                <a:lnTo>
                  <a:pt x="612826" y="741152"/>
                </a:lnTo>
                <a:lnTo>
                  <a:pt x="675955" y="734860"/>
                </a:lnTo>
                <a:lnTo>
                  <a:pt x="734409" y="726384"/>
                </a:lnTo>
                <a:lnTo>
                  <a:pt x="787455" y="715917"/>
                </a:lnTo>
                <a:lnTo>
                  <a:pt x="834357" y="703650"/>
                </a:lnTo>
                <a:lnTo>
                  <a:pt x="874379" y="689775"/>
                </a:lnTo>
                <a:lnTo>
                  <a:pt x="930846" y="657972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46" y="88409"/>
                </a:lnTo>
                <a:lnTo>
                  <a:pt x="874379" y="56614"/>
                </a:lnTo>
                <a:lnTo>
                  <a:pt x="834357" y="42745"/>
                </a:lnTo>
                <a:lnTo>
                  <a:pt x="787455" y="30483"/>
                </a:lnTo>
                <a:lnTo>
                  <a:pt x="734409" y="20020"/>
                </a:lnTo>
                <a:lnTo>
                  <a:pt x="675955" y="11549"/>
                </a:lnTo>
                <a:lnTo>
                  <a:pt x="612826" y="5260"/>
                </a:lnTo>
                <a:lnTo>
                  <a:pt x="545759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97293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46" y="160267"/>
                </a:lnTo>
                <a:lnTo>
                  <a:pt x="874379" y="192089"/>
                </a:lnTo>
                <a:lnTo>
                  <a:pt x="834357" y="205975"/>
                </a:lnTo>
                <a:lnTo>
                  <a:pt x="787455" y="218254"/>
                </a:lnTo>
                <a:lnTo>
                  <a:pt x="734409" y="228734"/>
                </a:lnTo>
                <a:lnTo>
                  <a:pt x="675955" y="237220"/>
                </a:lnTo>
                <a:lnTo>
                  <a:pt x="612826" y="243521"/>
                </a:lnTo>
                <a:lnTo>
                  <a:pt x="545759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59" y="1347"/>
                </a:lnTo>
                <a:lnTo>
                  <a:pt x="612826" y="5260"/>
                </a:lnTo>
                <a:lnTo>
                  <a:pt x="675955" y="11549"/>
                </a:lnTo>
                <a:lnTo>
                  <a:pt x="734409" y="20020"/>
                </a:lnTo>
                <a:lnTo>
                  <a:pt x="787455" y="30483"/>
                </a:lnTo>
                <a:lnTo>
                  <a:pt x="834357" y="42745"/>
                </a:lnTo>
                <a:lnTo>
                  <a:pt x="874379" y="56614"/>
                </a:lnTo>
                <a:lnTo>
                  <a:pt x="93084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46" y="657972"/>
                </a:lnTo>
                <a:lnTo>
                  <a:pt x="874379" y="689775"/>
                </a:lnTo>
                <a:lnTo>
                  <a:pt x="834357" y="703650"/>
                </a:lnTo>
                <a:lnTo>
                  <a:pt x="787455" y="715917"/>
                </a:lnTo>
                <a:lnTo>
                  <a:pt x="734409" y="726384"/>
                </a:lnTo>
                <a:lnTo>
                  <a:pt x="675955" y="734860"/>
                </a:lnTo>
                <a:lnTo>
                  <a:pt x="612826" y="741152"/>
                </a:lnTo>
                <a:lnTo>
                  <a:pt x="545759" y="745069"/>
                </a:lnTo>
                <a:lnTo>
                  <a:pt x="475488" y="746417"/>
                </a:lnTo>
                <a:lnTo>
                  <a:pt x="405216" y="745069"/>
                </a:lnTo>
                <a:lnTo>
                  <a:pt x="338149" y="741152"/>
                </a:lnTo>
                <a:lnTo>
                  <a:pt x="275020" y="734860"/>
                </a:lnTo>
                <a:lnTo>
                  <a:pt x="216566" y="726384"/>
                </a:lnTo>
                <a:lnTo>
                  <a:pt x="163520" y="715917"/>
                </a:lnTo>
                <a:lnTo>
                  <a:pt x="116618" y="703650"/>
                </a:lnTo>
                <a:lnTo>
                  <a:pt x="76596" y="689775"/>
                </a:lnTo>
                <a:lnTo>
                  <a:pt x="20129" y="657972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7293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6"/>
                </a:lnTo>
                <a:lnTo>
                  <a:pt x="216566" y="18226"/>
                </a:lnTo>
                <a:lnTo>
                  <a:pt x="163520" y="27747"/>
                </a:lnTo>
                <a:lnTo>
                  <a:pt x="116618" y="38901"/>
                </a:lnTo>
                <a:lnTo>
                  <a:pt x="76596" y="51513"/>
                </a:lnTo>
                <a:lnTo>
                  <a:pt x="20129" y="80410"/>
                </a:lnTo>
                <a:lnTo>
                  <a:pt x="0" y="113030"/>
                </a:lnTo>
                <a:lnTo>
                  <a:pt x="0" y="565492"/>
                </a:lnTo>
                <a:lnTo>
                  <a:pt x="20129" y="598161"/>
                </a:lnTo>
                <a:lnTo>
                  <a:pt x="76596" y="627082"/>
                </a:lnTo>
                <a:lnTo>
                  <a:pt x="116618" y="639700"/>
                </a:lnTo>
                <a:lnTo>
                  <a:pt x="163520" y="650857"/>
                </a:lnTo>
                <a:lnTo>
                  <a:pt x="216566" y="660378"/>
                </a:lnTo>
                <a:lnTo>
                  <a:pt x="275020" y="668087"/>
                </a:lnTo>
                <a:lnTo>
                  <a:pt x="338149" y="673810"/>
                </a:lnTo>
                <a:lnTo>
                  <a:pt x="405216" y="677372"/>
                </a:lnTo>
                <a:lnTo>
                  <a:pt x="475488" y="678599"/>
                </a:lnTo>
                <a:lnTo>
                  <a:pt x="545759" y="677372"/>
                </a:lnTo>
                <a:lnTo>
                  <a:pt x="612826" y="673810"/>
                </a:lnTo>
                <a:lnTo>
                  <a:pt x="675955" y="668087"/>
                </a:lnTo>
                <a:lnTo>
                  <a:pt x="734409" y="660378"/>
                </a:lnTo>
                <a:lnTo>
                  <a:pt x="787455" y="650857"/>
                </a:lnTo>
                <a:lnTo>
                  <a:pt x="834357" y="639700"/>
                </a:lnTo>
                <a:lnTo>
                  <a:pt x="874379" y="627082"/>
                </a:lnTo>
                <a:lnTo>
                  <a:pt x="930846" y="598161"/>
                </a:lnTo>
                <a:lnTo>
                  <a:pt x="950976" y="565492"/>
                </a:lnTo>
                <a:lnTo>
                  <a:pt x="950976" y="113030"/>
                </a:lnTo>
                <a:lnTo>
                  <a:pt x="930846" y="80410"/>
                </a:lnTo>
                <a:lnTo>
                  <a:pt x="874379" y="51513"/>
                </a:lnTo>
                <a:lnTo>
                  <a:pt x="834357" y="38901"/>
                </a:lnTo>
                <a:lnTo>
                  <a:pt x="787455" y="27747"/>
                </a:lnTo>
                <a:lnTo>
                  <a:pt x="734409" y="18226"/>
                </a:lnTo>
                <a:lnTo>
                  <a:pt x="675955" y="10516"/>
                </a:lnTo>
                <a:lnTo>
                  <a:pt x="612826" y="4791"/>
                </a:lnTo>
                <a:lnTo>
                  <a:pt x="545759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97293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030"/>
                </a:moveTo>
                <a:lnTo>
                  <a:pt x="930846" y="145707"/>
                </a:lnTo>
                <a:lnTo>
                  <a:pt x="874379" y="174640"/>
                </a:lnTo>
                <a:lnTo>
                  <a:pt x="834357" y="187264"/>
                </a:lnTo>
                <a:lnTo>
                  <a:pt x="787455" y="198427"/>
                </a:lnTo>
                <a:lnTo>
                  <a:pt x="734409" y="207953"/>
                </a:lnTo>
                <a:lnTo>
                  <a:pt x="675955" y="215668"/>
                </a:lnTo>
                <a:lnTo>
                  <a:pt x="612826" y="221395"/>
                </a:lnTo>
                <a:lnTo>
                  <a:pt x="545759" y="224959"/>
                </a:lnTo>
                <a:lnTo>
                  <a:pt x="475488" y="226187"/>
                </a:lnTo>
                <a:lnTo>
                  <a:pt x="405216" y="224959"/>
                </a:lnTo>
                <a:lnTo>
                  <a:pt x="338149" y="221395"/>
                </a:lnTo>
                <a:lnTo>
                  <a:pt x="275020" y="215668"/>
                </a:lnTo>
                <a:lnTo>
                  <a:pt x="216566" y="207953"/>
                </a:lnTo>
                <a:lnTo>
                  <a:pt x="163520" y="198427"/>
                </a:lnTo>
                <a:lnTo>
                  <a:pt x="116618" y="187264"/>
                </a:lnTo>
                <a:lnTo>
                  <a:pt x="76596" y="174640"/>
                </a:lnTo>
                <a:lnTo>
                  <a:pt x="20129" y="145707"/>
                </a:lnTo>
                <a:lnTo>
                  <a:pt x="0" y="113030"/>
                </a:lnTo>
                <a:lnTo>
                  <a:pt x="5154" y="96342"/>
                </a:lnTo>
                <a:lnTo>
                  <a:pt x="44187" y="65408"/>
                </a:lnTo>
                <a:lnTo>
                  <a:pt x="116618" y="38901"/>
                </a:lnTo>
                <a:lnTo>
                  <a:pt x="163520" y="27747"/>
                </a:lnTo>
                <a:lnTo>
                  <a:pt x="216566" y="18226"/>
                </a:lnTo>
                <a:lnTo>
                  <a:pt x="275020" y="10516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59" y="1227"/>
                </a:lnTo>
                <a:lnTo>
                  <a:pt x="612826" y="4791"/>
                </a:lnTo>
                <a:lnTo>
                  <a:pt x="675955" y="10516"/>
                </a:lnTo>
                <a:lnTo>
                  <a:pt x="734409" y="18226"/>
                </a:lnTo>
                <a:lnTo>
                  <a:pt x="787455" y="27747"/>
                </a:lnTo>
                <a:lnTo>
                  <a:pt x="834357" y="38901"/>
                </a:lnTo>
                <a:lnTo>
                  <a:pt x="874379" y="51513"/>
                </a:lnTo>
                <a:lnTo>
                  <a:pt x="930846" y="80410"/>
                </a:lnTo>
                <a:lnTo>
                  <a:pt x="950976" y="113030"/>
                </a:lnTo>
                <a:lnTo>
                  <a:pt x="950976" y="565492"/>
                </a:lnTo>
                <a:lnTo>
                  <a:pt x="930846" y="598161"/>
                </a:lnTo>
                <a:lnTo>
                  <a:pt x="874379" y="627082"/>
                </a:lnTo>
                <a:lnTo>
                  <a:pt x="834357" y="639700"/>
                </a:lnTo>
                <a:lnTo>
                  <a:pt x="787455" y="650857"/>
                </a:lnTo>
                <a:lnTo>
                  <a:pt x="734409" y="660378"/>
                </a:lnTo>
                <a:lnTo>
                  <a:pt x="675955" y="668087"/>
                </a:lnTo>
                <a:lnTo>
                  <a:pt x="612826" y="673810"/>
                </a:lnTo>
                <a:lnTo>
                  <a:pt x="545759" y="677372"/>
                </a:lnTo>
                <a:lnTo>
                  <a:pt x="475488" y="678599"/>
                </a:lnTo>
                <a:lnTo>
                  <a:pt x="405216" y="677372"/>
                </a:lnTo>
                <a:lnTo>
                  <a:pt x="338149" y="673810"/>
                </a:lnTo>
                <a:lnTo>
                  <a:pt x="275020" y="668087"/>
                </a:lnTo>
                <a:lnTo>
                  <a:pt x="216566" y="660378"/>
                </a:lnTo>
                <a:lnTo>
                  <a:pt x="163520" y="650857"/>
                </a:lnTo>
                <a:lnTo>
                  <a:pt x="116618" y="639700"/>
                </a:lnTo>
                <a:lnTo>
                  <a:pt x="76596" y="627082"/>
                </a:lnTo>
                <a:lnTo>
                  <a:pt x="20129" y="598161"/>
                </a:lnTo>
                <a:lnTo>
                  <a:pt x="0" y="565492"/>
                </a:lnTo>
                <a:lnTo>
                  <a:pt x="950976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97293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475488" y="0"/>
                </a:moveTo>
                <a:lnTo>
                  <a:pt x="405216" y="1348"/>
                </a:lnTo>
                <a:lnTo>
                  <a:pt x="338149" y="5267"/>
                </a:lnTo>
                <a:lnTo>
                  <a:pt x="275020" y="11563"/>
                </a:lnTo>
                <a:lnTo>
                  <a:pt x="216566" y="20043"/>
                </a:lnTo>
                <a:lnTo>
                  <a:pt x="163520" y="30516"/>
                </a:lnTo>
                <a:lnTo>
                  <a:pt x="116618" y="42788"/>
                </a:lnTo>
                <a:lnTo>
                  <a:pt x="76596" y="56668"/>
                </a:lnTo>
                <a:lnTo>
                  <a:pt x="20129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20129" y="657988"/>
                </a:lnTo>
                <a:lnTo>
                  <a:pt x="76596" y="689799"/>
                </a:lnTo>
                <a:lnTo>
                  <a:pt x="116618" y="703679"/>
                </a:lnTo>
                <a:lnTo>
                  <a:pt x="163520" y="715951"/>
                </a:lnTo>
                <a:lnTo>
                  <a:pt x="216566" y="726424"/>
                </a:lnTo>
                <a:lnTo>
                  <a:pt x="275020" y="734904"/>
                </a:lnTo>
                <a:lnTo>
                  <a:pt x="338149" y="741200"/>
                </a:lnTo>
                <a:lnTo>
                  <a:pt x="405216" y="745118"/>
                </a:lnTo>
                <a:lnTo>
                  <a:pt x="475488" y="746467"/>
                </a:lnTo>
                <a:lnTo>
                  <a:pt x="545759" y="745118"/>
                </a:lnTo>
                <a:lnTo>
                  <a:pt x="612826" y="741200"/>
                </a:lnTo>
                <a:lnTo>
                  <a:pt x="675955" y="734904"/>
                </a:lnTo>
                <a:lnTo>
                  <a:pt x="734409" y="726424"/>
                </a:lnTo>
                <a:lnTo>
                  <a:pt x="787455" y="715951"/>
                </a:lnTo>
                <a:lnTo>
                  <a:pt x="834357" y="703679"/>
                </a:lnTo>
                <a:lnTo>
                  <a:pt x="874379" y="689799"/>
                </a:lnTo>
                <a:lnTo>
                  <a:pt x="930846" y="657988"/>
                </a:lnTo>
                <a:lnTo>
                  <a:pt x="950976" y="622058"/>
                </a:lnTo>
                <a:lnTo>
                  <a:pt x="950976" y="124409"/>
                </a:lnTo>
                <a:lnTo>
                  <a:pt x="930846" y="88479"/>
                </a:lnTo>
                <a:lnTo>
                  <a:pt x="874379" y="56668"/>
                </a:lnTo>
                <a:lnTo>
                  <a:pt x="834357" y="42788"/>
                </a:lnTo>
                <a:lnTo>
                  <a:pt x="787455" y="30516"/>
                </a:lnTo>
                <a:lnTo>
                  <a:pt x="734409" y="20043"/>
                </a:lnTo>
                <a:lnTo>
                  <a:pt x="675955" y="11563"/>
                </a:lnTo>
                <a:lnTo>
                  <a:pt x="612826" y="5267"/>
                </a:lnTo>
                <a:lnTo>
                  <a:pt x="545759" y="1348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97293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950976" y="124409"/>
                </a:moveTo>
                <a:lnTo>
                  <a:pt x="930846" y="160339"/>
                </a:lnTo>
                <a:lnTo>
                  <a:pt x="874379" y="192150"/>
                </a:lnTo>
                <a:lnTo>
                  <a:pt x="834357" y="206029"/>
                </a:lnTo>
                <a:lnTo>
                  <a:pt x="787455" y="218302"/>
                </a:lnTo>
                <a:lnTo>
                  <a:pt x="734409" y="228774"/>
                </a:lnTo>
                <a:lnTo>
                  <a:pt x="675955" y="237255"/>
                </a:lnTo>
                <a:lnTo>
                  <a:pt x="612826" y="243550"/>
                </a:lnTo>
                <a:lnTo>
                  <a:pt x="545759" y="247469"/>
                </a:lnTo>
                <a:lnTo>
                  <a:pt x="475488" y="248818"/>
                </a:lnTo>
                <a:lnTo>
                  <a:pt x="405216" y="247469"/>
                </a:lnTo>
                <a:lnTo>
                  <a:pt x="338149" y="243550"/>
                </a:lnTo>
                <a:lnTo>
                  <a:pt x="275020" y="237255"/>
                </a:lnTo>
                <a:lnTo>
                  <a:pt x="216566" y="228774"/>
                </a:lnTo>
                <a:lnTo>
                  <a:pt x="163520" y="218302"/>
                </a:lnTo>
                <a:lnTo>
                  <a:pt x="116618" y="206029"/>
                </a:lnTo>
                <a:lnTo>
                  <a:pt x="76596" y="192150"/>
                </a:lnTo>
                <a:lnTo>
                  <a:pt x="20129" y="160339"/>
                </a:lnTo>
                <a:lnTo>
                  <a:pt x="0" y="124409"/>
                </a:lnTo>
                <a:lnTo>
                  <a:pt x="5154" y="106025"/>
                </a:lnTo>
                <a:lnTo>
                  <a:pt x="44187" y="71962"/>
                </a:lnTo>
                <a:lnTo>
                  <a:pt x="116618" y="42788"/>
                </a:lnTo>
                <a:lnTo>
                  <a:pt x="163520" y="30516"/>
                </a:lnTo>
                <a:lnTo>
                  <a:pt x="216566" y="20043"/>
                </a:lnTo>
                <a:lnTo>
                  <a:pt x="275020" y="11563"/>
                </a:lnTo>
                <a:lnTo>
                  <a:pt x="338149" y="5267"/>
                </a:lnTo>
                <a:lnTo>
                  <a:pt x="405216" y="1348"/>
                </a:lnTo>
                <a:lnTo>
                  <a:pt x="475488" y="0"/>
                </a:lnTo>
                <a:lnTo>
                  <a:pt x="545759" y="1348"/>
                </a:lnTo>
                <a:lnTo>
                  <a:pt x="612826" y="5267"/>
                </a:lnTo>
                <a:lnTo>
                  <a:pt x="675955" y="11563"/>
                </a:lnTo>
                <a:lnTo>
                  <a:pt x="734409" y="20043"/>
                </a:lnTo>
                <a:lnTo>
                  <a:pt x="787455" y="30516"/>
                </a:lnTo>
                <a:lnTo>
                  <a:pt x="834357" y="42788"/>
                </a:lnTo>
                <a:lnTo>
                  <a:pt x="874379" y="56668"/>
                </a:lnTo>
                <a:lnTo>
                  <a:pt x="930846" y="88479"/>
                </a:lnTo>
                <a:lnTo>
                  <a:pt x="950976" y="124409"/>
                </a:lnTo>
                <a:lnTo>
                  <a:pt x="950976" y="622058"/>
                </a:lnTo>
                <a:lnTo>
                  <a:pt x="930846" y="657988"/>
                </a:lnTo>
                <a:lnTo>
                  <a:pt x="874379" y="689799"/>
                </a:lnTo>
                <a:lnTo>
                  <a:pt x="834357" y="703679"/>
                </a:lnTo>
                <a:lnTo>
                  <a:pt x="787455" y="715951"/>
                </a:lnTo>
                <a:lnTo>
                  <a:pt x="734409" y="726424"/>
                </a:lnTo>
                <a:lnTo>
                  <a:pt x="675955" y="734904"/>
                </a:lnTo>
                <a:lnTo>
                  <a:pt x="612826" y="741200"/>
                </a:lnTo>
                <a:lnTo>
                  <a:pt x="545759" y="745118"/>
                </a:lnTo>
                <a:lnTo>
                  <a:pt x="475488" y="746467"/>
                </a:lnTo>
                <a:lnTo>
                  <a:pt x="405216" y="745118"/>
                </a:lnTo>
                <a:lnTo>
                  <a:pt x="338149" y="741200"/>
                </a:lnTo>
                <a:lnTo>
                  <a:pt x="275020" y="734904"/>
                </a:lnTo>
                <a:lnTo>
                  <a:pt x="216566" y="726424"/>
                </a:lnTo>
                <a:lnTo>
                  <a:pt x="163520" y="715951"/>
                </a:lnTo>
                <a:lnTo>
                  <a:pt x="116618" y="703679"/>
                </a:lnTo>
                <a:lnTo>
                  <a:pt x="76596" y="689799"/>
                </a:lnTo>
                <a:lnTo>
                  <a:pt x="20129" y="657988"/>
                </a:lnTo>
                <a:lnTo>
                  <a:pt x="0" y="622058"/>
                </a:lnTo>
                <a:lnTo>
                  <a:pt x="950976" y="12440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64423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80"/>
                </a:lnTo>
                <a:lnTo>
                  <a:pt x="76596" y="689802"/>
                </a:lnTo>
                <a:lnTo>
                  <a:pt x="116618" y="703688"/>
                </a:lnTo>
                <a:lnTo>
                  <a:pt x="163520" y="715967"/>
                </a:lnTo>
                <a:lnTo>
                  <a:pt x="216566" y="726447"/>
                </a:lnTo>
                <a:lnTo>
                  <a:pt x="275020" y="734933"/>
                </a:lnTo>
                <a:lnTo>
                  <a:pt x="338149" y="741234"/>
                </a:lnTo>
                <a:lnTo>
                  <a:pt x="405216" y="745155"/>
                </a:lnTo>
                <a:lnTo>
                  <a:pt x="475488" y="746505"/>
                </a:lnTo>
                <a:lnTo>
                  <a:pt x="545759" y="745155"/>
                </a:lnTo>
                <a:lnTo>
                  <a:pt x="612826" y="741234"/>
                </a:lnTo>
                <a:lnTo>
                  <a:pt x="675955" y="734933"/>
                </a:lnTo>
                <a:lnTo>
                  <a:pt x="734409" y="726447"/>
                </a:lnTo>
                <a:lnTo>
                  <a:pt x="787455" y="715967"/>
                </a:lnTo>
                <a:lnTo>
                  <a:pt x="834357" y="703688"/>
                </a:lnTo>
                <a:lnTo>
                  <a:pt x="874379" y="689802"/>
                </a:lnTo>
                <a:lnTo>
                  <a:pt x="930846" y="657980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46" y="88409"/>
                </a:lnTo>
                <a:lnTo>
                  <a:pt x="874379" y="56614"/>
                </a:lnTo>
                <a:lnTo>
                  <a:pt x="834357" y="42745"/>
                </a:lnTo>
                <a:lnTo>
                  <a:pt x="787455" y="30483"/>
                </a:lnTo>
                <a:lnTo>
                  <a:pt x="734409" y="20020"/>
                </a:lnTo>
                <a:lnTo>
                  <a:pt x="675955" y="11549"/>
                </a:lnTo>
                <a:lnTo>
                  <a:pt x="612826" y="5260"/>
                </a:lnTo>
                <a:lnTo>
                  <a:pt x="545759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64423" y="3906646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46" y="160267"/>
                </a:lnTo>
                <a:lnTo>
                  <a:pt x="874379" y="192089"/>
                </a:lnTo>
                <a:lnTo>
                  <a:pt x="834357" y="205975"/>
                </a:lnTo>
                <a:lnTo>
                  <a:pt x="787455" y="218254"/>
                </a:lnTo>
                <a:lnTo>
                  <a:pt x="734409" y="228734"/>
                </a:lnTo>
                <a:lnTo>
                  <a:pt x="675955" y="237220"/>
                </a:lnTo>
                <a:lnTo>
                  <a:pt x="612826" y="243521"/>
                </a:lnTo>
                <a:lnTo>
                  <a:pt x="545759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59" y="1347"/>
                </a:lnTo>
                <a:lnTo>
                  <a:pt x="612826" y="5260"/>
                </a:lnTo>
                <a:lnTo>
                  <a:pt x="675955" y="11549"/>
                </a:lnTo>
                <a:lnTo>
                  <a:pt x="734409" y="20020"/>
                </a:lnTo>
                <a:lnTo>
                  <a:pt x="787455" y="30483"/>
                </a:lnTo>
                <a:lnTo>
                  <a:pt x="834357" y="42745"/>
                </a:lnTo>
                <a:lnTo>
                  <a:pt x="874379" y="56614"/>
                </a:lnTo>
                <a:lnTo>
                  <a:pt x="93084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46" y="657980"/>
                </a:lnTo>
                <a:lnTo>
                  <a:pt x="874379" y="689802"/>
                </a:lnTo>
                <a:lnTo>
                  <a:pt x="834357" y="703688"/>
                </a:lnTo>
                <a:lnTo>
                  <a:pt x="787455" y="715967"/>
                </a:lnTo>
                <a:lnTo>
                  <a:pt x="734409" y="726447"/>
                </a:lnTo>
                <a:lnTo>
                  <a:pt x="675955" y="734933"/>
                </a:lnTo>
                <a:lnTo>
                  <a:pt x="612826" y="741234"/>
                </a:lnTo>
                <a:lnTo>
                  <a:pt x="545759" y="745155"/>
                </a:lnTo>
                <a:lnTo>
                  <a:pt x="475488" y="746505"/>
                </a:lnTo>
                <a:lnTo>
                  <a:pt x="405216" y="745155"/>
                </a:lnTo>
                <a:lnTo>
                  <a:pt x="338149" y="741234"/>
                </a:lnTo>
                <a:lnTo>
                  <a:pt x="275020" y="734933"/>
                </a:lnTo>
                <a:lnTo>
                  <a:pt x="216566" y="726447"/>
                </a:lnTo>
                <a:lnTo>
                  <a:pt x="163520" y="715967"/>
                </a:lnTo>
                <a:lnTo>
                  <a:pt x="116618" y="703688"/>
                </a:lnTo>
                <a:lnTo>
                  <a:pt x="76596" y="689802"/>
                </a:lnTo>
                <a:lnTo>
                  <a:pt x="20129" y="657980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64423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8"/>
                </a:lnTo>
                <a:lnTo>
                  <a:pt x="216566" y="18233"/>
                </a:lnTo>
                <a:lnTo>
                  <a:pt x="163520" y="27759"/>
                </a:lnTo>
                <a:lnTo>
                  <a:pt x="116618" y="38922"/>
                </a:lnTo>
                <a:lnTo>
                  <a:pt x="76596" y="51546"/>
                </a:lnTo>
                <a:lnTo>
                  <a:pt x="20129" y="80479"/>
                </a:lnTo>
                <a:lnTo>
                  <a:pt x="0" y="113156"/>
                </a:lnTo>
                <a:lnTo>
                  <a:pt x="0" y="565530"/>
                </a:lnTo>
                <a:lnTo>
                  <a:pt x="20129" y="598208"/>
                </a:lnTo>
                <a:lnTo>
                  <a:pt x="76596" y="627141"/>
                </a:lnTo>
                <a:lnTo>
                  <a:pt x="116618" y="639765"/>
                </a:lnTo>
                <a:lnTo>
                  <a:pt x="163520" y="650928"/>
                </a:lnTo>
                <a:lnTo>
                  <a:pt x="216566" y="660454"/>
                </a:lnTo>
                <a:lnTo>
                  <a:pt x="275020" y="668169"/>
                </a:lnTo>
                <a:lnTo>
                  <a:pt x="338149" y="673896"/>
                </a:lnTo>
                <a:lnTo>
                  <a:pt x="405216" y="677460"/>
                </a:lnTo>
                <a:lnTo>
                  <a:pt x="475488" y="678688"/>
                </a:lnTo>
                <a:lnTo>
                  <a:pt x="545759" y="677460"/>
                </a:lnTo>
                <a:lnTo>
                  <a:pt x="612826" y="673896"/>
                </a:lnTo>
                <a:lnTo>
                  <a:pt x="675955" y="668169"/>
                </a:lnTo>
                <a:lnTo>
                  <a:pt x="734409" y="660454"/>
                </a:lnTo>
                <a:lnTo>
                  <a:pt x="787455" y="650928"/>
                </a:lnTo>
                <a:lnTo>
                  <a:pt x="834357" y="639765"/>
                </a:lnTo>
                <a:lnTo>
                  <a:pt x="874379" y="627141"/>
                </a:lnTo>
                <a:lnTo>
                  <a:pt x="930846" y="598208"/>
                </a:lnTo>
                <a:lnTo>
                  <a:pt x="950976" y="565530"/>
                </a:lnTo>
                <a:lnTo>
                  <a:pt x="950976" y="113156"/>
                </a:lnTo>
                <a:lnTo>
                  <a:pt x="930846" y="80479"/>
                </a:lnTo>
                <a:lnTo>
                  <a:pt x="874379" y="51546"/>
                </a:lnTo>
                <a:lnTo>
                  <a:pt x="834357" y="38922"/>
                </a:lnTo>
                <a:lnTo>
                  <a:pt x="787455" y="27759"/>
                </a:lnTo>
                <a:lnTo>
                  <a:pt x="734409" y="18233"/>
                </a:lnTo>
                <a:lnTo>
                  <a:pt x="675955" y="10518"/>
                </a:lnTo>
                <a:lnTo>
                  <a:pt x="612826" y="4791"/>
                </a:lnTo>
                <a:lnTo>
                  <a:pt x="545759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64423" y="4381627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156"/>
                </a:moveTo>
                <a:lnTo>
                  <a:pt x="930846" y="145823"/>
                </a:lnTo>
                <a:lnTo>
                  <a:pt x="874379" y="174729"/>
                </a:lnTo>
                <a:lnTo>
                  <a:pt x="834357" y="187337"/>
                </a:lnTo>
                <a:lnTo>
                  <a:pt x="787455" y="198482"/>
                </a:lnTo>
                <a:lnTo>
                  <a:pt x="734409" y="207992"/>
                </a:lnTo>
                <a:lnTo>
                  <a:pt x="675955" y="215691"/>
                </a:lnTo>
                <a:lnTo>
                  <a:pt x="612826" y="221406"/>
                </a:lnTo>
                <a:lnTo>
                  <a:pt x="545759" y="224962"/>
                </a:lnTo>
                <a:lnTo>
                  <a:pt x="475488" y="226186"/>
                </a:lnTo>
                <a:lnTo>
                  <a:pt x="405216" y="224962"/>
                </a:lnTo>
                <a:lnTo>
                  <a:pt x="338149" y="221406"/>
                </a:lnTo>
                <a:lnTo>
                  <a:pt x="275020" y="215691"/>
                </a:lnTo>
                <a:lnTo>
                  <a:pt x="216566" y="207992"/>
                </a:lnTo>
                <a:lnTo>
                  <a:pt x="163520" y="198482"/>
                </a:lnTo>
                <a:lnTo>
                  <a:pt x="116618" y="187337"/>
                </a:lnTo>
                <a:lnTo>
                  <a:pt x="76596" y="174729"/>
                </a:lnTo>
                <a:lnTo>
                  <a:pt x="20129" y="145823"/>
                </a:lnTo>
                <a:lnTo>
                  <a:pt x="0" y="113156"/>
                </a:lnTo>
                <a:lnTo>
                  <a:pt x="5154" y="96437"/>
                </a:lnTo>
                <a:lnTo>
                  <a:pt x="44187" y="65457"/>
                </a:lnTo>
                <a:lnTo>
                  <a:pt x="116618" y="38922"/>
                </a:lnTo>
                <a:lnTo>
                  <a:pt x="163520" y="27759"/>
                </a:lnTo>
                <a:lnTo>
                  <a:pt x="216566" y="18233"/>
                </a:lnTo>
                <a:lnTo>
                  <a:pt x="275020" y="10518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59" y="1227"/>
                </a:lnTo>
                <a:lnTo>
                  <a:pt x="612826" y="4791"/>
                </a:lnTo>
                <a:lnTo>
                  <a:pt x="675955" y="10518"/>
                </a:lnTo>
                <a:lnTo>
                  <a:pt x="734409" y="18233"/>
                </a:lnTo>
                <a:lnTo>
                  <a:pt x="787455" y="27759"/>
                </a:lnTo>
                <a:lnTo>
                  <a:pt x="834357" y="38922"/>
                </a:lnTo>
                <a:lnTo>
                  <a:pt x="874379" y="51546"/>
                </a:lnTo>
                <a:lnTo>
                  <a:pt x="930846" y="80479"/>
                </a:lnTo>
                <a:lnTo>
                  <a:pt x="950976" y="113156"/>
                </a:lnTo>
                <a:lnTo>
                  <a:pt x="950976" y="565530"/>
                </a:lnTo>
                <a:lnTo>
                  <a:pt x="930846" y="598208"/>
                </a:lnTo>
                <a:lnTo>
                  <a:pt x="874379" y="627141"/>
                </a:lnTo>
                <a:lnTo>
                  <a:pt x="834357" y="639765"/>
                </a:lnTo>
                <a:lnTo>
                  <a:pt x="787455" y="650928"/>
                </a:lnTo>
                <a:lnTo>
                  <a:pt x="734409" y="660454"/>
                </a:lnTo>
                <a:lnTo>
                  <a:pt x="675955" y="668169"/>
                </a:lnTo>
                <a:lnTo>
                  <a:pt x="612826" y="673896"/>
                </a:lnTo>
                <a:lnTo>
                  <a:pt x="545759" y="677460"/>
                </a:lnTo>
                <a:lnTo>
                  <a:pt x="475488" y="678688"/>
                </a:lnTo>
                <a:lnTo>
                  <a:pt x="405216" y="677460"/>
                </a:lnTo>
                <a:lnTo>
                  <a:pt x="338149" y="673896"/>
                </a:lnTo>
                <a:lnTo>
                  <a:pt x="275020" y="668169"/>
                </a:lnTo>
                <a:lnTo>
                  <a:pt x="216566" y="660454"/>
                </a:lnTo>
                <a:lnTo>
                  <a:pt x="163520" y="650928"/>
                </a:lnTo>
                <a:lnTo>
                  <a:pt x="116618" y="639765"/>
                </a:lnTo>
                <a:lnTo>
                  <a:pt x="76596" y="627141"/>
                </a:lnTo>
                <a:lnTo>
                  <a:pt x="20129" y="598208"/>
                </a:lnTo>
                <a:lnTo>
                  <a:pt x="0" y="565530"/>
                </a:lnTo>
                <a:lnTo>
                  <a:pt x="950976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19618" y="4085844"/>
            <a:ext cx="6413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64423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475488" y="0"/>
                </a:moveTo>
                <a:lnTo>
                  <a:pt x="405216" y="1347"/>
                </a:lnTo>
                <a:lnTo>
                  <a:pt x="338149" y="5260"/>
                </a:lnTo>
                <a:lnTo>
                  <a:pt x="275020" y="11549"/>
                </a:lnTo>
                <a:lnTo>
                  <a:pt x="216566" y="20020"/>
                </a:lnTo>
                <a:lnTo>
                  <a:pt x="163520" y="30483"/>
                </a:lnTo>
                <a:lnTo>
                  <a:pt x="116618" y="42745"/>
                </a:lnTo>
                <a:lnTo>
                  <a:pt x="76596" y="56614"/>
                </a:lnTo>
                <a:lnTo>
                  <a:pt x="20129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20129" y="657972"/>
                </a:lnTo>
                <a:lnTo>
                  <a:pt x="76596" y="689775"/>
                </a:lnTo>
                <a:lnTo>
                  <a:pt x="116618" y="703650"/>
                </a:lnTo>
                <a:lnTo>
                  <a:pt x="163520" y="715917"/>
                </a:lnTo>
                <a:lnTo>
                  <a:pt x="216566" y="726384"/>
                </a:lnTo>
                <a:lnTo>
                  <a:pt x="275020" y="734860"/>
                </a:lnTo>
                <a:lnTo>
                  <a:pt x="338149" y="741152"/>
                </a:lnTo>
                <a:lnTo>
                  <a:pt x="405216" y="745069"/>
                </a:lnTo>
                <a:lnTo>
                  <a:pt x="475488" y="746417"/>
                </a:lnTo>
                <a:lnTo>
                  <a:pt x="545759" y="745069"/>
                </a:lnTo>
                <a:lnTo>
                  <a:pt x="612826" y="741152"/>
                </a:lnTo>
                <a:lnTo>
                  <a:pt x="675955" y="734860"/>
                </a:lnTo>
                <a:lnTo>
                  <a:pt x="734409" y="726384"/>
                </a:lnTo>
                <a:lnTo>
                  <a:pt x="787455" y="715917"/>
                </a:lnTo>
                <a:lnTo>
                  <a:pt x="834357" y="703650"/>
                </a:lnTo>
                <a:lnTo>
                  <a:pt x="874379" y="689775"/>
                </a:lnTo>
                <a:lnTo>
                  <a:pt x="930846" y="657972"/>
                </a:lnTo>
                <a:lnTo>
                  <a:pt x="950976" y="622045"/>
                </a:lnTo>
                <a:lnTo>
                  <a:pt x="950976" y="124332"/>
                </a:lnTo>
                <a:lnTo>
                  <a:pt x="930846" y="88409"/>
                </a:lnTo>
                <a:lnTo>
                  <a:pt x="874379" y="56614"/>
                </a:lnTo>
                <a:lnTo>
                  <a:pt x="834357" y="42745"/>
                </a:lnTo>
                <a:lnTo>
                  <a:pt x="787455" y="30483"/>
                </a:lnTo>
                <a:lnTo>
                  <a:pt x="734409" y="20020"/>
                </a:lnTo>
                <a:lnTo>
                  <a:pt x="675955" y="11549"/>
                </a:lnTo>
                <a:lnTo>
                  <a:pt x="612826" y="5260"/>
                </a:lnTo>
                <a:lnTo>
                  <a:pt x="545759" y="134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64423" y="4856734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60">
                <a:moveTo>
                  <a:pt x="950976" y="124332"/>
                </a:moveTo>
                <a:lnTo>
                  <a:pt x="930846" y="160267"/>
                </a:lnTo>
                <a:lnTo>
                  <a:pt x="874379" y="192089"/>
                </a:lnTo>
                <a:lnTo>
                  <a:pt x="834357" y="205975"/>
                </a:lnTo>
                <a:lnTo>
                  <a:pt x="787455" y="218254"/>
                </a:lnTo>
                <a:lnTo>
                  <a:pt x="734409" y="228734"/>
                </a:lnTo>
                <a:lnTo>
                  <a:pt x="675955" y="237220"/>
                </a:lnTo>
                <a:lnTo>
                  <a:pt x="612826" y="243521"/>
                </a:lnTo>
                <a:lnTo>
                  <a:pt x="545759" y="247442"/>
                </a:lnTo>
                <a:lnTo>
                  <a:pt x="475488" y="248792"/>
                </a:lnTo>
                <a:lnTo>
                  <a:pt x="405216" y="247442"/>
                </a:lnTo>
                <a:lnTo>
                  <a:pt x="338149" y="243521"/>
                </a:lnTo>
                <a:lnTo>
                  <a:pt x="275020" y="237220"/>
                </a:lnTo>
                <a:lnTo>
                  <a:pt x="216566" y="228734"/>
                </a:lnTo>
                <a:lnTo>
                  <a:pt x="163520" y="218254"/>
                </a:lnTo>
                <a:lnTo>
                  <a:pt x="116618" y="205975"/>
                </a:lnTo>
                <a:lnTo>
                  <a:pt x="76596" y="192089"/>
                </a:lnTo>
                <a:lnTo>
                  <a:pt x="20129" y="160267"/>
                </a:lnTo>
                <a:lnTo>
                  <a:pt x="0" y="124332"/>
                </a:lnTo>
                <a:lnTo>
                  <a:pt x="5154" y="105951"/>
                </a:lnTo>
                <a:lnTo>
                  <a:pt x="44187" y="71900"/>
                </a:lnTo>
                <a:lnTo>
                  <a:pt x="116618" y="42745"/>
                </a:lnTo>
                <a:lnTo>
                  <a:pt x="163520" y="30483"/>
                </a:lnTo>
                <a:lnTo>
                  <a:pt x="216566" y="20020"/>
                </a:lnTo>
                <a:lnTo>
                  <a:pt x="275020" y="11549"/>
                </a:lnTo>
                <a:lnTo>
                  <a:pt x="338149" y="5260"/>
                </a:lnTo>
                <a:lnTo>
                  <a:pt x="405216" y="1347"/>
                </a:lnTo>
                <a:lnTo>
                  <a:pt x="475488" y="0"/>
                </a:lnTo>
                <a:lnTo>
                  <a:pt x="545759" y="1347"/>
                </a:lnTo>
                <a:lnTo>
                  <a:pt x="612826" y="5260"/>
                </a:lnTo>
                <a:lnTo>
                  <a:pt x="675955" y="11549"/>
                </a:lnTo>
                <a:lnTo>
                  <a:pt x="734409" y="20020"/>
                </a:lnTo>
                <a:lnTo>
                  <a:pt x="787455" y="30483"/>
                </a:lnTo>
                <a:lnTo>
                  <a:pt x="834357" y="42745"/>
                </a:lnTo>
                <a:lnTo>
                  <a:pt x="874379" y="56614"/>
                </a:lnTo>
                <a:lnTo>
                  <a:pt x="930846" y="88409"/>
                </a:lnTo>
                <a:lnTo>
                  <a:pt x="950976" y="124332"/>
                </a:lnTo>
                <a:lnTo>
                  <a:pt x="950976" y="622045"/>
                </a:lnTo>
                <a:lnTo>
                  <a:pt x="930846" y="657972"/>
                </a:lnTo>
                <a:lnTo>
                  <a:pt x="874379" y="689775"/>
                </a:lnTo>
                <a:lnTo>
                  <a:pt x="834357" y="703650"/>
                </a:lnTo>
                <a:lnTo>
                  <a:pt x="787455" y="715917"/>
                </a:lnTo>
                <a:lnTo>
                  <a:pt x="734409" y="726384"/>
                </a:lnTo>
                <a:lnTo>
                  <a:pt x="675955" y="734860"/>
                </a:lnTo>
                <a:lnTo>
                  <a:pt x="612826" y="741152"/>
                </a:lnTo>
                <a:lnTo>
                  <a:pt x="545759" y="745069"/>
                </a:lnTo>
                <a:lnTo>
                  <a:pt x="475488" y="746417"/>
                </a:lnTo>
                <a:lnTo>
                  <a:pt x="405216" y="745069"/>
                </a:lnTo>
                <a:lnTo>
                  <a:pt x="338149" y="741152"/>
                </a:lnTo>
                <a:lnTo>
                  <a:pt x="275020" y="734860"/>
                </a:lnTo>
                <a:lnTo>
                  <a:pt x="216566" y="726384"/>
                </a:lnTo>
                <a:lnTo>
                  <a:pt x="163520" y="715917"/>
                </a:lnTo>
                <a:lnTo>
                  <a:pt x="116618" y="703650"/>
                </a:lnTo>
                <a:lnTo>
                  <a:pt x="76596" y="689775"/>
                </a:lnTo>
                <a:lnTo>
                  <a:pt x="20129" y="657972"/>
                </a:lnTo>
                <a:lnTo>
                  <a:pt x="0" y="622045"/>
                </a:lnTo>
                <a:lnTo>
                  <a:pt x="950976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64423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475488" y="0"/>
                </a:moveTo>
                <a:lnTo>
                  <a:pt x="405216" y="1227"/>
                </a:lnTo>
                <a:lnTo>
                  <a:pt x="338149" y="4791"/>
                </a:lnTo>
                <a:lnTo>
                  <a:pt x="275020" y="10516"/>
                </a:lnTo>
                <a:lnTo>
                  <a:pt x="216566" y="18226"/>
                </a:lnTo>
                <a:lnTo>
                  <a:pt x="163520" y="27747"/>
                </a:lnTo>
                <a:lnTo>
                  <a:pt x="116618" y="38901"/>
                </a:lnTo>
                <a:lnTo>
                  <a:pt x="76596" y="51513"/>
                </a:lnTo>
                <a:lnTo>
                  <a:pt x="20129" y="80410"/>
                </a:lnTo>
                <a:lnTo>
                  <a:pt x="0" y="113030"/>
                </a:lnTo>
                <a:lnTo>
                  <a:pt x="0" y="565492"/>
                </a:lnTo>
                <a:lnTo>
                  <a:pt x="20129" y="598161"/>
                </a:lnTo>
                <a:lnTo>
                  <a:pt x="76596" y="627082"/>
                </a:lnTo>
                <a:lnTo>
                  <a:pt x="116618" y="639700"/>
                </a:lnTo>
                <a:lnTo>
                  <a:pt x="163520" y="650857"/>
                </a:lnTo>
                <a:lnTo>
                  <a:pt x="216566" y="660378"/>
                </a:lnTo>
                <a:lnTo>
                  <a:pt x="275020" y="668087"/>
                </a:lnTo>
                <a:lnTo>
                  <a:pt x="338149" y="673810"/>
                </a:lnTo>
                <a:lnTo>
                  <a:pt x="405216" y="677372"/>
                </a:lnTo>
                <a:lnTo>
                  <a:pt x="475488" y="678599"/>
                </a:lnTo>
                <a:lnTo>
                  <a:pt x="545759" y="677372"/>
                </a:lnTo>
                <a:lnTo>
                  <a:pt x="612826" y="673810"/>
                </a:lnTo>
                <a:lnTo>
                  <a:pt x="675955" y="668087"/>
                </a:lnTo>
                <a:lnTo>
                  <a:pt x="734409" y="660378"/>
                </a:lnTo>
                <a:lnTo>
                  <a:pt x="787455" y="650857"/>
                </a:lnTo>
                <a:lnTo>
                  <a:pt x="834357" y="639700"/>
                </a:lnTo>
                <a:lnTo>
                  <a:pt x="874379" y="627082"/>
                </a:lnTo>
                <a:lnTo>
                  <a:pt x="930846" y="598161"/>
                </a:lnTo>
                <a:lnTo>
                  <a:pt x="950976" y="565492"/>
                </a:lnTo>
                <a:lnTo>
                  <a:pt x="950976" y="113030"/>
                </a:lnTo>
                <a:lnTo>
                  <a:pt x="930846" y="80410"/>
                </a:lnTo>
                <a:lnTo>
                  <a:pt x="874379" y="51513"/>
                </a:lnTo>
                <a:lnTo>
                  <a:pt x="834357" y="38901"/>
                </a:lnTo>
                <a:lnTo>
                  <a:pt x="787455" y="27747"/>
                </a:lnTo>
                <a:lnTo>
                  <a:pt x="734409" y="18226"/>
                </a:lnTo>
                <a:lnTo>
                  <a:pt x="675955" y="10516"/>
                </a:lnTo>
                <a:lnTo>
                  <a:pt x="612826" y="4791"/>
                </a:lnTo>
                <a:lnTo>
                  <a:pt x="545759" y="1227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64423" y="5331714"/>
            <a:ext cx="951230" cy="678815"/>
          </a:xfrm>
          <a:custGeom>
            <a:avLst/>
            <a:gdLst/>
            <a:ahLst/>
            <a:cxnLst/>
            <a:rect l="l" t="t" r="r" b="b"/>
            <a:pathLst>
              <a:path w="951229" h="678814">
                <a:moveTo>
                  <a:pt x="950976" y="113030"/>
                </a:moveTo>
                <a:lnTo>
                  <a:pt x="930846" y="145707"/>
                </a:lnTo>
                <a:lnTo>
                  <a:pt x="874379" y="174640"/>
                </a:lnTo>
                <a:lnTo>
                  <a:pt x="834357" y="187264"/>
                </a:lnTo>
                <a:lnTo>
                  <a:pt x="787455" y="198427"/>
                </a:lnTo>
                <a:lnTo>
                  <a:pt x="734409" y="207953"/>
                </a:lnTo>
                <a:lnTo>
                  <a:pt x="675955" y="215668"/>
                </a:lnTo>
                <a:lnTo>
                  <a:pt x="612826" y="221395"/>
                </a:lnTo>
                <a:lnTo>
                  <a:pt x="545759" y="224959"/>
                </a:lnTo>
                <a:lnTo>
                  <a:pt x="475488" y="226187"/>
                </a:lnTo>
                <a:lnTo>
                  <a:pt x="405216" y="224959"/>
                </a:lnTo>
                <a:lnTo>
                  <a:pt x="338149" y="221395"/>
                </a:lnTo>
                <a:lnTo>
                  <a:pt x="275020" y="215668"/>
                </a:lnTo>
                <a:lnTo>
                  <a:pt x="216566" y="207953"/>
                </a:lnTo>
                <a:lnTo>
                  <a:pt x="163520" y="198427"/>
                </a:lnTo>
                <a:lnTo>
                  <a:pt x="116618" y="187264"/>
                </a:lnTo>
                <a:lnTo>
                  <a:pt x="76596" y="174640"/>
                </a:lnTo>
                <a:lnTo>
                  <a:pt x="20129" y="145707"/>
                </a:lnTo>
                <a:lnTo>
                  <a:pt x="0" y="113030"/>
                </a:lnTo>
                <a:lnTo>
                  <a:pt x="5154" y="96342"/>
                </a:lnTo>
                <a:lnTo>
                  <a:pt x="44187" y="65408"/>
                </a:lnTo>
                <a:lnTo>
                  <a:pt x="116618" y="38901"/>
                </a:lnTo>
                <a:lnTo>
                  <a:pt x="163520" y="27747"/>
                </a:lnTo>
                <a:lnTo>
                  <a:pt x="216566" y="18226"/>
                </a:lnTo>
                <a:lnTo>
                  <a:pt x="275020" y="10516"/>
                </a:lnTo>
                <a:lnTo>
                  <a:pt x="338149" y="4791"/>
                </a:lnTo>
                <a:lnTo>
                  <a:pt x="405216" y="1227"/>
                </a:lnTo>
                <a:lnTo>
                  <a:pt x="475488" y="0"/>
                </a:lnTo>
                <a:lnTo>
                  <a:pt x="545759" y="1227"/>
                </a:lnTo>
                <a:lnTo>
                  <a:pt x="612826" y="4791"/>
                </a:lnTo>
                <a:lnTo>
                  <a:pt x="675955" y="10516"/>
                </a:lnTo>
                <a:lnTo>
                  <a:pt x="734409" y="18226"/>
                </a:lnTo>
                <a:lnTo>
                  <a:pt x="787455" y="27747"/>
                </a:lnTo>
                <a:lnTo>
                  <a:pt x="834357" y="38901"/>
                </a:lnTo>
                <a:lnTo>
                  <a:pt x="874379" y="51513"/>
                </a:lnTo>
                <a:lnTo>
                  <a:pt x="930846" y="80410"/>
                </a:lnTo>
                <a:lnTo>
                  <a:pt x="950976" y="113030"/>
                </a:lnTo>
                <a:lnTo>
                  <a:pt x="950976" y="565492"/>
                </a:lnTo>
                <a:lnTo>
                  <a:pt x="930846" y="598161"/>
                </a:lnTo>
                <a:lnTo>
                  <a:pt x="874379" y="627082"/>
                </a:lnTo>
                <a:lnTo>
                  <a:pt x="834357" y="639700"/>
                </a:lnTo>
                <a:lnTo>
                  <a:pt x="787455" y="650857"/>
                </a:lnTo>
                <a:lnTo>
                  <a:pt x="734409" y="660378"/>
                </a:lnTo>
                <a:lnTo>
                  <a:pt x="675955" y="668087"/>
                </a:lnTo>
                <a:lnTo>
                  <a:pt x="612826" y="673810"/>
                </a:lnTo>
                <a:lnTo>
                  <a:pt x="545759" y="677372"/>
                </a:lnTo>
                <a:lnTo>
                  <a:pt x="475488" y="678599"/>
                </a:lnTo>
                <a:lnTo>
                  <a:pt x="405216" y="677372"/>
                </a:lnTo>
                <a:lnTo>
                  <a:pt x="338149" y="673810"/>
                </a:lnTo>
                <a:lnTo>
                  <a:pt x="275020" y="668087"/>
                </a:lnTo>
                <a:lnTo>
                  <a:pt x="216566" y="660378"/>
                </a:lnTo>
                <a:lnTo>
                  <a:pt x="163520" y="650857"/>
                </a:lnTo>
                <a:lnTo>
                  <a:pt x="116618" y="639700"/>
                </a:lnTo>
                <a:lnTo>
                  <a:pt x="76596" y="627082"/>
                </a:lnTo>
                <a:lnTo>
                  <a:pt x="20129" y="598161"/>
                </a:lnTo>
                <a:lnTo>
                  <a:pt x="0" y="565492"/>
                </a:lnTo>
                <a:lnTo>
                  <a:pt x="950976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64423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475488" y="0"/>
                </a:moveTo>
                <a:lnTo>
                  <a:pt x="405216" y="1348"/>
                </a:lnTo>
                <a:lnTo>
                  <a:pt x="338149" y="5267"/>
                </a:lnTo>
                <a:lnTo>
                  <a:pt x="275020" y="11563"/>
                </a:lnTo>
                <a:lnTo>
                  <a:pt x="216566" y="20043"/>
                </a:lnTo>
                <a:lnTo>
                  <a:pt x="163520" y="30516"/>
                </a:lnTo>
                <a:lnTo>
                  <a:pt x="116618" y="42788"/>
                </a:lnTo>
                <a:lnTo>
                  <a:pt x="76596" y="56668"/>
                </a:lnTo>
                <a:lnTo>
                  <a:pt x="20129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20129" y="657988"/>
                </a:lnTo>
                <a:lnTo>
                  <a:pt x="76596" y="689799"/>
                </a:lnTo>
                <a:lnTo>
                  <a:pt x="116618" y="703679"/>
                </a:lnTo>
                <a:lnTo>
                  <a:pt x="163520" y="715951"/>
                </a:lnTo>
                <a:lnTo>
                  <a:pt x="216566" y="726424"/>
                </a:lnTo>
                <a:lnTo>
                  <a:pt x="275020" y="734904"/>
                </a:lnTo>
                <a:lnTo>
                  <a:pt x="338149" y="741200"/>
                </a:lnTo>
                <a:lnTo>
                  <a:pt x="405216" y="745118"/>
                </a:lnTo>
                <a:lnTo>
                  <a:pt x="475488" y="746467"/>
                </a:lnTo>
                <a:lnTo>
                  <a:pt x="545759" y="745118"/>
                </a:lnTo>
                <a:lnTo>
                  <a:pt x="612826" y="741200"/>
                </a:lnTo>
                <a:lnTo>
                  <a:pt x="675955" y="734904"/>
                </a:lnTo>
                <a:lnTo>
                  <a:pt x="734409" y="726424"/>
                </a:lnTo>
                <a:lnTo>
                  <a:pt x="787455" y="715951"/>
                </a:lnTo>
                <a:lnTo>
                  <a:pt x="834357" y="703679"/>
                </a:lnTo>
                <a:lnTo>
                  <a:pt x="874379" y="689799"/>
                </a:lnTo>
                <a:lnTo>
                  <a:pt x="930846" y="657988"/>
                </a:lnTo>
                <a:lnTo>
                  <a:pt x="950976" y="622058"/>
                </a:lnTo>
                <a:lnTo>
                  <a:pt x="950976" y="124409"/>
                </a:lnTo>
                <a:lnTo>
                  <a:pt x="930846" y="88479"/>
                </a:lnTo>
                <a:lnTo>
                  <a:pt x="874379" y="56668"/>
                </a:lnTo>
                <a:lnTo>
                  <a:pt x="834357" y="42788"/>
                </a:lnTo>
                <a:lnTo>
                  <a:pt x="787455" y="30516"/>
                </a:lnTo>
                <a:lnTo>
                  <a:pt x="734409" y="20043"/>
                </a:lnTo>
                <a:lnTo>
                  <a:pt x="675955" y="11563"/>
                </a:lnTo>
                <a:lnTo>
                  <a:pt x="612826" y="5267"/>
                </a:lnTo>
                <a:lnTo>
                  <a:pt x="545759" y="1348"/>
                </a:lnTo>
                <a:lnTo>
                  <a:pt x="475488" y="0"/>
                </a:lnTo>
                <a:close/>
              </a:path>
            </a:pathLst>
          </a:custGeom>
          <a:solidFill>
            <a:srgbClr val="D7B1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64423" y="5806731"/>
            <a:ext cx="951230" cy="746760"/>
          </a:xfrm>
          <a:custGeom>
            <a:avLst/>
            <a:gdLst/>
            <a:ahLst/>
            <a:cxnLst/>
            <a:rect l="l" t="t" r="r" b="b"/>
            <a:pathLst>
              <a:path w="951229" h="746759">
                <a:moveTo>
                  <a:pt x="950976" y="124409"/>
                </a:moveTo>
                <a:lnTo>
                  <a:pt x="930846" y="160339"/>
                </a:lnTo>
                <a:lnTo>
                  <a:pt x="874379" y="192150"/>
                </a:lnTo>
                <a:lnTo>
                  <a:pt x="834357" y="206029"/>
                </a:lnTo>
                <a:lnTo>
                  <a:pt x="787455" y="218302"/>
                </a:lnTo>
                <a:lnTo>
                  <a:pt x="734409" y="228774"/>
                </a:lnTo>
                <a:lnTo>
                  <a:pt x="675955" y="237255"/>
                </a:lnTo>
                <a:lnTo>
                  <a:pt x="612826" y="243550"/>
                </a:lnTo>
                <a:lnTo>
                  <a:pt x="545759" y="247469"/>
                </a:lnTo>
                <a:lnTo>
                  <a:pt x="475488" y="248818"/>
                </a:lnTo>
                <a:lnTo>
                  <a:pt x="405216" y="247469"/>
                </a:lnTo>
                <a:lnTo>
                  <a:pt x="338149" y="243550"/>
                </a:lnTo>
                <a:lnTo>
                  <a:pt x="275020" y="237255"/>
                </a:lnTo>
                <a:lnTo>
                  <a:pt x="216566" y="228774"/>
                </a:lnTo>
                <a:lnTo>
                  <a:pt x="163520" y="218302"/>
                </a:lnTo>
                <a:lnTo>
                  <a:pt x="116618" y="206029"/>
                </a:lnTo>
                <a:lnTo>
                  <a:pt x="76596" y="192150"/>
                </a:lnTo>
                <a:lnTo>
                  <a:pt x="20129" y="160339"/>
                </a:lnTo>
                <a:lnTo>
                  <a:pt x="0" y="124409"/>
                </a:lnTo>
                <a:lnTo>
                  <a:pt x="5154" y="106025"/>
                </a:lnTo>
                <a:lnTo>
                  <a:pt x="44187" y="71962"/>
                </a:lnTo>
                <a:lnTo>
                  <a:pt x="116618" y="42788"/>
                </a:lnTo>
                <a:lnTo>
                  <a:pt x="163520" y="30516"/>
                </a:lnTo>
                <a:lnTo>
                  <a:pt x="216566" y="20043"/>
                </a:lnTo>
                <a:lnTo>
                  <a:pt x="275020" y="11563"/>
                </a:lnTo>
                <a:lnTo>
                  <a:pt x="338149" y="5267"/>
                </a:lnTo>
                <a:lnTo>
                  <a:pt x="405216" y="1348"/>
                </a:lnTo>
                <a:lnTo>
                  <a:pt x="475488" y="0"/>
                </a:lnTo>
                <a:lnTo>
                  <a:pt x="545759" y="1348"/>
                </a:lnTo>
                <a:lnTo>
                  <a:pt x="612826" y="5267"/>
                </a:lnTo>
                <a:lnTo>
                  <a:pt x="675955" y="11563"/>
                </a:lnTo>
                <a:lnTo>
                  <a:pt x="734409" y="20043"/>
                </a:lnTo>
                <a:lnTo>
                  <a:pt x="787455" y="30516"/>
                </a:lnTo>
                <a:lnTo>
                  <a:pt x="834357" y="42788"/>
                </a:lnTo>
                <a:lnTo>
                  <a:pt x="874379" y="56668"/>
                </a:lnTo>
                <a:lnTo>
                  <a:pt x="930846" y="88479"/>
                </a:lnTo>
                <a:lnTo>
                  <a:pt x="950976" y="124409"/>
                </a:lnTo>
                <a:lnTo>
                  <a:pt x="950976" y="622058"/>
                </a:lnTo>
                <a:lnTo>
                  <a:pt x="930846" y="657988"/>
                </a:lnTo>
                <a:lnTo>
                  <a:pt x="874379" y="689799"/>
                </a:lnTo>
                <a:lnTo>
                  <a:pt x="834357" y="703679"/>
                </a:lnTo>
                <a:lnTo>
                  <a:pt x="787455" y="715951"/>
                </a:lnTo>
                <a:lnTo>
                  <a:pt x="734409" y="726424"/>
                </a:lnTo>
                <a:lnTo>
                  <a:pt x="675955" y="734904"/>
                </a:lnTo>
                <a:lnTo>
                  <a:pt x="612826" y="741200"/>
                </a:lnTo>
                <a:lnTo>
                  <a:pt x="545759" y="745118"/>
                </a:lnTo>
                <a:lnTo>
                  <a:pt x="475488" y="746467"/>
                </a:lnTo>
                <a:lnTo>
                  <a:pt x="405216" y="745118"/>
                </a:lnTo>
                <a:lnTo>
                  <a:pt x="338149" y="741200"/>
                </a:lnTo>
                <a:lnTo>
                  <a:pt x="275020" y="734904"/>
                </a:lnTo>
                <a:lnTo>
                  <a:pt x="216566" y="726424"/>
                </a:lnTo>
                <a:lnTo>
                  <a:pt x="163520" y="715951"/>
                </a:lnTo>
                <a:lnTo>
                  <a:pt x="116618" y="703679"/>
                </a:lnTo>
                <a:lnTo>
                  <a:pt x="76596" y="689799"/>
                </a:lnTo>
                <a:lnTo>
                  <a:pt x="20129" y="657988"/>
                </a:lnTo>
                <a:lnTo>
                  <a:pt x="0" y="622058"/>
                </a:lnTo>
                <a:lnTo>
                  <a:pt x="950976" y="12440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9989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723" y="0"/>
                </a:moveTo>
                <a:lnTo>
                  <a:pt x="390938" y="1347"/>
                </a:lnTo>
                <a:lnTo>
                  <a:pt x="326240" y="5260"/>
                </a:lnTo>
                <a:lnTo>
                  <a:pt x="265340" y="11549"/>
                </a:lnTo>
                <a:lnTo>
                  <a:pt x="208946" y="20020"/>
                </a:lnTo>
                <a:lnTo>
                  <a:pt x="157770" y="30483"/>
                </a:lnTo>
                <a:lnTo>
                  <a:pt x="112519" y="42745"/>
                </a:lnTo>
                <a:lnTo>
                  <a:pt x="73904" y="56614"/>
                </a:lnTo>
                <a:lnTo>
                  <a:pt x="19422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2" y="657980"/>
                </a:lnTo>
                <a:lnTo>
                  <a:pt x="73904" y="689802"/>
                </a:lnTo>
                <a:lnTo>
                  <a:pt x="112519" y="703688"/>
                </a:lnTo>
                <a:lnTo>
                  <a:pt x="157770" y="715967"/>
                </a:lnTo>
                <a:lnTo>
                  <a:pt x="208946" y="726447"/>
                </a:lnTo>
                <a:lnTo>
                  <a:pt x="265340" y="734933"/>
                </a:lnTo>
                <a:lnTo>
                  <a:pt x="326240" y="741234"/>
                </a:lnTo>
                <a:lnTo>
                  <a:pt x="390938" y="745155"/>
                </a:lnTo>
                <a:lnTo>
                  <a:pt x="458723" y="746505"/>
                </a:lnTo>
                <a:lnTo>
                  <a:pt x="526512" y="745155"/>
                </a:lnTo>
                <a:lnTo>
                  <a:pt x="591211" y="741234"/>
                </a:lnTo>
                <a:lnTo>
                  <a:pt x="652113" y="734933"/>
                </a:lnTo>
                <a:lnTo>
                  <a:pt x="708506" y="726447"/>
                </a:lnTo>
                <a:lnTo>
                  <a:pt x="759683" y="715967"/>
                </a:lnTo>
                <a:lnTo>
                  <a:pt x="804932" y="703688"/>
                </a:lnTo>
                <a:lnTo>
                  <a:pt x="843546" y="689802"/>
                </a:lnTo>
                <a:lnTo>
                  <a:pt x="898026" y="657980"/>
                </a:lnTo>
                <a:lnTo>
                  <a:pt x="917447" y="622045"/>
                </a:lnTo>
                <a:lnTo>
                  <a:pt x="917447" y="124332"/>
                </a:lnTo>
                <a:lnTo>
                  <a:pt x="898026" y="88409"/>
                </a:lnTo>
                <a:lnTo>
                  <a:pt x="843546" y="56614"/>
                </a:lnTo>
                <a:lnTo>
                  <a:pt x="804932" y="42745"/>
                </a:lnTo>
                <a:lnTo>
                  <a:pt x="759683" y="30483"/>
                </a:lnTo>
                <a:lnTo>
                  <a:pt x="708506" y="20020"/>
                </a:lnTo>
                <a:lnTo>
                  <a:pt x="652113" y="11549"/>
                </a:lnTo>
                <a:lnTo>
                  <a:pt x="591211" y="5260"/>
                </a:lnTo>
                <a:lnTo>
                  <a:pt x="526512" y="1347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9989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447" y="124332"/>
                </a:moveTo>
                <a:lnTo>
                  <a:pt x="898026" y="160267"/>
                </a:lnTo>
                <a:lnTo>
                  <a:pt x="843546" y="192089"/>
                </a:lnTo>
                <a:lnTo>
                  <a:pt x="804932" y="205975"/>
                </a:lnTo>
                <a:lnTo>
                  <a:pt x="759683" y="218254"/>
                </a:lnTo>
                <a:lnTo>
                  <a:pt x="708506" y="228734"/>
                </a:lnTo>
                <a:lnTo>
                  <a:pt x="652113" y="237220"/>
                </a:lnTo>
                <a:lnTo>
                  <a:pt x="591211" y="243521"/>
                </a:lnTo>
                <a:lnTo>
                  <a:pt x="526512" y="247442"/>
                </a:lnTo>
                <a:lnTo>
                  <a:pt x="458723" y="248792"/>
                </a:lnTo>
                <a:lnTo>
                  <a:pt x="390938" y="247442"/>
                </a:lnTo>
                <a:lnTo>
                  <a:pt x="326240" y="243521"/>
                </a:lnTo>
                <a:lnTo>
                  <a:pt x="265340" y="237220"/>
                </a:lnTo>
                <a:lnTo>
                  <a:pt x="208946" y="228734"/>
                </a:lnTo>
                <a:lnTo>
                  <a:pt x="157770" y="218254"/>
                </a:lnTo>
                <a:lnTo>
                  <a:pt x="112519" y="205975"/>
                </a:lnTo>
                <a:lnTo>
                  <a:pt x="73904" y="192089"/>
                </a:lnTo>
                <a:lnTo>
                  <a:pt x="19422" y="160267"/>
                </a:lnTo>
                <a:lnTo>
                  <a:pt x="0" y="124332"/>
                </a:lnTo>
                <a:lnTo>
                  <a:pt x="4973" y="105951"/>
                </a:lnTo>
                <a:lnTo>
                  <a:pt x="42636" y="71900"/>
                </a:lnTo>
                <a:lnTo>
                  <a:pt x="112519" y="42745"/>
                </a:lnTo>
                <a:lnTo>
                  <a:pt x="157770" y="30483"/>
                </a:lnTo>
                <a:lnTo>
                  <a:pt x="208946" y="20020"/>
                </a:lnTo>
                <a:lnTo>
                  <a:pt x="265340" y="11549"/>
                </a:lnTo>
                <a:lnTo>
                  <a:pt x="326240" y="5260"/>
                </a:lnTo>
                <a:lnTo>
                  <a:pt x="390938" y="1347"/>
                </a:lnTo>
                <a:lnTo>
                  <a:pt x="458723" y="0"/>
                </a:lnTo>
                <a:lnTo>
                  <a:pt x="526512" y="1347"/>
                </a:lnTo>
                <a:lnTo>
                  <a:pt x="591211" y="5260"/>
                </a:lnTo>
                <a:lnTo>
                  <a:pt x="652113" y="11549"/>
                </a:lnTo>
                <a:lnTo>
                  <a:pt x="708506" y="20020"/>
                </a:lnTo>
                <a:lnTo>
                  <a:pt x="759683" y="30483"/>
                </a:lnTo>
                <a:lnTo>
                  <a:pt x="804932" y="42745"/>
                </a:lnTo>
                <a:lnTo>
                  <a:pt x="843546" y="56614"/>
                </a:lnTo>
                <a:lnTo>
                  <a:pt x="898026" y="88409"/>
                </a:lnTo>
                <a:lnTo>
                  <a:pt x="917447" y="124332"/>
                </a:lnTo>
                <a:lnTo>
                  <a:pt x="917447" y="622045"/>
                </a:lnTo>
                <a:lnTo>
                  <a:pt x="898026" y="657980"/>
                </a:lnTo>
                <a:lnTo>
                  <a:pt x="843546" y="689802"/>
                </a:lnTo>
                <a:lnTo>
                  <a:pt x="804932" y="703688"/>
                </a:lnTo>
                <a:lnTo>
                  <a:pt x="759683" y="715967"/>
                </a:lnTo>
                <a:lnTo>
                  <a:pt x="708506" y="726447"/>
                </a:lnTo>
                <a:lnTo>
                  <a:pt x="652113" y="734933"/>
                </a:lnTo>
                <a:lnTo>
                  <a:pt x="591211" y="741234"/>
                </a:lnTo>
                <a:lnTo>
                  <a:pt x="526512" y="745155"/>
                </a:lnTo>
                <a:lnTo>
                  <a:pt x="458723" y="746505"/>
                </a:lnTo>
                <a:lnTo>
                  <a:pt x="390938" y="745155"/>
                </a:lnTo>
                <a:lnTo>
                  <a:pt x="326240" y="741234"/>
                </a:lnTo>
                <a:lnTo>
                  <a:pt x="265340" y="734933"/>
                </a:lnTo>
                <a:lnTo>
                  <a:pt x="208946" y="726447"/>
                </a:lnTo>
                <a:lnTo>
                  <a:pt x="157770" y="715967"/>
                </a:lnTo>
                <a:lnTo>
                  <a:pt x="112519" y="703688"/>
                </a:lnTo>
                <a:lnTo>
                  <a:pt x="73904" y="689802"/>
                </a:lnTo>
                <a:lnTo>
                  <a:pt x="19422" y="657980"/>
                </a:lnTo>
                <a:lnTo>
                  <a:pt x="0" y="622045"/>
                </a:lnTo>
                <a:lnTo>
                  <a:pt x="917447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9989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723" y="0"/>
                </a:moveTo>
                <a:lnTo>
                  <a:pt x="384318" y="1481"/>
                </a:lnTo>
                <a:lnTo>
                  <a:pt x="313734" y="5769"/>
                </a:lnTo>
                <a:lnTo>
                  <a:pt x="247916" y="12632"/>
                </a:lnTo>
                <a:lnTo>
                  <a:pt x="187810" y="21835"/>
                </a:lnTo>
                <a:lnTo>
                  <a:pt x="134359" y="33146"/>
                </a:lnTo>
                <a:lnTo>
                  <a:pt x="88509" y="46332"/>
                </a:lnTo>
                <a:lnTo>
                  <a:pt x="51203" y="61159"/>
                </a:lnTo>
                <a:lnTo>
                  <a:pt x="6004" y="94804"/>
                </a:lnTo>
                <a:lnTo>
                  <a:pt x="0" y="113156"/>
                </a:lnTo>
                <a:lnTo>
                  <a:pt x="0" y="565530"/>
                </a:lnTo>
                <a:lnTo>
                  <a:pt x="23386" y="601293"/>
                </a:lnTo>
                <a:lnTo>
                  <a:pt x="88509" y="632355"/>
                </a:lnTo>
                <a:lnTo>
                  <a:pt x="134359" y="645541"/>
                </a:lnTo>
                <a:lnTo>
                  <a:pt x="187810" y="656852"/>
                </a:lnTo>
                <a:lnTo>
                  <a:pt x="247916" y="666055"/>
                </a:lnTo>
                <a:lnTo>
                  <a:pt x="313734" y="672918"/>
                </a:lnTo>
                <a:lnTo>
                  <a:pt x="384318" y="677206"/>
                </a:lnTo>
                <a:lnTo>
                  <a:pt x="458723" y="678688"/>
                </a:lnTo>
                <a:lnTo>
                  <a:pt x="533132" y="677206"/>
                </a:lnTo>
                <a:lnTo>
                  <a:pt x="603718" y="672918"/>
                </a:lnTo>
                <a:lnTo>
                  <a:pt x="669536" y="666055"/>
                </a:lnTo>
                <a:lnTo>
                  <a:pt x="729643" y="656852"/>
                </a:lnTo>
                <a:lnTo>
                  <a:pt x="783093" y="645541"/>
                </a:lnTo>
                <a:lnTo>
                  <a:pt x="828942" y="632355"/>
                </a:lnTo>
                <a:lnTo>
                  <a:pt x="866247" y="617528"/>
                </a:lnTo>
                <a:lnTo>
                  <a:pt x="911444" y="583883"/>
                </a:lnTo>
                <a:lnTo>
                  <a:pt x="917447" y="565530"/>
                </a:lnTo>
                <a:lnTo>
                  <a:pt x="917447" y="113156"/>
                </a:lnTo>
                <a:lnTo>
                  <a:pt x="894062" y="77394"/>
                </a:lnTo>
                <a:lnTo>
                  <a:pt x="828942" y="46332"/>
                </a:lnTo>
                <a:lnTo>
                  <a:pt x="783093" y="33146"/>
                </a:lnTo>
                <a:lnTo>
                  <a:pt x="729643" y="21835"/>
                </a:lnTo>
                <a:lnTo>
                  <a:pt x="669536" y="12632"/>
                </a:lnTo>
                <a:lnTo>
                  <a:pt x="603718" y="5769"/>
                </a:lnTo>
                <a:lnTo>
                  <a:pt x="533132" y="1481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9989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447" y="113156"/>
                </a:moveTo>
                <a:lnTo>
                  <a:pt x="894062" y="148905"/>
                </a:lnTo>
                <a:lnTo>
                  <a:pt x="828942" y="179936"/>
                </a:lnTo>
                <a:lnTo>
                  <a:pt x="783093" y="193103"/>
                </a:lnTo>
                <a:lnTo>
                  <a:pt x="729643" y="204395"/>
                </a:lnTo>
                <a:lnTo>
                  <a:pt x="669536" y="213581"/>
                </a:lnTo>
                <a:lnTo>
                  <a:pt x="603718" y="220430"/>
                </a:lnTo>
                <a:lnTo>
                  <a:pt x="533132" y="224709"/>
                </a:lnTo>
                <a:lnTo>
                  <a:pt x="458723" y="226186"/>
                </a:lnTo>
                <a:lnTo>
                  <a:pt x="384318" y="224709"/>
                </a:lnTo>
                <a:lnTo>
                  <a:pt x="313734" y="220430"/>
                </a:lnTo>
                <a:lnTo>
                  <a:pt x="247916" y="213581"/>
                </a:lnTo>
                <a:lnTo>
                  <a:pt x="187810" y="204395"/>
                </a:lnTo>
                <a:lnTo>
                  <a:pt x="134359" y="193103"/>
                </a:lnTo>
                <a:lnTo>
                  <a:pt x="88509" y="179936"/>
                </a:lnTo>
                <a:lnTo>
                  <a:pt x="51203" y="165126"/>
                </a:lnTo>
                <a:lnTo>
                  <a:pt x="6004" y="131505"/>
                </a:lnTo>
                <a:lnTo>
                  <a:pt x="0" y="113156"/>
                </a:lnTo>
                <a:lnTo>
                  <a:pt x="6004" y="94804"/>
                </a:lnTo>
                <a:lnTo>
                  <a:pt x="51203" y="61159"/>
                </a:lnTo>
                <a:lnTo>
                  <a:pt x="88509" y="46332"/>
                </a:lnTo>
                <a:lnTo>
                  <a:pt x="134359" y="33146"/>
                </a:lnTo>
                <a:lnTo>
                  <a:pt x="187810" y="21835"/>
                </a:lnTo>
                <a:lnTo>
                  <a:pt x="247916" y="12632"/>
                </a:lnTo>
                <a:lnTo>
                  <a:pt x="313734" y="5769"/>
                </a:lnTo>
                <a:lnTo>
                  <a:pt x="384318" y="1481"/>
                </a:lnTo>
                <a:lnTo>
                  <a:pt x="458723" y="0"/>
                </a:lnTo>
                <a:lnTo>
                  <a:pt x="533132" y="1481"/>
                </a:lnTo>
                <a:lnTo>
                  <a:pt x="603718" y="5769"/>
                </a:lnTo>
                <a:lnTo>
                  <a:pt x="669536" y="12632"/>
                </a:lnTo>
                <a:lnTo>
                  <a:pt x="729643" y="21835"/>
                </a:lnTo>
                <a:lnTo>
                  <a:pt x="783093" y="33146"/>
                </a:lnTo>
                <a:lnTo>
                  <a:pt x="828942" y="46332"/>
                </a:lnTo>
                <a:lnTo>
                  <a:pt x="866247" y="61159"/>
                </a:lnTo>
                <a:lnTo>
                  <a:pt x="911444" y="94804"/>
                </a:lnTo>
                <a:lnTo>
                  <a:pt x="917447" y="113156"/>
                </a:lnTo>
                <a:lnTo>
                  <a:pt x="917447" y="565530"/>
                </a:lnTo>
                <a:lnTo>
                  <a:pt x="894062" y="601293"/>
                </a:lnTo>
                <a:lnTo>
                  <a:pt x="828942" y="632355"/>
                </a:lnTo>
                <a:lnTo>
                  <a:pt x="783093" y="645540"/>
                </a:lnTo>
                <a:lnTo>
                  <a:pt x="729643" y="656852"/>
                </a:lnTo>
                <a:lnTo>
                  <a:pt x="669536" y="666055"/>
                </a:lnTo>
                <a:lnTo>
                  <a:pt x="603718" y="672918"/>
                </a:lnTo>
                <a:lnTo>
                  <a:pt x="533132" y="677206"/>
                </a:lnTo>
                <a:lnTo>
                  <a:pt x="458723" y="678688"/>
                </a:lnTo>
                <a:lnTo>
                  <a:pt x="384318" y="677206"/>
                </a:lnTo>
                <a:lnTo>
                  <a:pt x="313734" y="672918"/>
                </a:lnTo>
                <a:lnTo>
                  <a:pt x="247916" y="666055"/>
                </a:lnTo>
                <a:lnTo>
                  <a:pt x="187810" y="656852"/>
                </a:lnTo>
                <a:lnTo>
                  <a:pt x="134359" y="645541"/>
                </a:lnTo>
                <a:lnTo>
                  <a:pt x="88509" y="632355"/>
                </a:lnTo>
                <a:lnTo>
                  <a:pt x="51203" y="617528"/>
                </a:lnTo>
                <a:lnTo>
                  <a:pt x="6004" y="583883"/>
                </a:lnTo>
                <a:lnTo>
                  <a:pt x="0" y="565530"/>
                </a:lnTo>
                <a:lnTo>
                  <a:pt x="917447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8102" y="3947414"/>
            <a:ext cx="641985" cy="89661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9989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723" y="0"/>
                </a:moveTo>
                <a:lnTo>
                  <a:pt x="390938" y="1347"/>
                </a:lnTo>
                <a:lnTo>
                  <a:pt x="326240" y="5260"/>
                </a:lnTo>
                <a:lnTo>
                  <a:pt x="265340" y="11549"/>
                </a:lnTo>
                <a:lnTo>
                  <a:pt x="208946" y="20020"/>
                </a:lnTo>
                <a:lnTo>
                  <a:pt x="157770" y="30483"/>
                </a:lnTo>
                <a:lnTo>
                  <a:pt x="112519" y="42745"/>
                </a:lnTo>
                <a:lnTo>
                  <a:pt x="73904" y="56614"/>
                </a:lnTo>
                <a:lnTo>
                  <a:pt x="19422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2" y="657972"/>
                </a:lnTo>
                <a:lnTo>
                  <a:pt x="73904" y="689775"/>
                </a:lnTo>
                <a:lnTo>
                  <a:pt x="112519" y="703650"/>
                </a:lnTo>
                <a:lnTo>
                  <a:pt x="157770" y="715917"/>
                </a:lnTo>
                <a:lnTo>
                  <a:pt x="208946" y="726384"/>
                </a:lnTo>
                <a:lnTo>
                  <a:pt x="265340" y="734860"/>
                </a:lnTo>
                <a:lnTo>
                  <a:pt x="326240" y="741152"/>
                </a:lnTo>
                <a:lnTo>
                  <a:pt x="390938" y="745069"/>
                </a:lnTo>
                <a:lnTo>
                  <a:pt x="458723" y="746417"/>
                </a:lnTo>
                <a:lnTo>
                  <a:pt x="526512" y="745069"/>
                </a:lnTo>
                <a:lnTo>
                  <a:pt x="591211" y="741152"/>
                </a:lnTo>
                <a:lnTo>
                  <a:pt x="652113" y="734860"/>
                </a:lnTo>
                <a:lnTo>
                  <a:pt x="708506" y="726384"/>
                </a:lnTo>
                <a:lnTo>
                  <a:pt x="759683" y="715917"/>
                </a:lnTo>
                <a:lnTo>
                  <a:pt x="804932" y="703650"/>
                </a:lnTo>
                <a:lnTo>
                  <a:pt x="843546" y="689775"/>
                </a:lnTo>
                <a:lnTo>
                  <a:pt x="898026" y="657972"/>
                </a:lnTo>
                <a:lnTo>
                  <a:pt x="917447" y="622045"/>
                </a:lnTo>
                <a:lnTo>
                  <a:pt x="917447" y="124332"/>
                </a:lnTo>
                <a:lnTo>
                  <a:pt x="898026" y="88409"/>
                </a:lnTo>
                <a:lnTo>
                  <a:pt x="843546" y="56614"/>
                </a:lnTo>
                <a:lnTo>
                  <a:pt x="804932" y="42745"/>
                </a:lnTo>
                <a:lnTo>
                  <a:pt x="759683" y="30483"/>
                </a:lnTo>
                <a:lnTo>
                  <a:pt x="708506" y="20020"/>
                </a:lnTo>
                <a:lnTo>
                  <a:pt x="652113" y="11549"/>
                </a:lnTo>
                <a:lnTo>
                  <a:pt x="591211" y="5260"/>
                </a:lnTo>
                <a:lnTo>
                  <a:pt x="526512" y="1347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989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447" y="124332"/>
                </a:moveTo>
                <a:lnTo>
                  <a:pt x="898026" y="160267"/>
                </a:lnTo>
                <a:lnTo>
                  <a:pt x="843546" y="192089"/>
                </a:lnTo>
                <a:lnTo>
                  <a:pt x="804932" y="205975"/>
                </a:lnTo>
                <a:lnTo>
                  <a:pt x="759683" y="218254"/>
                </a:lnTo>
                <a:lnTo>
                  <a:pt x="708506" y="228734"/>
                </a:lnTo>
                <a:lnTo>
                  <a:pt x="652113" y="237220"/>
                </a:lnTo>
                <a:lnTo>
                  <a:pt x="591211" y="243521"/>
                </a:lnTo>
                <a:lnTo>
                  <a:pt x="526512" y="247442"/>
                </a:lnTo>
                <a:lnTo>
                  <a:pt x="458723" y="248792"/>
                </a:lnTo>
                <a:lnTo>
                  <a:pt x="390938" y="247442"/>
                </a:lnTo>
                <a:lnTo>
                  <a:pt x="326240" y="243521"/>
                </a:lnTo>
                <a:lnTo>
                  <a:pt x="265340" y="237220"/>
                </a:lnTo>
                <a:lnTo>
                  <a:pt x="208946" y="228734"/>
                </a:lnTo>
                <a:lnTo>
                  <a:pt x="157770" y="218254"/>
                </a:lnTo>
                <a:lnTo>
                  <a:pt x="112519" y="205975"/>
                </a:lnTo>
                <a:lnTo>
                  <a:pt x="73904" y="192089"/>
                </a:lnTo>
                <a:lnTo>
                  <a:pt x="19422" y="160267"/>
                </a:lnTo>
                <a:lnTo>
                  <a:pt x="0" y="124332"/>
                </a:lnTo>
                <a:lnTo>
                  <a:pt x="4973" y="105951"/>
                </a:lnTo>
                <a:lnTo>
                  <a:pt x="42636" y="71900"/>
                </a:lnTo>
                <a:lnTo>
                  <a:pt x="112519" y="42745"/>
                </a:lnTo>
                <a:lnTo>
                  <a:pt x="157770" y="30483"/>
                </a:lnTo>
                <a:lnTo>
                  <a:pt x="208946" y="20020"/>
                </a:lnTo>
                <a:lnTo>
                  <a:pt x="265340" y="11549"/>
                </a:lnTo>
                <a:lnTo>
                  <a:pt x="326240" y="5260"/>
                </a:lnTo>
                <a:lnTo>
                  <a:pt x="390938" y="1347"/>
                </a:lnTo>
                <a:lnTo>
                  <a:pt x="458723" y="0"/>
                </a:lnTo>
                <a:lnTo>
                  <a:pt x="526512" y="1347"/>
                </a:lnTo>
                <a:lnTo>
                  <a:pt x="591211" y="5260"/>
                </a:lnTo>
                <a:lnTo>
                  <a:pt x="652113" y="11549"/>
                </a:lnTo>
                <a:lnTo>
                  <a:pt x="708506" y="20020"/>
                </a:lnTo>
                <a:lnTo>
                  <a:pt x="759683" y="30483"/>
                </a:lnTo>
                <a:lnTo>
                  <a:pt x="804932" y="42745"/>
                </a:lnTo>
                <a:lnTo>
                  <a:pt x="843546" y="56614"/>
                </a:lnTo>
                <a:lnTo>
                  <a:pt x="898026" y="88409"/>
                </a:lnTo>
                <a:lnTo>
                  <a:pt x="917447" y="124332"/>
                </a:lnTo>
                <a:lnTo>
                  <a:pt x="917447" y="622045"/>
                </a:lnTo>
                <a:lnTo>
                  <a:pt x="898026" y="657972"/>
                </a:lnTo>
                <a:lnTo>
                  <a:pt x="843546" y="689775"/>
                </a:lnTo>
                <a:lnTo>
                  <a:pt x="804932" y="703650"/>
                </a:lnTo>
                <a:lnTo>
                  <a:pt x="759683" y="715917"/>
                </a:lnTo>
                <a:lnTo>
                  <a:pt x="708506" y="726384"/>
                </a:lnTo>
                <a:lnTo>
                  <a:pt x="652113" y="734860"/>
                </a:lnTo>
                <a:lnTo>
                  <a:pt x="591211" y="741152"/>
                </a:lnTo>
                <a:lnTo>
                  <a:pt x="526512" y="745069"/>
                </a:lnTo>
                <a:lnTo>
                  <a:pt x="458723" y="746417"/>
                </a:lnTo>
                <a:lnTo>
                  <a:pt x="390938" y="745069"/>
                </a:lnTo>
                <a:lnTo>
                  <a:pt x="326240" y="741152"/>
                </a:lnTo>
                <a:lnTo>
                  <a:pt x="265340" y="734860"/>
                </a:lnTo>
                <a:lnTo>
                  <a:pt x="208946" y="726384"/>
                </a:lnTo>
                <a:lnTo>
                  <a:pt x="157770" y="715917"/>
                </a:lnTo>
                <a:lnTo>
                  <a:pt x="112519" y="703650"/>
                </a:lnTo>
                <a:lnTo>
                  <a:pt x="73904" y="689775"/>
                </a:lnTo>
                <a:lnTo>
                  <a:pt x="19422" y="657972"/>
                </a:lnTo>
                <a:lnTo>
                  <a:pt x="0" y="622045"/>
                </a:lnTo>
                <a:lnTo>
                  <a:pt x="917447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989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723" y="0"/>
                </a:moveTo>
                <a:lnTo>
                  <a:pt x="384318" y="1481"/>
                </a:lnTo>
                <a:lnTo>
                  <a:pt x="313734" y="5768"/>
                </a:lnTo>
                <a:lnTo>
                  <a:pt x="247916" y="12629"/>
                </a:lnTo>
                <a:lnTo>
                  <a:pt x="187810" y="21827"/>
                </a:lnTo>
                <a:lnTo>
                  <a:pt x="134359" y="33131"/>
                </a:lnTo>
                <a:lnTo>
                  <a:pt x="88509" y="46305"/>
                </a:lnTo>
                <a:lnTo>
                  <a:pt x="51203" y="61116"/>
                </a:lnTo>
                <a:lnTo>
                  <a:pt x="6004" y="94712"/>
                </a:lnTo>
                <a:lnTo>
                  <a:pt x="0" y="113030"/>
                </a:lnTo>
                <a:lnTo>
                  <a:pt x="0" y="565492"/>
                </a:lnTo>
                <a:lnTo>
                  <a:pt x="23386" y="601244"/>
                </a:lnTo>
                <a:lnTo>
                  <a:pt x="88509" y="632293"/>
                </a:lnTo>
                <a:lnTo>
                  <a:pt x="134359" y="645472"/>
                </a:lnTo>
                <a:lnTo>
                  <a:pt x="187810" y="656777"/>
                </a:lnTo>
                <a:lnTo>
                  <a:pt x="247916" y="665975"/>
                </a:lnTo>
                <a:lnTo>
                  <a:pt x="313734" y="672833"/>
                </a:lnTo>
                <a:lnTo>
                  <a:pt x="384318" y="677118"/>
                </a:lnTo>
                <a:lnTo>
                  <a:pt x="458723" y="678599"/>
                </a:lnTo>
                <a:lnTo>
                  <a:pt x="533132" y="677118"/>
                </a:lnTo>
                <a:lnTo>
                  <a:pt x="603718" y="672833"/>
                </a:lnTo>
                <a:lnTo>
                  <a:pt x="669536" y="665975"/>
                </a:lnTo>
                <a:lnTo>
                  <a:pt x="729643" y="656777"/>
                </a:lnTo>
                <a:lnTo>
                  <a:pt x="783093" y="645472"/>
                </a:lnTo>
                <a:lnTo>
                  <a:pt x="828942" y="632293"/>
                </a:lnTo>
                <a:lnTo>
                  <a:pt x="866247" y="617473"/>
                </a:lnTo>
                <a:lnTo>
                  <a:pt x="911444" y="583840"/>
                </a:lnTo>
                <a:lnTo>
                  <a:pt x="917447" y="565492"/>
                </a:lnTo>
                <a:lnTo>
                  <a:pt x="917447" y="113030"/>
                </a:lnTo>
                <a:lnTo>
                  <a:pt x="894062" y="77329"/>
                </a:lnTo>
                <a:lnTo>
                  <a:pt x="828942" y="46305"/>
                </a:lnTo>
                <a:lnTo>
                  <a:pt x="783093" y="33131"/>
                </a:lnTo>
                <a:lnTo>
                  <a:pt x="729643" y="21827"/>
                </a:lnTo>
                <a:lnTo>
                  <a:pt x="669536" y="12629"/>
                </a:lnTo>
                <a:lnTo>
                  <a:pt x="603718" y="5768"/>
                </a:lnTo>
                <a:lnTo>
                  <a:pt x="533132" y="1481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989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447" y="113030"/>
                </a:moveTo>
                <a:lnTo>
                  <a:pt x="894062" y="148792"/>
                </a:lnTo>
                <a:lnTo>
                  <a:pt x="828942" y="179854"/>
                </a:lnTo>
                <a:lnTo>
                  <a:pt x="783093" y="193040"/>
                </a:lnTo>
                <a:lnTo>
                  <a:pt x="729643" y="204351"/>
                </a:lnTo>
                <a:lnTo>
                  <a:pt x="669536" y="213554"/>
                </a:lnTo>
                <a:lnTo>
                  <a:pt x="603718" y="220417"/>
                </a:lnTo>
                <a:lnTo>
                  <a:pt x="533132" y="224705"/>
                </a:lnTo>
                <a:lnTo>
                  <a:pt x="458723" y="226187"/>
                </a:lnTo>
                <a:lnTo>
                  <a:pt x="384318" y="224705"/>
                </a:lnTo>
                <a:lnTo>
                  <a:pt x="313734" y="220417"/>
                </a:lnTo>
                <a:lnTo>
                  <a:pt x="247916" y="213554"/>
                </a:lnTo>
                <a:lnTo>
                  <a:pt x="187810" y="204351"/>
                </a:lnTo>
                <a:lnTo>
                  <a:pt x="134359" y="193040"/>
                </a:lnTo>
                <a:lnTo>
                  <a:pt x="88509" y="179854"/>
                </a:lnTo>
                <a:lnTo>
                  <a:pt x="51203" y="165027"/>
                </a:lnTo>
                <a:lnTo>
                  <a:pt x="6004" y="131382"/>
                </a:lnTo>
                <a:lnTo>
                  <a:pt x="0" y="113030"/>
                </a:lnTo>
                <a:lnTo>
                  <a:pt x="6004" y="94712"/>
                </a:lnTo>
                <a:lnTo>
                  <a:pt x="51203" y="61116"/>
                </a:lnTo>
                <a:lnTo>
                  <a:pt x="88509" y="46305"/>
                </a:lnTo>
                <a:lnTo>
                  <a:pt x="134359" y="33131"/>
                </a:lnTo>
                <a:lnTo>
                  <a:pt x="187810" y="21827"/>
                </a:lnTo>
                <a:lnTo>
                  <a:pt x="247916" y="12629"/>
                </a:lnTo>
                <a:lnTo>
                  <a:pt x="313734" y="5768"/>
                </a:lnTo>
                <a:lnTo>
                  <a:pt x="384318" y="1481"/>
                </a:lnTo>
                <a:lnTo>
                  <a:pt x="458723" y="0"/>
                </a:lnTo>
                <a:lnTo>
                  <a:pt x="533132" y="1481"/>
                </a:lnTo>
                <a:lnTo>
                  <a:pt x="603718" y="5768"/>
                </a:lnTo>
                <a:lnTo>
                  <a:pt x="669536" y="12629"/>
                </a:lnTo>
                <a:lnTo>
                  <a:pt x="729643" y="21827"/>
                </a:lnTo>
                <a:lnTo>
                  <a:pt x="783093" y="33131"/>
                </a:lnTo>
                <a:lnTo>
                  <a:pt x="828942" y="46305"/>
                </a:lnTo>
                <a:lnTo>
                  <a:pt x="866247" y="61116"/>
                </a:lnTo>
                <a:lnTo>
                  <a:pt x="911444" y="94712"/>
                </a:lnTo>
                <a:lnTo>
                  <a:pt x="917447" y="113030"/>
                </a:lnTo>
                <a:lnTo>
                  <a:pt x="917447" y="565492"/>
                </a:lnTo>
                <a:lnTo>
                  <a:pt x="894062" y="601244"/>
                </a:lnTo>
                <a:lnTo>
                  <a:pt x="828942" y="632293"/>
                </a:lnTo>
                <a:lnTo>
                  <a:pt x="783093" y="645472"/>
                </a:lnTo>
                <a:lnTo>
                  <a:pt x="729643" y="656777"/>
                </a:lnTo>
                <a:lnTo>
                  <a:pt x="669536" y="665975"/>
                </a:lnTo>
                <a:lnTo>
                  <a:pt x="603718" y="672833"/>
                </a:lnTo>
                <a:lnTo>
                  <a:pt x="533132" y="677118"/>
                </a:lnTo>
                <a:lnTo>
                  <a:pt x="458723" y="678599"/>
                </a:lnTo>
                <a:lnTo>
                  <a:pt x="384318" y="677118"/>
                </a:lnTo>
                <a:lnTo>
                  <a:pt x="313734" y="672833"/>
                </a:lnTo>
                <a:lnTo>
                  <a:pt x="247916" y="665975"/>
                </a:lnTo>
                <a:lnTo>
                  <a:pt x="187810" y="656777"/>
                </a:lnTo>
                <a:lnTo>
                  <a:pt x="134359" y="645472"/>
                </a:lnTo>
                <a:lnTo>
                  <a:pt x="88509" y="632293"/>
                </a:lnTo>
                <a:lnTo>
                  <a:pt x="51203" y="617473"/>
                </a:lnTo>
                <a:lnTo>
                  <a:pt x="6004" y="583840"/>
                </a:lnTo>
                <a:lnTo>
                  <a:pt x="0" y="565492"/>
                </a:lnTo>
                <a:lnTo>
                  <a:pt x="917447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9989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458723" y="0"/>
                </a:moveTo>
                <a:lnTo>
                  <a:pt x="390938" y="1348"/>
                </a:lnTo>
                <a:lnTo>
                  <a:pt x="326240" y="5267"/>
                </a:lnTo>
                <a:lnTo>
                  <a:pt x="265340" y="11563"/>
                </a:lnTo>
                <a:lnTo>
                  <a:pt x="208946" y="20043"/>
                </a:lnTo>
                <a:lnTo>
                  <a:pt x="157770" y="30516"/>
                </a:lnTo>
                <a:lnTo>
                  <a:pt x="112519" y="42788"/>
                </a:lnTo>
                <a:lnTo>
                  <a:pt x="73904" y="56668"/>
                </a:lnTo>
                <a:lnTo>
                  <a:pt x="19422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19422" y="657988"/>
                </a:lnTo>
                <a:lnTo>
                  <a:pt x="73904" y="689799"/>
                </a:lnTo>
                <a:lnTo>
                  <a:pt x="112519" y="703679"/>
                </a:lnTo>
                <a:lnTo>
                  <a:pt x="157770" y="715951"/>
                </a:lnTo>
                <a:lnTo>
                  <a:pt x="208946" y="726424"/>
                </a:lnTo>
                <a:lnTo>
                  <a:pt x="265340" y="734904"/>
                </a:lnTo>
                <a:lnTo>
                  <a:pt x="326240" y="741200"/>
                </a:lnTo>
                <a:lnTo>
                  <a:pt x="390938" y="745118"/>
                </a:lnTo>
                <a:lnTo>
                  <a:pt x="458723" y="746467"/>
                </a:lnTo>
                <a:lnTo>
                  <a:pt x="526512" y="745118"/>
                </a:lnTo>
                <a:lnTo>
                  <a:pt x="591211" y="741200"/>
                </a:lnTo>
                <a:lnTo>
                  <a:pt x="652113" y="734904"/>
                </a:lnTo>
                <a:lnTo>
                  <a:pt x="708506" y="726424"/>
                </a:lnTo>
                <a:lnTo>
                  <a:pt x="759683" y="715951"/>
                </a:lnTo>
                <a:lnTo>
                  <a:pt x="804932" y="703679"/>
                </a:lnTo>
                <a:lnTo>
                  <a:pt x="843546" y="689799"/>
                </a:lnTo>
                <a:lnTo>
                  <a:pt x="898026" y="657988"/>
                </a:lnTo>
                <a:lnTo>
                  <a:pt x="917447" y="622058"/>
                </a:lnTo>
                <a:lnTo>
                  <a:pt x="917447" y="124409"/>
                </a:lnTo>
                <a:lnTo>
                  <a:pt x="898026" y="88479"/>
                </a:lnTo>
                <a:lnTo>
                  <a:pt x="843546" y="56668"/>
                </a:lnTo>
                <a:lnTo>
                  <a:pt x="804932" y="42788"/>
                </a:lnTo>
                <a:lnTo>
                  <a:pt x="759683" y="30516"/>
                </a:lnTo>
                <a:lnTo>
                  <a:pt x="708506" y="20043"/>
                </a:lnTo>
                <a:lnTo>
                  <a:pt x="652113" y="11563"/>
                </a:lnTo>
                <a:lnTo>
                  <a:pt x="591211" y="5267"/>
                </a:lnTo>
                <a:lnTo>
                  <a:pt x="526512" y="1348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9989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917447" y="124409"/>
                </a:moveTo>
                <a:lnTo>
                  <a:pt x="898026" y="160339"/>
                </a:lnTo>
                <a:lnTo>
                  <a:pt x="843546" y="192150"/>
                </a:lnTo>
                <a:lnTo>
                  <a:pt x="804932" y="206029"/>
                </a:lnTo>
                <a:lnTo>
                  <a:pt x="759683" y="218302"/>
                </a:lnTo>
                <a:lnTo>
                  <a:pt x="708506" y="228774"/>
                </a:lnTo>
                <a:lnTo>
                  <a:pt x="652113" y="237255"/>
                </a:lnTo>
                <a:lnTo>
                  <a:pt x="591211" y="243550"/>
                </a:lnTo>
                <a:lnTo>
                  <a:pt x="526512" y="247469"/>
                </a:lnTo>
                <a:lnTo>
                  <a:pt x="458723" y="248818"/>
                </a:lnTo>
                <a:lnTo>
                  <a:pt x="390938" y="247469"/>
                </a:lnTo>
                <a:lnTo>
                  <a:pt x="326240" y="243550"/>
                </a:lnTo>
                <a:lnTo>
                  <a:pt x="265340" y="237255"/>
                </a:lnTo>
                <a:lnTo>
                  <a:pt x="208946" y="228774"/>
                </a:lnTo>
                <a:lnTo>
                  <a:pt x="157770" y="218302"/>
                </a:lnTo>
                <a:lnTo>
                  <a:pt x="112519" y="206029"/>
                </a:lnTo>
                <a:lnTo>
                  <a:pt x="73904" y="192150"/>
                </a:lnTo>
                <a:lnTo>
                  <a:pt x="19422" y="160339"/>
                </a:lnTo>
                <a:lnTo>
                  <a:pt x="0" y="124409"/>
                </a:lnTo>
                <a:lnTo>
                  <a:pt x="4973" y="106025"/>
                </a:lnTo>
                <a:lnTo>
                  <a:pt x="42636" y="71962"/>
                </a:lnTo>
                <a:lnTo>
                  <a:pt x="112519" y="42788"/>
                </a:lnTo>
                <a:lnTo>
                  <a:pt x="157770" y="30516"/>
                </a:lnTo>
                <a:lnTo>
                  <a:pt x="208946" y="20043"/>
                </a:lnTo>
                <a:lnTo>
                  <a:pt x="265340" y="11563"/>
                </a:lnTo>
                <a:lnTo>
                  <a:pt x="326240" y="5267"/>
                </a:lnTo>
                <a:lnTo>
                  <a:pt x="390938" y="1348"/>
                </a:lnTo>
                <a:lnTo>
                  <a:pt x="458723" y="0"/>
                </a:lnTo>
                <a:lnTo>
                  <a:pt x="526512" y="1348"/>
                </a:lnTo>
                <a:lnTo>
                  <a:pt x="591211" y="5267"/>
                </a:lnTo>
                <a:lnTo>
                  <a:pt x="652113" y="11563"/>
                </a:lnTo>
                <a:lnTo>
                  <a:pt x="708506" y="20043"/>
                </a:lnTo>
                <a:lnTo>
                  <a:pt x="759683" y="30516"/>
                </a:lnTo>
                <a:lnTo>
                  <a:pt x="804932" y="42788"/>
                </a:lnTo>
                <a:lnTo>
                  <a:pt x="843546" y="56668"/>
                </a:lnTo>
                <a:lnTo>
                  <a:pt x="898026" y="88479"/>
                </a:lnTo>
                <a:lnTo>
                  <a:pt x="917447" y="124409"/>
                </a:lnTo>
                <a:lnTo>
                  <a:pt x="917447" y="622058"/>
                </a:lnTo>
                <a:lnTo>
                  <a:pt x="898026" y="657988"/>
                </a:lnTo>
                <a:lnTo>
                  <a:pt x="843546" y="689799"/>
                </a:lnTo>
                <a:lnTo>
                  <a:pt x="804932" y="703679"/>
                </a:lnTo>
                <a:lnTo>
                  <a:pt x="759683" y="715951"/>
                </a:lnTo>
                <a:lnTo>
                  <a:pt x="708506" y="726424"/>
                </a:lnTo>
                <a:lnTo>
                  <a:pt x="652113" y="734904"/>
                </a:lnTo>
                <a:lnTo>
                  <a:pt x="591211" y="741200"/>
                </a:lnTo>
                <a:lnTo>
                  <a:pt x="526512" y="745118"/>
                </a:lnTo>
                <a:lnTo>
                  <a:pt x="458723" y="746467"/>
                </a:lnTo>
                <a:lnTo>
                  <a:pt x="390938" y="745118"/>
                </a:lnTo>
                <a:lnTo>
                  <a:pt x="326240" y="741200"/>
                </a:lnTo>
                <a:lnTo>
                  <a:pt x="265340" y="734904"/>
                </a:lnTo>
                <a:lnTo>
                  <a:pt x="208946" y="726424"/>
                </a:lnTo>
                <a:lnTo>
                  <a:pt x="157770" y="715951"/>
                </a:lnTo>
                <a:lnTo>
                  <a:pt x="112519" y="703679"/>
                </a:lnTo>
                <a:lnTo>
                  <a:pt x="73904" y="689799"/>
                </a:lnTo>
                <a:lnTo>
                  <a:pt x="19422" y="657988"/>
                </a:lnTo>
                <a:lnTo>
                  <a:pt x="0" y="622058"/>
                </a:lnTo>
                <a:lnTo>
                  <a:pt x="917447" y="12440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6911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660" y="0"/>
                </a:moveTo>
                <a:lnTo>
                  <a:pt x="390899" y="1347"/>
                </a:lnTo>
                <a:lnTo>
                  <a:pt x="326220" y="5260"/>
                </a:lnTo>
                <a:lnTo>
                  <a:pt x="265332" y="11549"/>
                </a:lnTo>
                <a:lnTo>
                  <a:pt x="208947" y="20020"/>
                </a:lnTo>
                <a:lnTo>
                  <a:pt x="157775" y="30483"/>
                </a:lnTo>
                <a:lnTo>
                  <a:pt x="112526" y="42745"/>
                </a:lnTo>
                <a:lnTo>
                  <a:pt x="73911" y="56614"/>
                </a:lnTo>
                <a:lnTo>
                  <a:pt x="19425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5" y="657980"/>
                </a:lnTo>
                <a:lnTo>
                  <a:pt x="73911" y="689802"/>
                </a:lnTo>
                <a:lnTo>
                  <a:pt x="112526" y="703688"/>
                </a:lnTo>
                <a:lnTo>
                  <a:pt x="157775" y="715967"/>
                </a:lnTo>
                <a:lnTo>
                  <a:pt x="208947" y="726447"/>
                </a:lnTo>
                <a:lnTo>
                  <a:pt x="265332" y="734933"/>
                </a:lnTo>
                <a:lnTo>
                  <a:pt x="326220" y="741234"/>
                </a:lnTo>
                <a:lnTo>
                  <a:pt x="390899" y="745155"/>
                </a:lnTo>
                <a:lnTo>
                  <a:pt x="458660" y="746505"/>
                </a:lnTo>
                <a:lnTo>
                  <a:pt x="526451" y="745155"/>
                </a:lnTo>
                <a:lnTo>
                  <a:pt x="591152" y="741234"/>
                </a:lnTo>
                <a:lnTo>
                  <a:pt x="652055" y="734933"/>
                </a:lnTo>
                <a:lnTo>
                  <a:pt x="708448" y="726447"/>
                </a:lnTo>
                <a:lnTo>
                  <a:pt x="759624" y="715967"/>
                </a:lnTo>
                <a:lnTo>
                  <a:pt x="804873" y="703688"/>
                </a:lnTo>
                <a:lnTo>
                  <a:pt x="843485" y="689802"/>
                </a:lnTo>
                <a:lnTo>
                  <a:pt x="897964" y="657980"/>
                </a:lnTo>
                <a:lnTo>
                  <a:pt x="917384" y="622045"/>
                </a:lnTo>
                <a:lnTo>
                  <a:pt x="917384" y="124332"/>
                </a:lnTo>
                <a:lnTo>
                  <a:pt x="897964" y="88409"/>
                </a:lnTo>
                <a:lnTo>
                  <a:pt x="843485" y="56614"/>
                </a:lnTo>
                <a:lnTo>
                  <a:pt x="804873" y="42745"/>
                </a:lnTo>
                <a:lnTo>
                  <a:pt x="759624" y="30483"/>
                </a:lnTo>
                <a:lnTo>
                  <a:pt x="708448" y="20020"/>
                </a:lnTo>
                <a:lnTo>
                  <a:pt x="652055" y="11549"/>
                </a:lnTo>
                <a:lnTo>
                  <a:pt x="591152" y="5260"/>
                </a:lnTo>
                <a:lnTo>
                  <a:pt x="526451" y="1347"/>
                </a:lnTo>
                <a:lnTo>
                  <a:pt x="45866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96911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384" y="124332"/>
                </a:moveTo>
                <a:lnTo>
                  <a:pt x="897964" y="160267"/>
                </a:lnTo>
                <a:lnTo>
                  <a:pt x="843485" y="192089"/>
                </a:lnTo>
                <a:lnTo>
                  <a:pt x="804873" y="205975"/>
                </a:lnTo>
                <a:lnTo>
                  <a:pt x="759624" y="218254"/>
                </a:lnTo>
                <a:lnTo>
                  <a:pt x="708448" y="228734"/>
                </a:lnTo>
                <a:lnTo>
                  <a:pt x="652055" y="237220"/>
                </a:lnTo>
                <a:lnTo>
                  <a:pt x="591152" y="243521"/>
                </a:lnTo>
                <a:lnTo>
                  <a:pt x="526451" y="247442"/>
                </a:lnTo>
                <a:lnTo>
                  <a:pt x="458660" y="248792"/>
                </a:lnTo>
                <a:lnTo>
                  <a:pt x="390899" y="247442"/>
                </a:lnTo>
                <a:lnTo>
                  <a:pt x="326220" y="243521"/>
                </a:lnTo>
                <a:lnTo>
                  <a:pt x="265332" y="237220"/>
                </a:lnTo>
                <a:lnTo>
                  <a:pt x="208947" y="228734"/>
                </a:lnTo>
                <a:lnTo>
                  <a:pt x="157775" y="218254"/>
                </a:lnTo>
                <a:lnTo>
                  <a:pt x="112526" y="205975"/>
                </a:lnTo>
                <a:lnTo>
                  <a:pt x="73911" y="192089"/>
                </a:lnTo>
                <a:lnTo>
                  <a:pt x="19425" y="160267"/>
                </a:lnTo>
                <a:lnTo>
                  <a:pt x="0" y="124332"/>
                </a:lnTo>
                <a:lnTo>
                  <a:pt x="4974" y="105951"/>
                </a:lnTo>
                <a:lnTo>
                  <a:pt x="42640" y="71900"/>
                </a:lnTo>
                <a:lnTo>
                  <a:pt x="112526" y="42745"/>
                </a:lnTo>
                <a:lnTo>
                  <a:pt x="157775" y="30483"/>
                </a:lnTo>
                <a:lnTo>
                  <a:pt x="208947" y="20020"/>
                </a:lnTo>
                <a:lnTo>
                  <a:pt x="265332" y="11549"/>
                </a:lnTo>
                <a:lnTo>
                  <a:pt x="326220" y="5260"/>
                </a:lnTo>
                <a:lnTo>
                  <a:pt x="390899" y="1347"/>
                </a:lnTo>
                <a:lnTo>
                  <a:pt x="458660" y="0"/>
                </a:lnTo>
                <a:lnTo>
                  <a:pt x="526451" y="1347"/>
                </a:lnTo>
                <a:lnTo>
                  <a:pt x="591152" y="5260"/>
                </a:lnTo>
                <a:lnTo>
                  <a:pt x="652055" y="11549"/>
                </a:lnTo>
                <a:lnTo>
                  <a:pt x="708448" y="20020"/>
                </a:lnTo>
                <a:lnTo>
                  <a:pt x="759624" y="30483"/>
                </a:lnTo>
                <a:lnTo>
                  <a:pt x="804873" y="42745"/>
                </a:lnTo>
                <a:lnTo>
                  <a:pt x="843485" y="56614"/>
                </a:lnTo>
                <a:lnTo>
                  <a:pt x="897964" y="88409"/>
                </a:lnTo>
                <a:lnTo>
                  <a:pt x="917384" y="124332"/>
                </a:lnTo>
                <a:lnTo>
                  <a:pt x="917384" y="622045"/>
                </a:lnTo>
                <a:lnTo>
                  <a:pt x="897964" y="657980"/>
                </a:lnTo>
                <a:lnTo>
                  <a:pt x="843485" y="689802"/>
                </a:lnTo>
                <a:lnTo>
                  <a:pt x="804873" y="703688"/>
                </a:lnTo>
                <a:lnTo>
                  <a:pt x="759624" y="715967"/>
                </a:lnTo>
                <a:lnTo>
                  <a:pt x="708448" y="726447"/>
                </a:lnTo>
                <a:lnTo>
                  <a:pt x="652055" y="734933"/>
                </a:lnTo>
                <a:lnTo>
                  <a:pt x="591152" y="741234"/>
                </a:lnTo>
                <a:lnTo>
                  <a:pt x="526451" y="745155"/>
                </a:lnTo>
                <a:lnTo>
                  <a:pt x="458660" y="746505"/>
                </a:lnTo>
                <a:lnTo>
                  <a:pt x="390899" y="745155"/>
                </a:lnTo>
                <a:lnTo>
                  <a:pt x="326220" y="741234"/>
                </a:lnTo>
                <a:lnTo>
                  <a:pt x="265332" y="734933"/>
                </a:lnTo>
                <a:lnTo>
                  <a:pt x="208947" y="726447"/>
                </a:lnTo>
                <a:lnTo>
                  <a:pt x="157775" y="715967"/>
                </a:lnTo>
                <a:lnTo>
                  <a:pt x="112526" y="703688"/>
                </a:lnTo>
                <a:lnTo>
                  <a:pt x="73911" y="689802"/>
                </a:lnTo>
                <a:lnTo>
                  <a:pt x="19425" y="657980"/>
                </a:lnTo>
                <a:lnTo>
                  <a:pt x="0" y="622045"/>
                </a:lnTo>
                <a:lnTo>
                  <a:pt x="917384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96911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660" y="0"/>
                </a:moveTo>
                <a:lnTo>
                  <a:pt x="384281" y="1481"/>
                </a:lnTo>
                <a:lnTo>
                  <a:pt x="313716" y="5769"/>
                </a:lnTo>
                <a:lnTo>
                  <a:pt x="247911" y="12632"/>
                </a:lnTo>
                <a:lnTo>
                  <a:pt x="187813" y="21835"/>
                </a:lnTo>
                <a:lnTo>
                  <a:pt x="134365" y="33146"/>
                </a:lnTo>
                <a:lnTo>
                  <a:pt x="88515" y="46332"/>
                </a:lnTo>
                <a:lnTo>
                  <a:pt x="51208" y="61159"/>
                </a:lnTo>
                <a:lnTo>
                  <a:pt x="6005" y="94804"/>
                </a:lnTo>
                <a:lnTo>
                  <a:pt x="0" y="113156"/>
                </a:lnTo>
                <a:lnTo>
                  <a:pt x="0" y="565530"/>
                </a:lnTo>
                <a:lnTo>
                  <a:pt x="23389" y="601293"/>
                </a:lnTo>
                <a:lnTo>
                  <a:pt x="88515" y="632355"/>
                </a:lnTo>
                <a:lnTo>
                  <a:pt x="134365" y="645541"/>
                </a:lnTo>
                <a:lnTo>
                  <a:pt x="187813" y="656852"/>
                </a:lnTo>
                <a:lnTo>
                  <a:pt x="247911" y="666055"/>
                </a:lnTo>
                <a:lnTo>
                  <a:pt x="313716" y="672918"/>
                </a:lnTo>
                <a:lnTo>
                  <a:pt x="384281" y="677206"/>
                </a:lnTo>
                <a:lnTo>
                  <a:pt x="458660" y="678688"/>
                </a:lnTo>
                <a:lnTo>
                  <a:pt x="533072" y="677206"/>
                </a:lnTo>
                <a:lnTo>
                  <a:pt x="603659" y="672918"/>
                </a:lnTo>
                <a:lnTo>
                  <a:pt x="669478" y="666055"/>
                </a:lnTo>
                <a:lnTo>
                  <a:pt x="729585" y="656852"/>
                </a:lnTo>
                <a:lnTo>
                  <a:pt x="783034" y="645541"/>
                </a:lnTo>
                <a:lnTo>
                  <a:pt x="828882" y="632355"/>
                </a:lnTo>
                <a:lnTo>
                  <a:pt x="866186" y="617528"/>
                </a:lnTo>
                <a:lnTo>
                  <a:pt x="911381" y="583883"/>
                </a:lnTo>
                <a:lnTo>
                  <a:pt x="917384" y="565530"/>
                </a:lnTo>
                <a:lnTo>
                  <a:pt x="917384" y="113156"/>
                </a:lnTo>
                <a:lnTo>
                  <a:pt x="894000" y="77394"/>
                </a:lnTo>
                <a:lnTo>
                  <a:pt x="828882" y="46332"/>
                </a:lnTo>
                <a:lnTo>
                  <a:pt x="783034" y="33146"/>
                </a:lnTo>
                <a:lnTo>
                  <a:pt x="729585" y="21835"/>
                </a:lnTo>
                <a:lnTo>
                  <a:pt x="669478" y="12632"/>
                </a:lnTo>
                <a:lnTo>
                  <a:pt x="603659" y="5769"/>
                </a:lnTo>
                <a:lnTo>
                  <a:pt x="533072" y="1481"/>
                </a:lnTo>
                <a:lnTo>
                  <a:pt x="45866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96911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384" y="113156"/>
                </a:moveTo>
                <a:lnTo>
                  <a:pt x="894000" y="148905"/>
                </a:lnTo>
                <a:lnTo>
                  <a:pt x="828882" y="179936"/>
                </a:lnTo>
                <a:lnTo>
                  <a:pt x="783034" y="193103"/>
                </a:lnTo>
                <a:lnTo>
                  <a:pt x="729585" y="204395"/>
                </a:lnTo>
                <a:lnTo>
                  <a:pt x="669478" y="213581"/>
                </a:lnTo>
                <a:lnTo>
                  <a:pt x="603659" y="220430"/>
                </a:lnTo>
                <a:lnTo>
                  <a:pt x="533072" y="224709"/>
                </a:lnTo>
                <a:lnTo>
                  <a:pt x="458660" y="226186"/>
                </a:lnTo>
                <a:lnTo>
                  <a:pt x="384281" y="224709"/>
                </a:lnTo>
                <a:lnTo>
                  <a:pt x="313716" y="220430"/>
                </a:lnTo>
                <a:lnTo>
                  <a:pt x="247911" y="213581"/>
                </a:lnTo>
                <a:lnTo>
                  <a:pt x="187813" y="204395"/>
                </a:lnTo>
                <a:lnTo>
                  <a:pt x="134365" y="193103"/>
                </a:lnTo>
                <a:lnTo>
                  <a:pt x="88515" y="179936"/>
                </a:lnTo>
                <a:lnTo>
                  <a:pt x="51208" y="165126"/>
                </a:lnTo>
                <a:lnTo>
                  <a:pt x="6005" y="131505"/>
                </a:lnTo>
                <a:lnTo>
                  <a:pt x="0" y="113156"/>
                </a:lnTo>
                <a:lnTo>
                  <a:pt x="6005" y="94804"/>
                </a:lnTo>
                <a:lnTo>
                  <a:pt x="51208" y="61159"/>
                </a:lnTo>
                <a:lnTo>
                  <a:pt x="88515" y="46332"/>
                </a:lnTo>
                <a:lnTo>
                  <a:pt x="134366" y="33146"/>
                </a:lnTo>
                <a:lnTo>
                  <a:pt x="187813" y="21835"/>
                </a:lnTo>
                <a:lnTo>
                  <a:pt x="247911" y="12632"/>
                </a:lnTo>
                <a:lnTo>
                  <a:pt x="313716" y="5769"/>
                </a:lnTo>
                <a:lnTo>
                  <a:pt x="384281" y="1481"/>
                </a:lnTo>
                <a:lnTo>
                  <a:pt x="458660" y="0"/>
                </a:lnTo>
                <a:lnTo>
                  <a:pt x="533072" y="1481"/>
                </a:lnTo>
                <a:lnTo>
                  <a:pt x="603659" y="5769"/>
                </a:lnTo>
                <a:lnTo>
                  <a:pt x="669478" y="12632"/>
                </a:lnTo>
                <a:lnTo>
                  <a:pt x="729585" y="21835"/>
                </a:lnTo>
                <a:lnTo>
                  <a:pt x="783034" y="33146"/>
                </a:lnTo>
                <a:lnTo>
                  <a:pt x="828882" y="46332"/>
                </a:lnTo>
                <a:lnTo>
                  <a:pt x="866186" y="61159"/>
                </a:lnTo>
                <a:lnTo>
                  <a:pt x="911381" y="94804"/>
                </a:lnTo>
                <a:lnTo>
                  <a:pt x="917384" y="113156"/>
                </a:lnTo>
                <a:lnTo>
                  <a:pt x="917384" y="565530"/>
                </a:lnTo>
                <a:lnTo>
                  <a:pt x="894000" y="601293"/>
                </a:lnTo>
                <a:lnTo>
                  <a:pt x="828882" y="632355"/>
                </a:lnTo>
                <a:lnTo>
                  <a:pt x="783034" y="645540"/>
                </a:lnTo>
                <a:lnTo>
                  <a:pt x="729585" y="656852"/>
                </a:lnTo>
                <a:lnTo>
                  <a:pt x="669478" y="666055"/>
                </a:lnTo>
                <a:lnTo>
                  <a:pt x="603659" y="672918"/>
                </a:lnTo>
                <a:lnTo>
                  <a:pt x="533072" y="677206"/>
                </a:lnTo>
                <a:lnTo>
                  <a:pt x="458660" y="678688"/>
                </a:lnTo>
                <a:lnTo>
                  <a:pt x="384281" y="677206"/>
                </a:lnTo>
                <a:lnTo>
                  <a:pt x="313716" y="672918"/>
                </a:lnTo>
                <a:lnTo>
                  <a:pt x="247911" y="666055"/>
                </a:lnTo>
                <a:lnTo>
                  <a:pt x="187813" y="656852"/>
                </a:lnTo>
                <a:lnTo>
                  <a:pt x="134365" y="645541"/>
                </a:lnTo>
                <a:lnTo>
                  <a:pt x="88515" y="632355"/>
                </a:lnTo>
                <a:lnTo>
                  <a:pt x="51208" y="617528"/>
                </a:lnTo>
                <a:lnTo>
                  <a:pt x="6005" y="583883"/>
                </a:lnTo>
                <a:lnTo>
                  <a:pt x="0" y="565530"/>
                </a:lnTo>
                <a:lnTo>
                  <a:pt x="917384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335024" y="4085844"/>
            <a:ext cx="6413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96911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660" y="0"/>
                </a:moveTo>
                <a:lnTo>
                  <a:pt x="390899" y="1347"/>
                </a:lnTo>
                <a:lnTo>
                  <a:pt x="326220" y="5260"/>
                </a:lnTo>
                <a:lnTo>
                  <a:pt x="265332" y="11549"/>
                </a:lnTo>
                <a:lnTo>
                  <a:pt x="208947" y="20020"/>
                </a:lnTo>
                <a:lnTo>
                  <a:pt x="157775" y="30483"/>
                </a:lnTo>
                <a:lnTo>
                  <a:pt x="112526" y="42745"/>
                </a:lnTo>
                <a:lnTo>
                  <a:pt x="73911" y="56614"/>
                </a:lnTo>
                <a:lnTo>
                  <a:pt x="19425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5" y="657972"/>
                </a:lnTo>
                <a:lnTo>
                  <a:pt x="73911" y="689775"/>
                </a:lnTo>
                <a:lnTo>
                  <a:pt x="112526" y="703650"/>
                </a:lnTo>
                <a:lnTo>
                  <a:pt x="157775" y="715917"/>
                </a:lnTo>
                <a:lnTo>
                  <a:pt x="208947" y="726384"/>
                </a:lnTo>
                <a:lnTo>
                  <a:pt x="265332" y="734860"/>
                </a:lnTo>
                <a:lnTo>
                  <a:pt x="326220" y="741152"/>
                </a:lnTo>
                <a:lnTo>
                  <a:pt x="390899" y="745069"/>
                </a:lnTo>
                <a:lnTo>
                  <a:pt x="458660" y="746417"/>
                </a:lnTo>
                <a:lnTo>
                  <a:pt x="526451" y="745069"/>
                </a:lnTo>
                <a:lnTo>
                  <a:pt x="591152" y="741152"/>
                </a:lnTo>
                <a:lnTo>
                  <a:pt x="652055" y="734860"/>
                </a:lnTo>
                <a:lnTo>
                  <a:pt x="708448" y="726384"/>
                </a:lnTo>
                <a:lnTo>
                  <a:pt x="759624" y="715917"/>
                </a:lnTo>
                <a:lnTo>
                  <a:pt x="804873" y="703650"/>
                </a:lnTo>
                <a:lnTo>
                  <a:pt x="843485" y="689775"/>
                </a:lnTo>
                <a:lnTo>
                  <a:pt x="897964" y="657972"/>
                </a:lnTo>
                <a:lnTo>
                  <a:pt x="917384" y="622045"/>
                </a:lnTo>
                <a:lnTo>
                  <a:pt x="917384" y="124332"/>
                </a:lnTo>
                <a:lnTo>
                  <a:pt x="897964" y="88409"/>
                </a:lnTo>
                <a:lnTo>
                  <a:pt x="843485" y="56614"/>
                </a:lnTo>
                <a:lnTo>
                  <a:pt x="804873" y="42745"/>
                </a:lnTo>
                <a:lnTo>
                  <a:pt x="759624" y="30483"/>
                </a:lnTo>
                <a:lnTo>
                  <a:pt x="708448" y="20020"/>
                </a:lnTo>
                <a:lnTo>
                  <a:pt x="652055" y="11549"/>
                </a:lnTo>
                <a:lnTo>
                  <a:pt x="591152" y="5260"/>
                </a:lnTo>
                <a:lnTo>
                  <a:pt x="526451" y="1347"/>
                </a:lnTo>
                <a:lnTo>
                  <a:pt x="45866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6911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384" y="124332"/>
                </a:moveTo>
                <a:lnTo>
                  <a:pt x="897964" y="160267"/>
                </a:lnTo>
                <a:lnTo>
                  <a:pt x="843485" y="192089"/>
                </a:lnTo>
                <a:lnTo>
                  <a:pt x="804873" y="205975"/>
                </a:lnTo>
                <a:lnTo>
                  <a:pt x="759624" y="218254"/>
                </a:lnTo>
                <a:lnTo>
                  <a:pt x="708448" y="228734"/>
                </a:lnTo>
                <a:lnTo>
                  <a:pt x="652055" y="237220"/>
                </a:lnTo>
                <a:lnTo>
                  <a:pt x="591152" y="243521"/>
                </a:lnTo>
                <a:lnTo>
                  <a:pt x="526451" y="247442"/>
                </a:lnTo>
                <a:lnTo>
                  <a:pt x="458660" y="248792"/>
                </a:lnTo>
                <a:lnTo>
                  <a:pt x="390899" y="247442"/>
                </a:lnTo>
                <a:lnTo>
                  <a:pt x="326220" y="243521"/>
                </a:lnTo>
                <a:lnTo>
                  <a:pt x="265332" y="237220"/>
                </a:lnTo>
                <a:lnTo>
                  <a:pt x="208947" y="228734"/>
                </a:lnTo>
                <a:lnTo>
                  <a:pt x="157775" y="218254"/>
                </a:lnTo>
                <a:lnTo>
                  <a:pt x="112526" y="205975"/>
                </a:lnTo>
                <a:lnTo>
                  <a:pt x="73911" y="192089"/>
                </a:lnTo>
                <a:lnTo>
                  <a:pt x="19425" y="160267"/>
                </a:lnTo>
                <a:lnTo>
                  <a:pt x="0" y="124332"/>
                </a:lnTo>
                <a:lnTo>
                  <a:pt x="4974" y="105951"/>
                </a:lnTo>
                <a:lnTo>
                  <a:pt x="42640" y="71900"/>
                </a:lnTo>
                <a:lnTo>
                  <a:pt x="112526" y="42745"/>
                </a:lnTo>
                <a:lnTo>
                  <a:pt x="157775" y="30483"/>
                </a:lnTo>
                <a:lnTo>
                  <a:pt x="208947" y="20020"/>
                </a:lnTo>
                <a:lnTo>
                  <a:pt x="265332" y="11549"/>
                </a:lnTo>
                <a:lnTo>
                  <a:pt x="326220" y="5260"/>
                </a:lnTo>
                <a:lnTo>
                  <a:pt x="390899" y="1347"/>
                </a:lnTo>
                <a:lnTo>
                  <a:pt x="458660" y="0"/>
                </a:lnTo>
                <a:lnTo>
                  <a:pt x="526451" y="1347"/>
                </a:lnTo>
                <a:lnTo>
                  <a:pt x="591152" y="5260"/>
                </a:lnTo>
                <a:lnTo>
                  <a:pt x="652055" y="11549"/>
                </a:lnTo>
                <a:lnTo>
                  <a:pt x="708448" y="20020"/>
                </a:lnTo>
                <a:lnTo>
                  <a:pt x="759624" y="30483"/>
                </a:lnTo>
                <a:lnTo>
                  <a:pt x="804873" y="42745"/>
                </a:lnTo>
                <a:lnTo>
                  <a:pt x="843485" y="56614"/>
                </a:lnTo>
                <a:lnTo>
                  <a:pt x="897964" y="88409"/>
                </a:lnTo>
                <a:lnTo>
                  <a:pt x="917384" y="124332"/>
                </a:lnTo>
                <a:lnTo>
                  <a:pt x="917384" y="622045"/>
                </a:lnTo>
                <a:lnTo>
                  <a:pt x="897964" y="657972"/>
                </a:lnTo>
                <a:lnTo>
                  <a:pt x="843485" y="689775"/>
                </a:lnTo>
                <a:lnTo>
                  <a:pt x="804873" y="703650"/>
                </a:lnTo>
                <a:lnTo>
                  <a:pt x="759624" y="715917"/>
                </a:lnTo>
                <a:lnTo>
                  <a:pt x="708448" y="726384"/>
                </a:lnTo>
                <a:lnTo>
                  <a:pt x="652055" y="734860"/>
                </a:lnTo>
                <a:lnTo>
                  <a:pt x="591152" y="741152"/>
                </a:lnTo>
                <a:lnTo>
                  <a:pt x="526451" y="745069"/>
                </a:lnTo>
                <a:lnTo>
                  <a:pt x="458660" y="746417"/>
                </a:lnTo>
                <a:lnTo>
                  <a:pt x="390899" y="745069"/>
                </a:lnTo>
                <a:lnTo>
                  <a:pt x="326220" y="741152"/>
                </a:lnTo>
                <a:lnTo>
                  <a:pt x="265332" y="734860"/>
                </a:lnTo>
                <a:lnTo>
                  <a:pt x="208947" y="726384"/>
                </a:lnTo>
                <a:lnTo>
                  <a:pt x="157775" y="715917"/>
                </a:lnTo>
                <a:lnTo>
                  <a:pt x="112526" y="703650"/>
                </a:lnTo>
                <a:lnTo>
                  <a:pt x="73911" y="689775"/>
                </a:lnTo>
                <a:lnTo>
                  <a:pt x="19425" y="657972"/>
                </a:lnTo>
                <a:lnTo>
                  <a:pt x="0" y="622045"/>
                </a:lnTo>
                <a:lnTo>
                  <a:pt x="917384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6911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660" y="0"/>
                </a:moveTo>
                <a:lnTo>
                  <a:pt x="384281" y="1481"/>
                </a:lnTo>
                <a:lnTo>
                  <a:pt x="313716" y="5768"/>
                </a:lnTo>
                <a:lnTo>
                  <a:pt x="247911" y="12629"/>
                </a:lnTo>
                <a:lnTo>
                  <a:pt x="187813" y="21827"/>
                </a:lnTo>
                <a:lnTo>
                  <a:pt x="134365" y="33131"/>
                </a:lnTo>
                <a:lnTo>
                  <a:pt x="88515" y="46305"/>
                </a:lnTo>
                <a:lnTo>
                  <a:pt x="51208" y="61116"/>
                </a:lnTo>
                <a:lnTo>
                  <a:pt x="6005" y="94712"/>
                </a:lnTo>
                <a:lnTo>
                  <a:pt x="0" y="113030"/>
                </a:lnTo>
                <a:lnTo>
                  <a:pt x="0" y="565492"/>
                </a:lnTo>
                <a:lnTo>
                  <a:pt x="23389" y="601244"/>
                </a:lnTo>
                <a:lnTo>
                  <a:pt x="88515" y="632293"/>
                </a:lnTo>
                <a:lnTo>
                  <a:pt x="134366" y="645472"/>
                </a:lnTo>
                <a:lnTo>
                  <a:pt x="187813" y="656777"/>
                </a:lnTo>
                <a:lnTo>
                  <a:pt x="247911" y="665975"/>
                </a:lnTo>
                <a:lnTo>
                  <a:pt x="313716" y="672833"/>
                </a:lnTo>
                <a:lnTo>
                  <a:pt x="384281" y="677118"/>
                </a:lnTo>
                <a:lnTo>
                  <a:pt x="458660" y="678599"/>
                </a:lnTo>
                <a:lnTo>
                  <a:pt x="533072" y="677118"/>
                </a:lnTo>
                <a:lnTo>
                  <a:pt x="603659" y="672833"/>
                </a:lnTo>
                <a:lnTo>
                  <a:pt x="669478" y="665975"/>
                </a:lnTo>
                <a:lnTo>
                  <a:pt x="729585" y="656777"/>
                </a:lnTo>
                <a:lnTo>
                  <a:pt x="783034" y="645472"/>
                </a:lnTo>
                <a:lnTo>
                  <a:pt x="828882" y="632293"/>
                </a:lnTo>
                <a:lnTo>
                  <a:pt x="866186" y="617473"/>
                </a:lnTo>
                <a:lnTo>
                  <a:pt x="911381" y="583840"/>
                </a:lnTo>
                <a:lnTo>
                  <a:pt x="917384" y="565492"/>
                </a:lnTo>
                <a:lnTo>
                  <a:pt x="917384" y="113030"/>
                </a:lnTo>
                <a:lnTo>
                  <a:pt x="894000" y="77329"/>
                </a:lnTo>
                <a:lnTo>
                  <a:pt x="828882" y="46305"/>
                </a:lnTo>
                <a:lnTo>
                  <a:pt x="783034" y="33131"/>
                </a:lnTo>
                <a:lnTo>
                  <a:pt x="729585" y="21827"/>
                </a:lnTo>
                <a:lnTo>
                  <a:pt x="669478" y="12629"/>
                </a:lnTo>
                <a:lnTo>
                  <a:pt x="603659" y="5768"/>
                </a:lnTo>
                <a:lnTo>
                  <a:pt x="533072" y="1481"/>
                </a:lnTo>
                <a:lnTo>
                  <a:pt x="45866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96911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384" y="113030"/>
                </a:moveTo>
                <a:lnTo>
                  <a:pt x="894000" y="148792"/>
                </a:lnTo>
                <a:lnTo>
                  <a:pt x="828882" y="179854"/>
                </a:lnTo>
                <a:lnTo>
                  <a:pt x="783034" y="193040"/>
                </a:lnTo>
                <a:lnTo>
                  <a:pt x="729585" y="204351"/>
                </a:lnTo>
                <a:lnTo>
                  <a:pt x="669478" y="213554"/>
                </a:lnTo>
                <a:lnTo>
                  <a:pt x="603659" y="220417"/>
                </a:lnTo>
                <a:lnTo>
                  <a:pt x="533072" y="224705"/>
                </a:lnTo>
                <a:lnTo>
                  <a:pt x="458660" y="226187"/>
                </a:lnTo>
                <a:lnTo>
                  <a:pt x="384281" y="224705"/>
                </a:lnTo>
                <a:lnTo>
                  <a:pt x="313716" y="220417"/>
                </a:lnTo>
                <a:lnTo>
                  <a:pt x="247911" y="213554"/>
                </a:lnTo>
                <a:lnTo>
                  <a:pt x="187813" y="204351"/>
                </a:lnTo>
                <a:lnTo>
                  <a:pt x="134365" y="193040"/>
                </a:lnTo>
                <a:lnTo>
                  <a:pt x="88515" y="179854"/>
                </a:lnTo>
                <a:lnTo>
                  <a:pt x="51208" y="165027"/>
                </a:lnTo>
                <a:lnTo>
                  <a:pt x="6005" y="131382"/>
                </a:lnTo>
                <a:lnTo>
                  <a:pt x="0" y="113030"/>
                </a:lnTo>
                <a:lnTo>
                  <a:pt x="6005" y="94712"/>
                </a:lnTo>
                <a:lnTo>
                  <a:pt x="51208" y="61116"/>
                </a:lnTo>
                <a:lnTo>
                  <a:pt x="88515" y="46305"/>
                </a:lnTo>
                <a:lnTo>
                  <a:pt x="134366" y="33131"/>
                </a:lnTo>
                <a:lnTo>
                  <a:pt x="187813" y="21827"/>
                </a:lnTo>
                <a:lnTo>
                  <a:pt x="247911" y="12629"/>
                </a:lnTo>
                <a:lnTo>
                  <a:pt x="313716" y="5768"/>
                </a:lnTo>
                <a:lnTo>
                  <a:pt x="384281" y="1481"/>
                </a:lnTo>
                <a:lnTo>
                  <a:pt x="458660" y="0"/>
                </a:lnTo>
                <a:lnTo>
                  <a:pt x="533072" y="1481"/>
                </a:lnTo>
                <a:lnTo>
                  <a:pt x="603659" y="5768"/>
                </a:lnTo>
                <a:lnTo>
                  <a:pt x="669478" y="12629"/>
                </a:lnTo>
                <a:lnTo>
                  <a:pt x="729585" y="21827"/>
                </a:lnTo>
                <a:lnTo>
                  <a:pt x="783034" y="33131"/>
                </a:lnTo>
                <a:lnTo>
                  <a:pt x="828882" y="46305"/>
                </a:lnTo>
                <a:lnTo>
                  <a:pt x="866186" y="61116"/>
                </a:lnTo>
                <a:lnTo>
                  <a:pt x="911381" y="94712"/>
                </a:lnTo>
                <a:lnTo>
                  <a:pt x="917384" y="113030"/>
                </a:lnTo>
                <a:lnTo>
                  <a:pt x="917384" y="565492"/>
                </a:lnTo>
                <a:lnTo>
                  <a:pt x="894000" y="601244"/>
                </a:lnTo>
                <a:lnTo>
                  <a:pt x="828882" y="632293"/>
                </a:lnTo>
                <a:lnTo>
                  <a:pt x="783034" y="645472"/>
                </a:lnTo>
                <a:lnTo>
                  <a:pt x="729585" y="656777"/>
                </a:lnTo>
                <a:lnTo>
                  <a:pt x="669478" y="665975"/>
                </a:lnTo>
                <a:lnTo>
                  <a:pt x="603659" y="672833"/>
                </a:lnTo>
                <a:lnTo>
                  <a:pt x="533072" y="677118"/>
                </a:lnTo>
                <a:lnTo>
                  <a:pt x="458660" y="678599"/>
                </a:lnTo>
                <a:lnTo>
                  <a:pt x="384281" y="677118"/>
                </a:lnTo>
                <a:lnTo>
                  <a:pt x="313716" y="672833"/>
                </a:lnTo>
                <a:lnTo>
                  <a:pt x="247911" y="665975"/>
                </a:lnTo>
                <a:lnTo>
                  <a:pt x="187813" y="656777"/>
                </a:lnTo>
                <a:lnTo>
                  <a:pt x="134365" y="645472"/>
                </a:lnTo>
                <a:lnTo>
                  <a:pt x="88515" y="632293"/>
                </a:lnTo>
                <a:lnTo>
                  <a:pt x="51208" y="617473"/>
                </a:lnTo>
                <a:lnTo>
                  <a:pt x="6005" y="583840"/>
                </a:lnTo>
                <a:lnTo>
                  <a:pt x="0" y="565492"/>
                </a:lnTo>
                <a:lnTo>
                  <a:pt x="917384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96911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458660" y="0"/>
                </a:moveTo>
                <a:lnTo>
                  <a:pt x="390899" y="1348"/>
                </a:lnTo>
                <a:lnTo>
                  <a:pt x="326220" y="5267"/>
                </a:lnTo>
                <a:lnTo>
                  <a:pt x="265332" y="11563"/>
                </a:lnTo>
                <a:lnTo>
                  <a:pt x="208947" y="20043"/>
                </a:lnTo>
                <a:lnTo>
                  <a:pt x="157775" y="30516"/>
                </a:lnTo>
                <a:lnTo>
                  <a:pt x="112526" y="42788"/>
                </a:lnTo>
                <a:lnTo>
                  <a:pt x="73911" y="56668"/>
                </a:lnTo>
                <a:lnTo>
                  <a:pt x="19425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19425" y="657988"/>
                </a:lnTo>
                <a:lnTo>
                  <a:pt x="73911" y="689799"/>
                </a:lnTo>
                <a:lnTo>
                  <a:pt x="112526" y="703679"/>
                </a:lnTo>
                <a:lnTo>
                  <a:pt x="157775" y="715951"/>
                </a:lnTo>
                <a:lnTo>
                  <a:pt x="208947" y="726424"/>
                </a:lnTo>
                <a:lnTo>
                  <a:pt x="265332" y="734904"/>
                </a:lnTo>
                <a:lnTo>
                  <a:pt x="326220" y="741200"/>
                </a:lnTo>
                <a:lnTo>
                  <a:pt x="390899" y="745118"/>
                </a:lnTo>
                <a:lnTo>
                  <a:pt x="458660" y="746467"/>
                </a:lnTo>
                <a:lnTo>
                  <a:pt x="526451" y="745118"/>
                </a:lnTo>
                <a:lnTo>
                  <a:pt x="591152" y="741200"/>
                </a:lnTo>
                <a:lnTo>
                  <a:pt x="652055" y="734904"/>
                </a:lnTo>
                <a:lnTo>
                  <a:pt x="708448" y="726424"/>
                </a:lnTo>
                <a:lnTo>
                  <a:pt x="759624" y="715951"/>
                </a:lnTo>
                <a:lnTo>
                  <a:pt x="804873" y="703679"/>
                </a:lnTo>
                <a:lnTo>
                  <a:pt x="843485" y="689799"/>
                </a:lnTo>
                <a:lnTo>
                  <a:pt x="897964" y="657988"/>
                </a:lnTo>
                <a:lnTo>
                  <a:pt x="917384" y="622058"/>
                </a:lnTo>
                <a:lnTo>
                  <a:pt x="917384" y="124409"/>
                </a:lnTo>
                <a:lnTo>
                  <a:pt x="897964" y="88479"/>
                </a:lnTo>
                <a:lnTo>
                  <a:pt x="843485" y="56668"/>
                </a:lnTo>
                <a:lnTo>
                  <a:pt x="804873" y="42788"/>
                </a:lnTo>
                <a:lnTo>
                  <a:pt x="759624" y="30516"/>
                </a:lnTo>
                <a:lnTo>
                  <a:pt x="708448" y="20043"/>
                </a:lnTo>
                <a:lnTo>
                  <a:pt x="652055" y="11563"/>
                </a:lnTo>
                <a:lnTo>
                  <a:pt x="591152" y="5267"/>
                </a:lnTo>
                <a:lnTo>
                  <a:pt x="526451" y="1348"/>
                </a:lnTo>
                <a:lnTo>
                  <a:pt x="45866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6911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917384" y="124409"/>
                </a:moveTo>
                <a:lnTo>
                  <a:pt x="897964" y="160339"/>
                </a:lnTo>
                <a:lnTo>
                  <a:pt x="843485" y="192150"/>
                </a:lnTo>
                <a:lnTo>
                  <a:pt x="804873" y="206029"/>
                </a:lnTo>
                <a:lnTo>
                  <a:pt x="759624" y="218302"/>
                </a:lnTo>
                <a:lnTo>
                  <a:pt x="708448" y="228774"/>
                </a:lnTo>
                <a:lnTo>
                  <a:pt x="652055" y="237255"/>
                </a:lnTo>
                <a:lnTo>
                  <a:pt x="591152" y="243550"/>
                </a:lnTo>
                <a:lnTo>
                  <a:pt x="526451" y="247469"/>
                </a:lnTo>
                <a:lnTo>
                  <a:pt x="458660" y="248818"/>
                </a:lnTo>
                <a:lnTo>
                  <a:pt x="390899" y="247469"/>
                </a:lnTo>
                <a:lnTo>
                  <a:pt x="326220" y="243550"/>
                </a:lnTo>
                <a:lnTo>
                  <a:pt x="265332" y="237255"/>
                </a:lnTo>
                <a:lnTo>
                  <a:pt x="208947" y="228774"/>
                </a:lnTo>
                <a:lnTo>
                  <a:pt x="157775" y="218302"/>
                </a:lnTo>
                <a:lnTo>
                  <a:pt x="112526" y="206029"/>
                </a:lnTo>
                <a:lnTo>
                  <a:pt x="73911" y="192150"/>
                </a:lnTo>
                <a:lnTo>
                  <a:pt x="19425" y="160339"/>
                </a:lnTo>
                <a:lnTo>
                  <a:pt x="0" y="124409"/>
                </a:lnTo>
                <a:lnTo>
                  <a:pt x="4974" y="106025"/>
                </a:lnTo>
                <a:lnTo>
                  <a:pt x="42640" y="71962"/>
                </a:lnTo>
                <a:lnTo>
                  <a:pt x="112526" y="42788"/>
                </a:lnTo>
                <a:lnTo>
                  <a:pt x="157775" y="30516"/>
                </a:lnTo>
                <a:lnTo>
                  <a:pt x="208947" y="20043"/>
                </a:lnTo>
                <a:lnTo>
                  <a:pt x="265332" y="11563"/>
                </a:lnTo>
                <a:lnTo>
                  <a:pt x="326220" y="5267"/>
                </a:lnTo>
                <a:lnTo>
                  <a:pt x="390899" y="1348"/>
                </a:lnTo>
                <a:lnTo>
                  <a:pt x="458660" y="0"/>
                </a:lnTo>
                <a:lnTo>
                  <a:pt x="526451" y="1348"/>
                </a:lnTo>
                <a:lnTo>
                  <a:pt x="591152" y="5267"/>
                </a:lnTo>
                <a:lnTo>
                  <a:pt x="652055" y="11563"/>
                </a:lnTo>
                <a:lnTo>
                  <a:pt x="708448" y="20043"/>
                </a:lnTo>
                <a:lnTo>
                  <a:pt x="759624" y="30516"/>
                </a:lnTo>
                <a:lnTo>
                  <a:pt x="804873" y="42788"/>
                </a:lnTo>
                <a:lnTo>
                  <a:pt x="843485" y="56668"/>
                </a:lnTo>
                <a:lnTo>
                  <a:pt x="897964" y="88479"/>
                </a:lnTo>
                <a:lnTo>
                  <a:pt x="917384" y="124409"/>
                </a:lnTo>
                <a:lnTo>
                  <a:pt x="917384" y="622058"/>
                </a:lnTo>
                <a:lnTo>
                  <a:pt x="897964" y="657988"/>
                </a:lnTo>
                <a:lnTo>
                  <a:pt x="843485" y="689799"/>
                </a:lnTo>
                <a:lnTo>
                  <a:pt x="804873" y="703679"/>
                </a:lnTo>
                <a:lnTo>
                  <a:pt x="759624" y="715951"/>
                </a:lnTo>
                <a:lnTo>
                  <a:pt x="708448" y="726424"/>
                </a:lnTo>
                <a:lnTo>
                  <a:pt x="652055" y="734904"/>
                </a:lnTo>
                <a:lnTo>
                  <a:pt x="591152" y="741200"/>
                </a:lnTo>
                <a:lnTo>
                  <a:pt x="526451" y="745118"/>
                </a:lnTo>
                <a:lnTo>
                  <a:pt x="458660" y="746467"/>
                </a:lnTo>
                <a:lnTo>
                  <a:pt x="390899" y="745118"/>
                </a:lnTo>
                <a:lnTo>
                  <a:pt x="326220" y="741200"/>
                </a:lnTo>
                <a:lnTo>
                  <a:pt x="265332" y="734904"/>
                </a:lnTo>
                <a:lnTo>
                  <a:pt x="208947" y="726424"/>
                </a:lnTo>
                <a:lnTo>
                  <a:pt x="157775" y="715951"/>
                </a:lnTo>
                <a:lnTo>
                  <a:pt x="112526" y="703679"/>
                </a:lnTo>
                <a:lnTo>
                  <a:pt x="73911" y="689799"/>
                </a:lnTo>
                <a:lnTo>
                  <a:pt x="19425" y="657988"/>
                </a:lnTo>
                <a:lnTo>
                  <a:pt x="0" y="622058"/>
                </a:lnTo>
                <a:lnTo>
                  <a:pt x="917384" y="12440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96795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723" y="0"/>
                </a:moveTo>
                <a:lnTo>
                  <a:pt x="390932" y="1347"/>
                </a:lnTo>
                <a:lnTo>
                  <a:pt x="326231" y="5260"/>
                </a:lnTo>
                <a:lnTo>
                  <a:pt x="265329" y="11549"/>
                </a:lnTo>
                <a:lnTo>
                  <a:pt x="208935" y="20020"/>
                </a:lnTo>
                <a:lnTo>
                  <a:pt x="157759" y="30483"/>
                </a:lnTo>
                <a:lnTo>
                  <a:pt x="112510" y="42745"/>
                </a:lnTo>
                <a:lnTo>
                  <a:pt x="73898" y="56614"/>
                </a:lnTo>
                <a:lnTo>
                  <a:pt x="19420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0" y="657980"/>
                </a:lnTo>
                <a:lnTo>
                  <a:pt x="73898" y="689802"/>
                </a:lnTo>
                <a:lnTo>
                  <a:pt x="112510" y="703688"/>
                </a:lnTo>
                <a:lnTo>
                  <a:pt x="157759" y="715967"/>
                </a:lnTo>
                <a:lnTo>
                  <a:pt x="208935" y="726447"/>
                </a:lnTo>
                <a:lnTo>
                  <a:pt x="265329" y="734933"/>
                </a:lnTo>
                <a:lnTo>
                  <a:pt x="326231" y="741234"/>
                </a:lnTo>
                <a:lnTo>
                  <a:pt x="390932" y="745155"/>
                </a:lnTo>
                <a:lnTo>
                  <a:pt x="458723" y="746505"/>
                </a:lnTo>
                <a:lnTo>
                  <a:pt x="526515" y="745155"/>
                </a:lnTo>
                <a:lnTo>
                  <a:pt x="591216" y="741234"/>
                </a:lnTo>
                <a:lnTo>
                  <a:pt x="652118" y="734933"/>
                </a:lnTo>
                <a:lnTo>
                  <a:pt x="708512" y="726447"/>
                </a:lnTo>
                <a:lnTo>
                  <a:pt x="759688" y="715967"/>
                </a:lnTo>
                <a:lnTo>
                  <a:pt x="804937" y="703688"/>
                </a:lnTo>
                <a:lnTo>
                  <a:pt x="843549" y="689802"/>
                </a:lnTo>
                <a:lnTo>
                  <a:pt x="898027" y="657980"/>
                </a:lnTo>
                <a:lnTo>
                  <a:pt x="917447" y="622045"/>
                </a:lnTo>
                <a:lnTo>
                  <a:pt x="917447" y="124332"/>
                </a:lnTo>
                <a:lnTo>
                  <a:pt x="898027" y="88409"/>
                </a:lnTo>
                <a:lnTo>
                  <a:pt x="843549" y="56614"/>
                </a:lnTo>
                <a:lnTo>
                  <a:pt x="804937" y="42745"/>
                </a:lnTo>
                <a:lnTo>
                  <a:pt x="759688" y="30483"/>
                </a:lnTo>
                <a:lnTo>
                  <a:pt x="708512" y="20020"/>
                </a:lnTo>
                <a:lnTo>
                  <a:pt x="652118" y="11549"/>
                </a:lnTo>
                <a:lnTo>
                  <a:pt x="591216" y="5260"/>
                </a:lnTo>
                <a:lnTo>
                  <a:pt x="526515" y="1347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296795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447" y="124332"/>
                </a:moveTo>
                <a:lnTo>
                  <a:pt x="898027" y="160267"/>
                </a:lnTo>
                <a:lnTo>
                  <a:pt x="843549" y="192089"/>
                </a:lnTo>
                <a:lnTo>
                  <a:pt x="804937" y="205975"/>
                </a:lnTo>
                <a:lnTo>
                  <a:pt x="759688" y="218254"/>
                </a:lnTo>
                <a:lnTo>
                  <a:pt x="708512" y="228734"/>
                </a:lnTo>
                <a:lnTo>
                  <a:pt x="652118" y="237220"/>
                </a:lnTo>
                <a:lnTo>
                  <a:pt x="591216" y="243521"/>
                </a:lnTo>
                <a:lnTo>
                  <a:pt x="526515" y="247442"/>
                </a:lnTo>
                <a:lnTo>
                  <a:pt x="458723" y="248792"/>
                </a:lnTo>
                <a:lnTo>
                  <a:pt x="390932" y="247442"/>
                </a:lnTo>
                <a:lnTo>
                  <a:pt x="326231" y="243521"/>
                </a:lnTo>
                <a:lnTo>
                  <a:pt x="265329" y="237220"/>
                </a:lnTo>
                <a:lnTo>
                  <a:pt x="208935" y="228734"/>
                </a:lnTo>
                <a:lnTo>
                  <a:pt x="157759" y="218254"/>
                </a:lnTo>
                <a:lnTo>
                  <a:pt x="112510" y="205975"/>
                </a:lnTo>
                <a:lnTo>
                  <a:pt x="73898" y="192089"/>
                </a:lnTo>
                <a:lnTo>
                  <a:pt x="19420" y="160267"/>
                </a:lnTo>
                <a:lnTo>
                  <a:pt x="0" y="124332"/>
                </a:lnTo>
                <a:lnTo>
                  <a:pt x="4973" y="105951"/>
                </a:lnTo>
                <a:lnTo>
                  <a:pt x="42631" y="71900"/>
                </a:lnTo>
                <a:lnTo>
                  <a:pt x="112510" y="42745"/>
                </a:lnTo>
                <a:lnTo>
                  <a:pt x="157759" y="30483"/>
                </a:lnTo>
                <a:lnTo>
                  <a:pt x="208935" y="20020"/>
                </a:lnTo>
                <a:lnTo>
                  <a:pt x="265329" y="11549"/>
                </a:lnTo>
                <a:lnTo>
                  <a:pt x="326231" y="5260"/>
                </a:lnTo>
                <a:lnTo>
                  <a:pt x="390932" y="1347"/>
                </a:lnTo>
                <a:lnTo>
                  <a:pt x="458723" y="0"/>
                </a:lnTo>
                <a:lnTo>
                  <a:pt x="526515" y="1347"/>
                </a:lnTo>
                <a:lnTo>
                  <a:pt x="591216" y="5260"/>
                </a:lnTo>
                <a:lnTo>
                  <a:pt x="652118" y="11549"/>
                </a:lnTo>
                <a:lnTo>
                  <a:pt x="708512" y="20020"/>
                </a:lnTo>
                <a:lnTo>
                  <a:pt x="759688" y="30483"/>
                </a:lnTo>
                <a:lnTo>
                  <a:pt x="804937" y="42745"/>
                </a:lnTo>
                <a:lnTo>
                  <a:pt x="843549" y="56614"/>
                </a:lnTo>
                <a:lnTo>
                  <a:pt x="898027" y="88409"/>
                </a:lnTo>
                <a:lnTo>
                  <a:pt x="917447" y="124332"/>
                </a:lnTo>
                <a:lnTo>
                  <a:pt x="917447" y="622045"/>
                </a:lnTo>
                <a:lnTo>
                  <a:pt x="898027" y="657980"/>
                </a:lnTo>
                <a:lnTo>
                  <a:pt x="843549" y="689802"/>
                </a:lnTo>
                <a:lnTo>
                  <a:pt x="804937" y="703688"/>
                </a:lnTo>
                <a:lnTo>
                  <a:pt x="759688" y="715967"/>
                </a:lnTo>
                <a:lnTo>
                  <a:pt x="708512" y="726447"/>
                </a:lnTo>
                <a:lnTo>
                  <a:pt x="652118" y="734933"/>
                </a:lnTo>
                <a:lnTo>
                  <a:pt x="591216" y="741234"/>
                </a:lnTo>
                <a:lnTo>
                  <a:pt x="526515" y="745155"/>
                </a:lnTo>
                <a:lnTo>
                  <a:pt x="458723" y="746505"/>
                </a:lnTo>
                <a:lnTo>
                  <a:pt x="390932" y="745155"/>
                </a:lnTo>
                <a:lnTo>
                  <a:pt x="326231" y="741234"/>
                </a:lnTo>
                <a:lnTo>
                  <a:pt x="265329" y="734933"/>
                </a:lnTo>
                <a:lnTo>
                  <a:pt x="208935" y="726447"/>
                </a:lnTo>
                <a:lnTo>
                  <a:pt x="157759" y="715967"/>
                </a:lnTo>
                <a:lnTo>
                  <a:pt x="112510" y="703688"/>
                </a:lnTo>
                <a:lnTo>
                  <a:pt x="73898" y="689802"/>
                </a:lnTo>
                <a:lnTo>
                  <a:pt x="19420" y="657980"/>
                </a:lnTo>
                <a:lnTo>
                  <a:pt x="0" y="622045"/>
                </a:lnTo>
                <a:lnTo>
                  <a:pt x="917447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96795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723" y="0"/>
                </a:moveTo>
                <a:lnTo>
                  <a:pt x="384312" y="1481"/>
                </a:lnTo>
                <a:lnTo>
                  <a:pt x="313724" y="5769"/>
                </a:lnTo>
                <a:lnTo>
                  <a:pt x="247905" y="12632"/>
                </a:lnTo>
                <a:lnTo>
                  <a:pt x="187799" y="21835"/>
                </a:lnTo>
                <a:lnTo>
                  <a:pt x="134350" y="33146"/>
                </a:lnTo>
                <a:lnTo>
                  <a:pt x="88501" y="46332"/>
                </a:lnTo>
                <a:lnTo>
                  <a:pt x="51198" y="61159"/>
                </a:lnTo>
                <a:lnTo>
                  <a:pt x="6003" y="94804"/>
                </a:lnTo>
                <a:lnTo>
                  <a:pt x="0" y="113156"/>
                </a:lnTo>
                <a:lnTo>
                  <a:pt x="0" y="565530"/>
                </a:lnTo>
                <a:lnTo>
                  <a:pt x="23384" y="601293"/>
                </a:lnTo>
                <a:lnTo>
                  <a:pt x="88501" y="632355"/>
                </a:lnTo>
                <a:lnTo>
                  <a:pt x="134350" y="645541"/>
                </a:lnTo>
                <a:lnTo>
                  <a:pt x="187799" y="656852"/>
                </a:lnTo>
                <a:lnTo>
                  <a:pt x="247905" y="666055"/>
                </a:lnTo>
                <a:lnTo>
                  <a:pt x="313724" y="672918"/>
                </a:lnTo>
                <a:lnTo>
                  <a:pt x="384312" y="677206"/>
                </a:lnTo>
                <a:lnTo>
                  <a:pt x="458723" y="678688"/>
                </a:lnTo>
                <a:lnTo>
                  <a:pt x="533135" y="677206"/>
                </a:lnTo>
                <a:lnTo>
                  <a:pt x="603723" y="672918"/>
                </a:lnTo>
                <a:lnTo>
                  <a:pt x="669542" y="666055"/>
                </a:lnTo>
                <a:lnTo>
                  <a:pt x="729648" y="656852"/>
                </a:lnTo>
                <a:lnTo>
                  <a:pt x="783097" y="645541"/>
                </a:lnTo>
                <a:lnTo>
                  <a:pt x="828946" y="632355"/>
                </a:lnTo>
                <a:lnTo>
                  <a:pt x="866249" y="617528"/>
                </a:lnTo>
                <a:lnTo>
                  <a:pt x="911444" y="583883"/>
                </a:lnTo>
                <a:lnTo>
                  <a:pt x="917447" y="565530"/>
                </a:lnTo>
                <a:lnTo>
                  <a:pt x="917447" y="113156"/>
                </a:lnTo>
                <a:lnTo>
                  <a:pt x="894063" y="77394"/>
                </a:lnTo>
                <a:lnTo>
                  <a:pt x="828946" y="46332"/>
                </a:lnTo>
                <a:lnTo>
                  <a:pt x="783097" y="33146"/>
                </a:lnTo>
                <a:lnTo>
                  <a:pt x="729648" y="21835"/>
                </a:lnTo>
                <a:lnTo>
                  <a:pt x="669542" y="12632"/>
                </a:lnTo>
                <a:lnTo>
                  <a:pt x="603723" y="5769"/>
                </a:lnTo>
                <a:lnTo>
                  <a:pt x="533135" y="1481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96795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447" y="113156"/>
                </a:moveTo>
                <a:lnTo>
                  <a:pt x="894063" y="148905"/>
                </a:lnTo>
                <a:lnTo>
                  <a:pt x="828946" y="179936"/>
                </a:lnTo>
                <a:lnTo>
                  <a:pt x="783097" y="193103"/>
                </a:lnTo>
                <a:lnTo>
                  <a:pt x="729648" y="204395"/>
                </a:lnTo>
                <a:lnTo>
                  <a:pt x="669542" y="213581"/>
                </a:lnTo>
                <a:lnTo>
                  <a:pt x="603723" y="220430"/>
                </a:lnTo>
                <a:lnTo>
                  <a:pt x="533135" y="224709"/>
                </a:lnTo>
                <a:lnTo>
                  <a:pt x="458723" y="226186"/>
                </a:lnTo>
                <a:lnTo>
                  <a:pt x="384312" y="224709"/>
                </a:lnTo>
                <a:lnTo>
                  <a:pt x="313724" y="220430"/>
                </a:lnTo>
                <a:lnTo>
                  <a:pt x="247905" y="213581"/>
                </a:lnTo>
                <a:lnTo>
                  <a:pt x="187799" y="204395"/>
                </a:lnTo>
                <a:lnTo>
                  <a:pt x="134350" y="193103"/>
                </a:lnTo>
                <a:lnTo>
                  <a:pt x="88501" y="179936"/>
                </a:lnTo>
                <a:lnTo>
                  <a:pt x="51198" y="165126"/>
                </a:lnTo>
                <a:lnTo>
                  <a:pt x="6003" y="131505"/>
                </a:lnTo>
                <a:lnTo>
                  <a:pt x="0" y="113156"/>
                </a:lnTo>
                <a:lnTo>
                  <a:pt x="6003" y="94804"/>
                </a:lnTo>
                <a:lnTo>
                  <a:pt x="51198" y="61159"/>
                </a:lnTo>
                <a:lnTo>
                  <a:pt x="88501" y="46332"/>
                </a:lnTo>
                <a:lnTo>
                  <a:pt x="134350" y="33146"/>
                </a:lnTo>
                <a:lnTo>
                  <a:pt x="187799" y="21835"/>
                </a:lnTo>
                <a:lnTo>
                  <a:pt x="247905" y="12632"/>
                </a:lnTo>
                <a:lnTo>
                  <a:pt x="313724" y="5769"/>
                </a:lnTo>
                <a:lnTo>
                  <a:pt x="384312" y="1481"/>
                </a:lnTo>
                <a:lnTo>
                  <a:pt x="458723" y="0"/>
                </a:lnTo>
                <a:lnTo>
                  <a:pt x="533135" y="1481"/>
                </a:lnTo>
                <a:lnTo>
                  <a:pt x="603723" y="5769"/>
                </a:lnTo>
                <a:lnTo>
                  <a:pt x="669542" y="12632"/>
                </a:lnTo>
                <a:lnTo>
                  <a:pt x="729648" y="21835"/>
                </a:lnTo>
                <a:lnTo>
                  <a:pt x="783097" y="33146"/>
                </a:lnTo>
                <a:lnTo>
                  <a:pt x="828946" y="46332"/>
                </a:lnTo>
                <a:lnTo>
                  <a:pt x="866249" y="61159"/>
                </a:lnTo>
                <a:lnTo>
                  <a:pt x="911444" y="94804"/>
                </a:lnTo>
                <a:lnTo>
                  <a:pt x="917447" y="113156"/>
                </a:lnTo>
                <a:lnTo>
                  <a:pt x="917447" y="565530"/>
                </a:lnTo>
                <a:lnTo>
                  <a:pt x="894063" y="601293"/>
                </a:lnTo>
                <a:lnTo>
                  <a:pt x="828946" y="632355"/>
                </a:lnTo>
                <a:lnTo>
                  <a:pt x="783097" y="645540"/>
                </a:lnTo>
                <a:lnTo>
                  <a:pt x="729648" y="656852"/>
                </a:lnTo>
                <a:lnTo>
                  <a:pt x="669542" y="666055"/>
                </a:lnTo>
                <a:lnTo>
                  <a:pt x="603723" y="672918"/>
                </a:lnTo>
                <a:lnTo>
                  <a:pt x="533135" y="677206"/>
                </a:lnTo>
                <a:lnTo>
                  <a:pt x="458723" y="678688"/>
                </a:lnTo>
                <a:lnTo>
                  <a:pt x="384312" y="677206"/>
                </a:lnTo>
                <a:lnTo>
                  <a:pt x="313724" y="672918"/>
                </a:lnTo>
                <a:lnTo>
                  <a:pt x="247905" y="666055"/>
                </a:lnTo>
                <a:lnTo>
                  <a:pt x="187799" y="656852"/>
                </a:lnTo>
                <a:lnTo>
                  <a:pt x="134350" y="645541"/>
                </a:lnTo>
                <a:lnTo>
                  <a:pt x="88501" y="632355"/>
                </a:lnTo>
                <a:lnTo>
                  <a:pt x="51198" y="617528"/>
                </a:lnTo>
                <a:lnTo>
                  <a:pt x="6003" y="583883"/>
                </a:lnTo>
                <a:lnTo>
                  <a:pt x="0" y="565530"/>
                </a:lnTo>
                <a:lnTo>
                  <a:pt x="917447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34844" y="4085844"/>
            <a:ext cx="6413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296795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723" y="0"/>
                </a:moveTo>
                <a:lnTo>
                  <a:pt x="390932" y="1347"/>
                </a:lnTo>
                <a:lnTo>
                  <a:pt x="326231" y="5260"/>
                </a:lnTo>
                <a:lnTo>
                  <a:pt x="265329" y="11549"/>
                </a:lnTo>
                <a:lnTo>
                  <a:pt x="208935" y="20020"/>
                </a:lnTo>
                <a:lnTo>
                  <a:pt x="157759" y="30483"/>
                </a:lnTo>
                <a:lnTo>
                  <a:pt x="112510" y="42745"/>
                </a:lnTo>
                <a:lnTo>
                  <a:pt x="73898" y="56614"/>
                </a:lnTo>
                <a:lnTo>
                  <a:pt x="19420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0" y="657972"/>
                </a:lnTo>
                <a:lnTo>
                  <a:pt x="73898" y="689775"/>
                </a:lnTo>
                <a:lnTo>
                  <a:pt x="112510" y="703650"/>
                </a:lnTo>
                <a:lnTo>
                  <a:pt x="157759" y="715917"/>
                </a:lnTo>
                <a:lnTo>
                  <a:pt x="208935" y="726384"/>
                </a:lnTo>
                <a:lnTo>
                  <a:pt x="265329" y="734860"/>
                </a:lnTo>
                <a:lnTo>
                  <a:pt x="326231" y="741152"/>
                </a:lnTo>
                <a:lnTo>
                  <a:pt x="390932" y="745069"/>
                </a:lnTo>
                <a:lnTo>
                  <a:pt x="458723" y="746417"/>
                </a:lnTo>
                <a:lnTo>
                  <a:pt x="526515" y="745069"/>
                </a:lnTo>
                <a:lnTo>
                  <a:pt x="591216" y="741152"/>
                </a:lnTo>
                <a:lnTo>
                  <a:pt x="652118" y="734860"/>
                </a:lnTo>
                <a:lnTo>
                  <a:pt x="708512" y="726384"/>
                </a:lnTo>
                <a:lnTo>
                  <a:pt x="759688" y="715917"/>
                </a:lnTo>
                <a:lnTo>
                  <a:pt x="804937" y="703650"/>
                </a:lnTo>
                <a:lnTo>
                  <a:pt x="843549" y="689775"/>
                </a:lnTo>
                <a:lnTo>
                  <a:pt x="898027" y="657972"/>
                </a:lnTo>
                <a:lnTo>
                  <a:pt x="917447" y="622045"/>
                </a:lnTo>
                <a:lnTo>
                  <a:pt x="917447" y="124332"/>
                </a:lnTo>
                <a:lnTo>
                  <a:pt x="898027" y="88409"/>
                </a:lnTo>
                <a:lnTo>
                  <a:pt x="843549" y="56614"/>
                </a:lnTo>
                <a:lnTo>
                  <a:pt x="804937" y="42745"/>
                </a:lnTo>
                <a:lnTo>
                  <a:pt x="759688" y="30483"/>
                </a:lnTo>
                <a:lnTo>
                  <a:pt x="708512" y="20020"/>
                </a:lnTo>
                <a:lnTo>
                  <a:pt x="652118" y="11549"/>
                </a:lnTo>
                <a:lnTo>
                  <a:pt x="591216" y="5260"/>
                </a:lnTo>
                <a:lnTo>
                  <a:pt x="526515" y="1347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96795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447" y="124332"/>
                </a:moveTo>
                <a:lnTo>
                  <a:pt x="898027" y="160267"/>
                </a:lnTo>
                <a:lnTo>
                  <a:pt x="843549" y="192089"/>
                </a:lnTo>
                <a:lnTo>
                  <a:pt x="804937" y="205975"/>
                </a:lnTo>
                <a:lnTo>
                  <a:pt x="759688" y="218254"/>
                </a:lnTo>
                <a:lnTo>
                  <a:pt x="708512" y="228734"/>
                </a:lnTo>
                <a:lnTo>
                  <a:pt x="652118" y="237220"/>
                </a:lnTo>
                <a:lnTo>
                  <a:pt x="591216" y="243521"/>
                </a:lnTo>
                <a:lnTo>
                  <a:pt x="526515" y="247442"/>
                </a:lnTo>
                <a:lnTo>
                  <a:pt x="458723" y="248792"/>
                </a:lnTo>
                <a:lnTo>
                  <a:pt x="390932" y="247442"/>
                </a:lnTo>
                <a:lnTo>
                  <a:pt x="326231" y="243521"/>
                </a:lnTo>
                <a:lnTo>
                  <a:pt x="265329" y="237220"/>
                </a:lnTo>
                <a:lnTo>
                  <a:pt x="208935" y="228734"/>
                </a:lnTo>
                <a:lnTo>
                  <a:pt x="157759" y="218254"/>
                </a:lnTo>
                <a:lnTo>
                  <a:pt x="112510" y="205975"/>
                </a:lnTo>
                <a:lnTo>
                  <a:pt x="73898" y="192089"/>
                </a:lnTo>
                <a:lnTo>
                  <a:pt x="19420" y="160267"/>
                </a:lnTo>
                <a:lnTo>
                  <a:pt x="0" y="124332"/>
                </a:lnTo>
                <a:lnTo>
                  <a:pt x="4973" y="105951"/>
                </a:lnTo>
                <a:lnTo>
                  <a:pt x="42631" y="71900"/>
                </a:lnTo>
                <a:lnTo>
                  <a:pt x="112510" y="42745"/>
                </a:lnTo>
                <a:lnTo>
                  <a:pt x="157759" y="30483"/>
                </a:lnTo>
                <a:lnTo>
                  <a:pt x="208935" y="20020"/>
                </a:lnTo>
                <a:lnTo>
                  <a:pt x="265329" y="11549"/>
                </a:lnTo>
                <a:lnTo>
                  <a:pt x="326231" y="5260"/>
                </a:lnTo>
                <a:lnTo>
                  <a:pt x="390932" y="1347"/>
                </a:lnTo>
                <a:lnTo>
                  <a:pt x="458723" y="0"/>
                </a:lnTo>
                <a:lnTo>
                  <a:pt x="526515" y="1347"/>
                </a:lnTo>
                <a:lnTo>
                  <a:pt x="591216" y="5260"/>
                </a:lnTo>
                <a:lnTo>
                  <a:pt x="652118" y="11549"/>
                </a:lnTo>
                <a:lnTo>
                  <a:pt x="708512" y="20020"/>
                </a:lnTo>
                <a:lnTo>
                  <a:pt x="759688" y="30483"/>
                </a:lnTo>
                <a:lnTo>
                  <a:pt x="804937" y="42745"/>
                </a:lnTo>
                <a:lnTo>
                  <a:pt x="843549" y="56614"/>
                </a:lnTo>
                <a:lnTo>
                  <a:pt x="898027" y="88409"/>
                </a:lnTo>
                <a:lnTo>
                  <a:pt x="917447" y="124332"/>
                </a:lnTo>
                <a:lnTo>
                  <a:pt x="917447" y="622045"/>
                </a:lnTo>
                <a:lnTo>
                  <a:pt x="898027" y="657972"/>
                </a:lnTo>
                <a:lnTo>
                  <a:pt x="843549" y="689775"/>
                </a:lnTo>
                <a:lnTo>
                  <a:pt x="804937" y="703650"/>
                </a:lnTo>
                <a:lnTo>
                  <a:pt x="759688" y="715917"/>
                </a:lnTo>
                <a:lnTo>
                  <a:pt x="708512" y="726384"/>
                </a:lnTo>
                <a:lnTo>
                  <a:pt x="652118" y="734860"/>
                </a:lnTo>
                <a:lnTo>
                  <a:pt x="591216" y="741152"/>
                </a:lnTo>
                <a:lnTo>
                  <a:pt x="526515" y="745069"/>
                </a:lnTo>
                <a:lnTo>
                  <a:pt x="458723" y="746417"/>
                </a:lnTo>
                <a:lnTo>
                  <a:pt x="390932" y="745069"/>
                </a:lnTo>
                <a:lnTo>
                  <a:pt x="326231" y="741152"/>
                </a:lnTo>
                <a:lnTo>
                  <a:pt x="265329" y="734860"/>
                </a:lnTo>
                <a:lnTo>
                  <a:pt x="208935" y="726384"/>
                </a:lnTo>
                <a:lnTo>
                  <a:pt x="157759" y="715917"/>
                </a:lnTo>
                <a:lnTo>
                  <a:pt x="112510" y="703650"/>
                </a:lnTo>
                <a:lnTo>
                  <a:pt x="73898" y="689775"/>
                </a:lnTo>
                <a:lnTo>
                  <a:pt x="19420" y="657972"/>
                </a:lnTo>
                <a:lnTo>
                  <a:pt x="0" y="622045"/>
                </a:lnTo>
                <a:lnTo>
                  <a:pt x="917447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96795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723" y="0"/>
                </a:moveTo>
                <a:lnTo>
                  <a:pt x="384312" y="1481"/>
                </a:lnTo>
                <a:lnTo>
                  <a:pt x="313724" y="5768"/>
                </a:lnTo>
                <a:lnTo>
                  <a:pt x="247905" y="12629"/>
                </a:lnTo>
                <a:lnTo>
                  <a:pt x="187799" y="21827"/>
                </a:lnTo>
                <a:lnTo>
                  <a:pt x="134350" y="33131"/>
                </a:lnTo>
                <a:lnTo>
                  <a:pt x="88501" y="46305"/>
                </a:lnTo>
                <a:lnTo>
                  <a:pt x="51198" y="61116"/>
                </a:lnTo>
                <a:lnTo>
                  <a:pt x="6003" y="94712"/>
                </a:lnTo>
                <a:lnTo>
                  <a:pt x="0" y="113030"/>
                </a:lnTo>
                <a:lnTo>
                  <a:pt x="0" y="565492"/>
                </a:lnTo>
                <a:lnTo>
                  <a:pt x="23384" y="601244"/>
                </a:lnTo>
                <a:lnTo>
                  <a:pt x="88501" y="632293"/>
                </a:lnTo>
                <a:lnTo>
                  <a:pt x="134350" y="645472"/>
                </a:lnTo>
                <a:lnTo>
                  <a:pt x="187799" y="656777"/>
                </a:lnTo>
                <a:lnTo>
                  <a:pt x="247905" y="665975"/>
                </a:lnTo>
                <a:lnTo>
                  <a:pt x="313724" y="672833"/>
                </a:lnTo>
                <a:lnTo>
                  <a:pt x="384312" y="677118"/>
                </a:lnTo>
                <a:lnTo>
                  <a:pt x="458723" y="678599"/>
                </a:lnTo>
                <a:lnTo>
                  <a:pt x="533135" y="677118"/>
                </a:lnTo>
                <a:lnTo>
                  <a:pt x="603723" y="672833"/>
                </a:lnTo>
                <a:lnTo>
                  <a:pt x="669542" y="665975"/>
                </a:lnTo>
                <a:lnTo>
                  <a:pt x="729648" y="656777"/>
                </a:lnTo>
                <a:lnTo>
                  <a:pt x="783097" y="645472"/>
                </a:lnTo>
                <a:lnTo>
                  <a:pt x="828946" y="632293"/>
                </a:lnTo>
                <a:lnTo>
                  <a:pt x="866249" y="617473"/>
                </a:lnTo>
                <a:lnTo>
                  <a:pt x="911444" y="583840"/>
                </a:lnTo>
                <a:lnTo>
                  <a:pt x="917447" y="565492"/>
                </a:lnTo>
                <a:lnTo>
                  <a:pt x="917447" y="113030"/>
                </a:lnTo>
                <a:lnTo>
                  <a:pt x="894063" y="77329"/>
                </a:lnTo>
                <a:lnTo>
                  <a:pt x="828946" y="46305"/>
                </a:lnTo>
                <a:lnTo>
                  <a:pt x="783097" y="33131"/>
                </a:lnTo>
                <a:lnTo>
                  <a:pt x="729648" y="21827"/>
                </a:lnTo>
                <a:lnTo>
                  <a:pt x="669542" y="12629"/>
                </a:lnTo>
                <a:lnTo>
                  <a:pt x="603723" y="5768"/>
                </a:lnTo>
                <a:lnTo>
                  <a:pt x="533135" y="1481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96795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447" y="113030"/>
                </a:moveTo>
                <a:lnTo>
                  <a:pt x="894063" y="148792"/>
                </a:lnTo>
                <a:lnTo>
                  <a:pt x="828946" y="179854"/>
                </a:lnTo>
                <a:lnTo>
                  <a:pt x="783097" y="193040"/>
                </a:lnTo>
                <a:lnTo>
                  <a:pt x="729648" y="204351"/>
                </a:lnTo>
                <a:lnTo>
                  <a:pt x="669542" y="213554"/>
                </a:lnTo>
                <a:lnTo>
                  <a:pt x="603723" y="220417"/>
                </a:lnTo>
                <a:lnTo>
                  <a:pt x="533135" y="224705"/>
                </a:lnTo>
                <a:lnTo>
                  <a:pt x="458723" y="226187"/>
                </a:lnTo>
                <a:lnTo>
                  <a:pt x="384312" y="224705"/>
                </a:lnTo>
                <a:lnTo>
                  <a:pt x="313724" y="220417"/>
                </a:lnTo>
                <a:lnTo>
                  <a:pt x="247905" y="213554"/>
                </a:lnTo>
                <a:lnTo>
                  <a:pt x="187799" y="204351"/>
                </a:lnTo>
                <a:lnTo>
                  <a:pt x="134350" y="193040"/>
                </a:lnTo>
                <a:lnTo>
                  <a:pt x="88501" y="179854"/>
                </a:lnTo>
                <a:lnTo>
                  <a:pt x="51198" y="165027"/>
                </a:lnTo>
                <a:lnTo>
                  <a:pt x="6003" y="131382"/>
                </a:lnTo>
                <a:lnTo>
                  <a:pt x="0" y="113030"/>
                </a:lnTo>
                <a:lnTo>
                  <a:pt x="6003" y="94712"/>
                </a:lnTo>
                <a:lnTo>
                  <a:pt x="51198" y="61116"/>
                </a:lnTo>
                <a:lnTo>
                  <a:pt x="88501" y="46305"/>
                </a:lnTo>
                <a:lnTo>
                  <a:pt x="134350" y="33131"/>
                </a:lnTo>
                <a:lnTo>
                  <a:pt x="187799" y="21827"/>
                </a:lnTo>
                <a:lnTo>
                  <a:pt x="247905" y="12629"/>
                </a:lnTo>
                <a:lnTo>
                  <a:pt x="313724" y="5768"/>
                </a:lnTo>
                <a:lnTo>
                  <a:pt x="384312" y="1481"/>
                </a:lnTo>
                <a:lnTo>
                  <a:pt x="458723" y="0"/>
                </a:lnTo>
                <a:lnTo>
                  <a:pt x="533135" y="1481"/>
                </a:lnTo>
                <a:lnTo>
                  <a:pt x="603723" y="5768"/>
                </a:lnTo>
                <a:lnTo>
                  <a:pt x="669542" y="12629"/>
                </a:lnTo>
                <a:lnTo>
                  <a:pt x="729648" y="21827"/>
                </a:lnTo>
                <a:lnTo>
                  <a:pt x="783097" y="33131"/>
                </a:lnTo>
                <a:lnTo>
                  <a:pt x="828946" y="46305"/>
                </a:lnTo>
                <a:lnTo>
                  <a:pt x="866249" y="61116"/>
                </a:lnTo>
                <a:lnTo>
                  <a:pt x="911444" y="94712"/>
                </a:lnTo>
                <a:lnTo>
                  <a:pt x="917447" y="113030"/>
                </a:lnTo>
                <a:lnTo>
                  <a:pt x="917447" y="565492"/>
                </a:lnTo>
                <a:lnTo>
                  <a:pt x="894063" y="601244"/>
                </a:lnTo>
                <a:lnTo>
                  <a:pt x="828946" y="632293"/>
                </a:lnTo>
                <a:lnTo>
                  <a:pt x="783097" y="645472"/>
                </a:lnTo>
                <a:lnTo>
                  <a:pt x="729648" y="656777"/>
                </a:lnTo>
                <a:lnTo>
                  <a:pt x="669542" y="665975"/>
                </a:lnTo>
                <a:lnTo>
                  <a:pt x="603723" y="672833"/>
                </a:lnTo>
                <a:lnTo>
                  <a:pt x="533135" y="677118"/>
                </a:lnTo>
                <a:lnTo>
                  <a:pt x="458723" y="678599"/>
                </a:lnTo>
                <a:lnTo>
                  <a:pt x="384312" y="677118"/>
                </a:lnTo>
                <a:lnTo>
                  <a:pt x="313724" y="672833"/>
                </a:lnTo>
                <a:lnTo>
                  <a:pt x="247905" y="665975"/>
                </a:lnTo>
                <a:lnTo>
                  <a:pt x="187799" y="656777"/>
                </a:lnTo>
                <a:lnTo>
                  <a:pt x="134350" y="645472"/>
                </a:lnTo>
                <a:lnTo>
                  <a:pt x="88501" y="632293"/>
                </a:lnTo>
                <a:lnTo>
                  <a:pt x="51198" y="617473"/>
                </a:lnTo>
                <a:lnTo>
                  <a:pt x="6003" y="583840"/>
                </a:lnTo>
                <a:lnTo>
                  <a:pt x="0" y="565492"/>
                </a:lnTo>
                <a:lnTo>
                  <a:pt x="917447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96795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458723" y="0"/>
                </a:moveTo>
                <a:lnTo>
                  <a:pt x="390932" y="1348"/>
                </a:lnTo>
                <a:lnTo>
                  <a:pt x="326231" y="5267"/>
                </a:lnTo>
                <a:lnTo>
                  <a:pt x="265329" y="11563"/>
                </a:lnTo>
                <a:lnTo>
                  <a:pt x="208935" y="20043"/>
                </a:lnTo>
                <a:lnTo>
                  <a:pt x="157759" y="30516"/>
                </a:lnTo>
                <a:lnTo>
                  <a:pt x="112510" y="42788"/>
                </a:lnTo>
                <a:lnTo>
                  <a:pt x="73898" y="56668"/>
                </a:lnTo>
                <a:lnTo>
                  <a:pt x="19420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19420" y="657988"/>
                </a:lnTo>
                <a:lnTo>
                  <a:pt x="73898" y="689799"/>
                </a:lnTo>
                <a:lnTo>
                  <a:pt x="112510" y="703679"/>
                </a:lnTo>
                <a:lnTo>
                  <a:pt x="157759" y="715951"/>
                </a:lnTo>
                <a:lnTo>
                  <a:pt x="208935" y="726424"/>
                </a:lnTo>
                <a:lnTo>
                  <a:pt x="265329" y="734904"/>
                </a:lnTo>
                <a:lnTo>
                  <a:pt x="326231" y="741200"/>
                </a:lnTo>
                <a:lnTo>
                  <a:pt x="390932" y="745118"/>
                </a:lnTo>
                <a:lnTo>
                  <a:pt x="458723" y="746467"/>
                </a:lnTo>
                <a:lnTo>
                  <a:pt x="526515" y="745118"/>
                </a:lnTo>
                <a:lnTo>
                  <a:pt x="591216" y="741200"/>
                </a:lnTo>
                <a:lnTo>
                  <a:pt x="652118" y="734904"/>
                </a:lnTo>
                <a:lnTo>
                  <a:pt x="708512" y="726424"/>
                </a:lnTo>
                <a:lnTo>
                  <a:pt x="759688" y="715951"/>
                </a:lnTo>
                <a:lnTo>
                  <a:pt x="804937" y="703679"/>
                </a:lnTo>
                <a:lnTo>
                  <a:pt x="843549" y="689799"/>
                </a:lnTo>
                <a:lnTo>
                  <a:pt x="898027" y="657988"/>
                </a:lnTo>
                <a:lnTo>
                  <a:pt x="917447" y="622058"/>
                </a:lnTo>
                <a:lnTo>
                  <a:pt x="917447" y="124409"/>
                </a:lnTo>
                <a:lnTo>
                  <a:pt x="898027" y="88479"/>
                </a:lnTo>
                <a:lnTo>
                  <a:pt x="843549" y="56668"/>
                </a:lnTo>
                <a:lnTo>
                  <a:pt x="804937" y="42788"/>
                </a:lnTo>
                <a:lnTo>
                  <a:pt x="759688" y="30516"/>
                </a:lnTo>
                <a:lnTo>
                  <a:pt x="708512" y="20043"/>
                </a:lnTo>
                <a:lnTo>
                  <a:pt x="652118" y="11563"/>
                </a:lnTo>
                <a:lnTo>
                  <a:pt x="591216" y="5267"/>
                </a:lnTo>
                <a:lnTo>
                  <a:pt x="526515" y="1348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96795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917447" y="124409"/>
                </a:moveTo>
                <a:lnTo>
                  <a:pt x="898027" y="160339"/>
                </a:lnTo>
                <a:lnTo>
                  <a:pt x="843549" y="192150"/>
                </a:lnTo>
                <a:lnTo>
                  <a:pt x="804937" y="206029"/>
                </a:lnTo>
                <a:lnTo>
                  <a:pt x="759688" y="218302"/>
                </a:lnTo>
                <a:lnTo>
                  <a:pt x="708512" y="228774"/>
                </a:lnTo>
                <a:lnTo>
                  <a:pt x="652118" y="237255"/>
                </a:lnTo>
                <a:lnTo>
                  <a:pt x="591216" y="243550"/>
                </a:lnTo>
                <a:lnTo>
                  <a:pt x="526515" y="247469"/>
                </a:lnTo>
                <a:lnTo>
                  <a:pt x="458723" y="248818"/>
                </a:lnTo>
                <a:lnTo>
                  <a:pt x="390932" y="247469"/>
                </a:lnTo>
                <a:lnTo>
                  <a:pt x="326231" y="243550"/>
                </a:lnTo>
                <a:lnTo>
                  <a:pt x="265329" y="237255"/>
                </a:lnTo>
                <a:lnTo>
                  <a:pt x="208935" y="228774"/>
                </a:lnTo>
                <a:lnTo>
                  <a:pt x="157759" y="218302"/>
                </a:lnTo>
                <a:lnTo>
                  <a:pt x="112510" y="206029"/>
                </a:lnTo>
                <a:lnTo>
                  <a:pt x="73898" y="192150"/>
                </a:lnTo>
                <a:lnTo>
                  <a:pt x="19420" y="160339"/>
                </a:lnTo>
                <a:lnTo>
                  <a:pt x="0" y="124409"/>
                </a:lnTo>
                <a:lnTo>
                  <a:pt x="4973" y="106025"/>
                </a:lnTo>
                <a:lnTo>
                  <a:pt x="42631" y="71962"/>
                </a:lnTo>
                <a:lnTo>
                  <a:pt x="112510" y="42788"/>
                </a:lnTo>
                <a:lnTo>
                  <a:pt x="157759" y="30516"/>
                </a:lnTo>
                <a:lnTo>
                  <a:pt x="208935" y="20043"/>
                </a:lnTo>
                <a:lnTo>
                  <a:pt x="265329" y="11563"/>
                </a:lnTo>
                <a:lnTo>
                  <a:pt x="326231" y="5267"/>
                </a:lnTo>
                <a:lnTo>
                  <a:pt x="390932" y="1348"/>
                </a:lnTo>
                <a:lnTo>
                  <a:pt x="458723" y="0"/>
                </a:lnTo>
                <a:lnTo>
                  <a:pt x="526515" y="1348"/>
                </a:lnTo>
                <a:lnTo>
                  <a:pt x="591216" y="5267"/>
                </a:lnTo>
                <a:lnTo>
                  <a:pt x="652118" y="11563"/>
                </a:lnTo>
                <a:lnTo>
                  <a:pt x="708512" y="20043"/>
                </a:lnTo>
                <a:lnTo>
                  <a:pt x="759688" y="30516"/>
                </a:lnTo>
                <a:lnTo>
                  <a:pt x="804937" y="42788"/>
                </a:lnTo>
                <a:lnTo>
                  <a:pt x="843549" y="56668"/>
                </a:lnTo>
                <a:lnTo>
                  <a:pt x="898027" y="88479"/>
                </a:lnTo>
                <a:lnTo>
                  <a:pt x="917447" y="124409"/>
                </a:lnTo>
                <a:lnTo>
                  <a:pt x="917447" y="622058"/>
                </a:lnTo>
                <a:lnTo>
                  <a:pt x="898027" y="657988"/>
                </a:lnTo>
                <a:lnTo>
                  <a:pt x="843549" y="689799"/>
                </a:lnTo>
                <a:lnTo>
                  <a:pt x="804937" y="703679"/>
                </a:lnTo>
                <a:lnTo>
                  <a:pt x="759688" y="715951"/>
                </a:lnTo>
                <a:lnTo>
                  <a:pt x="708512" y="726424"/>
                </a:lnTo>
                <a:lnTo>
                  <a:pt x="652118" y="734904"/>
                </a:lnTo>
                <a:lnTo>
                  <a:pt x="591216" y="741200"/>
                </a:lnTo>
                <a:lnTo>
                  <a:pt x="526515" y="745118"/>
                </a:lnTo>
                <a:lnTo>
                  <a:pt x="458723" y="746467"/>
                </a:lnTo>
                <a:lnTo>
                  <a:pt x="390932" y="745118"/>
                </a:lnTo>
                <a:lnTo>
                  <a:pt x="326231" y="741200"/>
                </a:lnTo>
                <a:lnTo>
                  <a:pt x="265329" y="734904"/>
                </a:lnTo>
                <a:lnTo>
                  <a:pt x="208935" y="726424"/>
                </a:lnTo>
                <a:lnTo>
                  <a:pt x="157759" y="715951"/>
                </a:lnTo>
                <a:lnTo>
                  <a:pt x="112510" y="703679"/>
                </a:lnTo>
                <a:lnTo>
                  <a:pt x="73898" y="689799"/>
                </a:lnTo>
                <a:lnTo>
                  <a:pt x="19420" y="657988"/>
                </a:lnTo>
                <a:lnTo>
                  <a:pt x="0" y="622058"/>
                </a:lnTo>
                <a:lnTo>
                  <a:pt x="917447" y="12440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422777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723" y="0"/>
                </a:moveTo>
                <a:lnTo>
                  <a:pt x="390932" y="1347"/>
                </a:lnTo>
                <a:lnTo>
                  <a:pt x="326231" y="5260"/>
                </a:lnTo>
                <a:lnTo>
                  <a:pt x="265329" y="11549"/>
                </a:lnTo>
                <a:lnTo>
                  <a:pt x="208935" y="20020"/>
                </a:lnTo>
                <a:lnTo>
                  <a:pt x="157759" y="30483"/>
                </a:lnTo>
                <a:lnTo>
                  <a:pt x="112510" y="42745"/>
                </a:lnTo>
                <a:lnTo>
                  <a:pt x="73898" y="56614"/>
                </a:lnTo>
                <a:lnTo>
                  <a:pt x="19420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0" y="657980"/>
                </a:lnTo>
                <a:lnTo>
                  <a:pt x="73898" y="689802"/>
                </a:lnTo>
                <a:lnTo>
                  <a:pt x="112510" y="703688"/>
                </a:lnTo>
                <a:lnTo>
                  <a:pt x="157759" y="715967"/>
                </a:lnTo>
                <a:lnTo>
                  <a:pt x="208935" y="726447"/>
                </a:lnTo>
                <a:lnTo>
                  <a:pt x="265329" y="734933"/>
                </a:lnTo>
                <a:lnTo>
                  <a:pt x="326231" y="741234"/>
                </a:lnTo>
                <a:lnTo>
                  <a:pt x="390932" y="745155"/>
                </a:lnTo>
                <a:lnTo>
                  <a:pt x="458723" y="746505"/>
                </a:lnTo>
                <a:lnTo>
                  <a:pt x="526515" y="745155"/>
                </a:lnTo>
                <a:lnTo>
                  <a:pt x="591216" y="741234"/>
                </a:lnTo>
                <a:lnTo>
                  <a:pt x="652118" y="734933"/>
                </a:lnTo>
                <a:lnTo>
                  <a:pt x="708512" y="726447"/>
                </a:lnTo>
                <a:lnTo>
                  <a:pt x="759688" y="715967"/>
                </a:lnTo>
                <a:lnTo>
                  <a:pt x="804937" y="703688"/>
                </a:lnTo>
                <a:lnTo>
                  <a:pt x="843549" y="689802"/>
                </a:lnTo>
                <a:lnTo>
                  <a:pt x="898027" y="657980"/>
                </a:lnTo>
                <a:lnTo>
                  <a:pt x="917447" y="622045"/>
                </a:lnTo>
                <a:lnTo>
                  <a:pt x="917447" y="124332"/>
                </a:lnTo>
                <a:lnTo>
                  <a:pt x="898027" y="88409"/>
                </a:lnTo>
                <a:lnTo>
                  <a:pt x="843549" y="56614"/>
                </a:lnTo>
                <a:lnTo>
                  <a:pt x="804937" y="42745"/>
                </a:lnTo>
                <a:lnTo>
                  <a:pt x="759688" y="30483"/>
                </a:lnTo>
                <a:lnTo>
                  <a:pt x="708512" y="20020"/>
                </a:lnTo>
                <a:lnTo>
                  <a:pt x="652118" y="11549"/>
                </a:lnTo>
                <a:lnTo>
                  <a:pt x="591216" y="5260"/>
                </a:lnTo>
                <a:lnTo>
                  <a:pt x="526515" y="1347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22777" y="3906646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448" y="124332"/>
                </a:moveTo>
                <a:lnTo>
                  <a:pt x="898027" y="160267"/>
                </a:lnTo>
                <a:lnTo>
                  <a:pt x="843549" y="192089"/>
                </a:lnTo>
                <a:lnTo>
                  <a:pt x="804937" y="205975"/>
                </a:lnTo>
                <a:lnTo>
                  <a:pt x="759688" y="218254"/>
                </a:lnTo>
                <a:lnTo>
                  <a:pt x="708512" y="228734"/>
                </a:lnTo>
                <a:lnTo>
                  <a:pt x="652118" y="237220"/>
                </a:lnTo>
                <a:lnTo>
                  <a:pt x="591216" y="243521"/>
                </a:lnTo>
                <a:lnTo>
                  <a:pt x="526515" y="247442"/>
                </a:lnTo>
                <a:lnTo>
                  <a:pt x="458724" y="248792"/>
                </a:lnTo>
                <a:lnTo>
                  <a:pt x="390932" y="247442"/>
                </a:lnTo>
                <a:lnTo>
                  <a:pt x="326231" y="243521"/>
                </a:lnTo>
                <a:lnTo>
                  <a:pt x="265329" y="237220"/>
                </a:lnTo>
                <a:lnTo>
                  <a:pt x="208935" y="228734"/>
                </a:lnTo>
                <a:lnTo>
                  <a:pt x="157759" y="218254"/>
                </a:lnTo>
                <a:lnTo>
                  <a:pt x="112510" y="205975"/>
                </a:lnTo>
                <a:lnTo>
                  <a:pt x="73898" y="192089"/>
                </a:lnTo>
                <a:lnTo>
                  <a:pt x="19420" y="160267"/>
                </a:lnTo>
                <a:lnTo>
                  <a:pt x="0" y="124332"/>
                </a:lnTo>
                <a:lnTo>
                  <a:pt x="4973" y="105951"/>
                </a:lnTo>
                <a:lnTo>
                  <a:pt x="42631" y="71900"/>
                </a:lnTo>
                <a:lnTo>
                  <a:pt x="112510" y="42745"/>
                </a:lnTo>
                <a:lnTo>
                  <a:pt x="157759" y="30483"/>
                </a:lnTo>
                <a:lnTo>
                  <a:pt x="208935" y="20020"/>
                </a:lnTo>
                <a:lnTo>
                  <a:pt x="265329" y="11549"/>
                </a:lnTo>
                <a:lnTo>
                  <a:pt x="326231" y="5260"/>
                </a:lnTo>
                <a:lnTo>
                  <a:pt x="390932" y="1347"/>
                </a:lnTo>
                <a:lnTo>
                  <a:pt x="458724" y="0"/>
                </a:lnTo>
                <a:lnTo>
                  <a:pt x="526515" y="1347"/>
                </a:lnTo>
                <a:lnTo>
                  <a:pt x="591216" y="5260"/>
                </a:lnTo>
                <a:lnTo>
                  <a:pt x="652118" y="11549"/>
                </a:lnTo>
                <a:lnTo>
                  <a:pt x="708512" y="20020"/>
                </a:lnTo>
                <a:lnTo>
                  <a:pt x="759688" y="30483"/>
                </a:lnTo>
                <a:lnTo>
                  <a:pt x="804937" y="42745"/>
                </a:lnTo>
                <a:lnTo>
                  <a:pt x="843549" y="56614"/>
                </a:lnTo>
                <a:lnTo>
                  <a:pt x="898027" y="88409"/>
                </a:lnTo>
                <a:lnTo>
                  <a:pt x="917448" y="124332"/>
                </a:lnTo>
                <a:lnTo>
                  <a:pt x="917448" y="622045"/>
                </a:lnTo>
                <a:lnTo>
                  <a:pt x="898027" y="657980"/>
                </a:lnTo>
                <a:lnTo>
                  <a:pt x="843549" y="689802"/>
                </a:lnTo>
                <a:lnTo>
                  <a:pt x="804937" y="703688"/>
                </a:lnTo>
                <a:lnTo>
                  <a:pt x="759688" y="715967"/>
                </a:lnTo>
                <a:lnTo>
                  <a:pt x="708512" y="726447"/>
                </a:lnTo>
                <a:lnTo>
                  <a:pt x="652118" y="734933"/>
                </a:lnTo>
                <a:lnTo>
                  <a:pt x="591216" y="741234"/>
                </a:lnTo>
                <a:lnTo>
                  <a:pt x="526515" y="745155"/>
                </a:lnTo>
                <a:lnTo>
                  <a:pt x="458724" y="746505"/>
                </a:lnTo>
                <a:lnTo>
                  <a:pt x="390932" y="745155"/>
                </a:lnTo>
                <a:lnTo>
                  <a:pt x="326231" y="741234"/>
                </a:lnTo>
                <a:lnTo>
                  <a:pt x="265329" y="734933"/>
                </a:lnTo>
                <a:lnTo>
                  <a:pt x="208935" y="726447"/>
                </a:lnTo>
                <a:lnTo>
                  <a:pt x="157759" y="715967"/>
                </a:lnTo>
                <a:lnTo>
                  <a:pt x="112510" y="703688"/>
                </a:lnTo>
                <a:lnTo>
                  <a:pt x="73898" y="689802"/>
                </a:lnTo>
                <a:lnTo>
                  <a:pt x="19420" y="657980"/>
                </a:lnTo>
                <a:lnTo>
                  <a:pt x="0" y="622045"/>
                </a:lnTo>
                <a:lnTo>
                  <a:pt x="917448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22777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723" y="0"/>
                </a:moveTo>
                <a:lnTo>
                  <a:pt x="384312" y="1481"/>
                </a:lnTo>
                <a:lnTo>
                  <a:pt x="313724" y="5769"/>
                </a:lnTo>
                <a:lnTo>
                  <a:pt x="247905" y="12632"/>
                </a:lnTo>
                <a:lnTo>
                  <a:pt x="187799" y="21835"/>
                </a:lnTo>
                <a:lnTo>
                  <a:pt x="134350" y="33146"/>
                </a:lnTo>
                <a:lnTo>
                  <a:pt x="88501" y="46332"/>
                </a:lnTo>
                <a:lnTo>
                  <a:pt x="51198" y="61159"/>
                </a:lnTo>
                <a:lnTo>
                  <a:pt x="6003" y="94804"/>
                </a:lnTo>
                <a:lnTo>
                  <a:pt x="0" y="113156"/>
                </a:lnTo>
                <a:lnTo>
                  <a:pt x="0" y="565530"/>
                </a:lnTo>
                <a:lnTo>
                  <a:pt x="23384" y="601293"/>
                </a:lnTo>
                <a:lnTo>
                  <a:pt x="88501" y="632355"/>
                </a:lnTo>
                <a:lnTo>
                  <a:pt x="134350" y="645541"/>
                </a:lnTo>
                <a:lnTo>
                  <a:pt x="187799" y="656852"/>
                </a:lnTo>
                <a:lnTo>
                  <a:pt x="247905" y="666055"/>
                </a:lnTo>
                <a:lnTo>
                  <a:pt x="313724" y="672918"/>
                </a:lnTo>
                <a:lnTo>
                  <a:pt x="384312" y="677206"/>
                </a:lnTo>
                <a:lnTo>
                  <a:pt x="458723" y="678688"/>
                </a:lnTo>
                <a:lnTo>
                  <a:pt x="533135" y="677206"/>
                </a:lnTo>
                <a:lnTo>
                  <a:pt x="603723" y="672918"/>
                </a:lnTo>
                <a:lnTo>
                  <a:pt x="669542" y="666055"/>
                </a:lnTo>
                <a:lnTo>
                  <a:pt x="729648" y="656852"/>
                </a:lnTo>
                <a:lnTo>
                  <a:pt x="783097" y="645541"/>
                </a:lnTo>
                <a:lnTo>
                  <a:pt x="828946" y="632355"/>
                </a:lnTo>
                <a:lnTo>
                  <a:pt x="866249" y="617528"/>
                </a:lnTo>
                <a:lnTo>
                  <a:pt x="911444" y="583883"/>
                </a:lnTo>
                <a:lnTo>
                  <a:pt x="917447" y="565530"/>
                </a:lnTo>
                <a:lnTo>
                  <a:pt x="917447" y="113156"/>
                </a:lnTo>
                <a:lnTo>
                  <a:pt x="894063" y="77394"/>
                </a:lnTo>
                <a:lnTo>
                  <a:pt x="828946" y="46332"/>
                </a:lnTo>
                <a:lnTo>
                  <a:pt x="783097" y="33146"/>
                </a:lnTo>
                <a:lnTo>
                  <a:pt x="729648" y="21835"/>
                </a:lnTo>
                <a:lnTo>
                  <a:pt x="669542" y="12632"/>
                </a:lnTo>
                <a:lnTo>
                  <a:pt x="603723" y="5769"/>
                </a:lnTo>
                <a:lnTo>
                  <a:pt x="533135" y="1481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422777" y="4381627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448" y="113156"/>
                </a:moveTo>
                <a:lnTo>
                  <a:pt x="894063" y="148905"/>
                </a:lnTo>
                <a:lnTo>
                  <a:pt x="828946" y="179936"/>
                </a:lnTo>
                <a:lnTo>
                  <a:pt x="783097" y="193103"/>
                </a:lnTo>
                <a:lnTo>
                  <a:pt x="729648" y="204395"/>
                </a:lnTo>
                <a:lnTo>
                  <a:pt x="669542" y="213581"/>
                </a:lnTo>
                <a:lnTo>
                  <a:pt x="603723" y="220430"/>
                </a:lnTo>
                <a:lnTo>
                  <a:pt x="533135" y="224709"/>
                </a:lnTo>
                <a:lnTo>
                  <a:pt x="458724" y="226186"/>
                </a:lnTo>
                <a:lnTo>
                  <a:pt x="384312" y="224709"/>
                </a:lnTo>
                <a:lnTo>
                  <a:pt x="313724" y="220430"/>
                </a:lnTo>
                <a:lnTo>
                  <a:pt x="247905" y="213581"/>
                </a:lnTo>
                <a:lnTo>
                  <a:pt x="187799" y="204395"/>
                </a:lnTo>
                <a:lnTo>
                  <a:pt x="134350" y="193103"/>
                </a:lnTo>
                <a:lnTo>
                  <a:pt x="88501" y="179936"/>
                </a:lnTo>
                <a:lnTo>
                  <a:pt x="51198" y="165126"/>
                </a:lnTo>
                <a:lnTo>
                  <a:pt x="6003" y="131505"/>
                </a:lnTo>
                <a:lnTo>
                  <a:pt x="0" y="113156"/>
                </a:lnTo>
                <a:lnTo>
                  <a:pt x="6003" y="94804"/>
                </a:lnTo>
                <a:lnTo>
                  <a:pt x="51198" y="61159"/>
                </a:lnTo>
                <a:lnTo>
                  <a:pt x="88501" y="46332"/>
                </a:lnTo>
                <a:lnTo>
                  <a:pt x="134350" y="33146"/>
                </a:lnTo>
                <a:lnTo>
                  <a:pt x="187799" y="21835"/>
                </a:lnTo>
                <a:lnTo>
                  <a:pt x="247905" y="12632"/>
                </a:lnTo>
                <a:lnTo>
                  <a:pt x="313724" y="5769"/>
                </a:lnTo>
                <a:lnTo>
                  <a:pt x="384312" y="1481"/>
                </a:lnTo>
                <a:lnTo>
                  <a:pt x="458724" y="0"/>
                </a:lnTo>
                <a:lnTo>
                  <a:pt x="533135" y="1481"/>
                </a:lnTo>
                <a:lnTo>
                  <a:pt x="603723" y="5769"/>
                </a:lnTo>
                <a:lnTo>
                  <a:pt x="669542" y="12632"/>
                </a:lnTo>
                <a:lnTo>
                  <a:pt x="729648" y="21835"/>
                </a:lnTo>
                <a:lnTo>
                  <a:pt x="783097" y="33146"/>
                </a:lnTo>
                <a:lnTo>
                  <a:pt x="828946" y="46332"/>
                </a:lnTo>
                <a:lnTo>
                  <a:pt x="866249" y="61159"/>
                </a:lnTo>
                <a:lnTo>
                  <a:pt x="911444" y="94804"/>
                </a:lnTo>
                <a:lnTo>
                  <a:pt x="917448" y="113156"/>
                </a:lnTo>
                <a:lnTo>
                  <a:pt x="917448" y="565530"/>
                </a:lnTo>
                <a:lnTo>
                  <a:pt x="894063" y="601293"/>
                </a:lnTo>
                <a:lnTo>
                  <a:pt x="828946" y="632355"/>
                </a:lnTo>
                <a:lnTo>
                  <a:pt x="783097" y="645540"/>
                </a:lnTo>
                <a:lnTo>
                  <a:pt x="729648" y="656852"/>
                </a:lnTo>
                <a:lnTo>
                  <a:pt x="669542" y="666055"/>
                </a:lnTo>
                <a:lnTo>
                  <a:pt x="603723" y="672918"/>
                </a:lnTo>
                <a:lnTo>
                  <a:pt x="533135" y="677206"/>
                </a:lnTo>
                <a:lnTo>
                  <a:pt x="458724" y="678688"/>
                </a:lnTo>
                <a:lnTo>
                  <a:pt x="384312" y="677206"/>
                </a:lnTo>
                <a:lnTo>
                  <a:pt x="313724" y="672918"/>
                </a:lnTo>
                <a:lnTo>
                  <a:pt x="247905" y="666055"/>
                </a:lnTo>
                <a:lnTo>
                  <a:pt x="187799" y="656852"/>
                </a:lnTo>
                <a:lnTo>
                  <a:pt x="134350" y="645541"/>
                </a:lnTo>
                <a:lnTo>
                  <a:pt x="88501" y="632355"/>
                </a:lnTo>
                <a:lnTo>
                  <a:pt x="51198" y="617528"/>
                </a:lnTo>
                <a:lnTo>
                  <a:pt x="6003" y="583883"/>
                </a:lnTo>
                <a:lnTo>
                  <a:pt x="0" y="565530"/>
                </a:lnTo>
                <a:lnTo>
                  <a:pt x="917448" y="1131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561079" y="4085844"/>
            <a:ext cx="6413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422777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458723" y="0"/>
                </a:moveTo>
                <a:lnTo>
                  <a:pt x="390932" y="1347"/>
                </a:lnTo>
                <a:lnTo>
                  <a:pt x="326231" y="5260"/>
                </a:lnTo>
                <a:lnTo>
                  <a:pt x="265329" y="11549"/>
                </a:lnTo>
                <a:lnTo>
                  <a:pt x="208935" y="20020"/>
                </a:lnTo>
                <a:lnTo>
                  <a:pt x="157759" y="30483"/>
                </a:lnTo>
                <a:lnTo>
                  <a:pt x="112510" y="42745"/>
                </a:lnTo>
                <a:lnTo>
                  <a:pt x="73898" y="56614"/>
                </a:lnTo>
                <a:lnTo>
                  <a:pt x="19420" y="88409"/>
                </a:lnTo>
                <a:lnTo>
                  <a:pt x="0" y="124332"/>
                </a:lnTo>
                <a:lnTo>
                  <a:pt x="0" y="622045"/>
                </a:lnTo>
                <a:lnTo>
                  <a:pt x="19420" y="657972"/>
                </a:lnTo>
                <a:lnTo>
                  <a:pt x="73898" y="689775"/>
                </a:lnTo>
                <a:lnTo>
                  <a:pt x="112510" y="703650"/>
                </a:lnTo>
                <a:lnTo>
                  <a:pt x="157759" y="715917"/>
                </a:lnTo>
                <a:lnTo>
                  <a:pt x="208935" y="726384"/>
                </a:lnTo>
                <a:lnTo>
                  <a:pt x="265329" y="734860"/>
                </a:lnTo>
                <a:lnTo>
                  <a:pt x="326231" y="741152"/>
                </a:lnTo>
                <a:lnTo>
                  <a:pt x="390932" y="745069"/>
                </a:lnTo>
                <a:lnTo>
                  <a:pt x="458723" y="746417"/>
                </a:lnTo>
                <a:lnTo>
                  <a:pt x="526515" y="745069"/>
                </a:lnTo>
                <a:lnTo>
                  <a:pt x="591216" y="741152"/>
                </a:lnTo>
                <a:lnTo>
                  <a:pt x="652118" y="734860"/>
                </a:lnTo>
                <a:lnTo>
                  <a:pt x="708512" y="726384"/>
                </a:lnTo>
                <a:lnTo>
                  <a:pt x="759688" y="715917"/>
                </a:lnTo>
                <a:lnTo>
                  <a:pt x="804937" y="703650"/>
                </a:lnTo>
                <a:lnTo>
                  <a:pt x="843549" y="689775"/>
                </a:lnTo>
                <a:lnTo>
                  <a:pt x="898027" y="657972"/>
                </a:lnTo>
                <a:lnTo>
                  <a:pt x="917447" y="622045"/>
                </a:lnTo>
                <a:lnTo>
                  <a:pt x="917447" y="124332"/>
                </a:lnTo>
                <a:lnTo>
                  <a:pt x="898027" y="88409"/>
                </a:lnTo>
                <a:lnTo>
                  <a:pt x="843549" y="56614"/>
                </a:lnTo>
                <a:lnTo>
                  <a:pt x="804937" y="42745"/>
                </a:lnTo>
                <a:lnTo>
                  <a:pt x="759688" y="30483"/>
                </a:lnTo>
                <a:lnTo>
                  <a:pt x="708512" y="20020"/>
                </a:lnTo>
                <a:lnTo>
                  <a:pt x="652118" y="11549"/>
                </a:lnTo>
                <a:lnTo>
                  <a:pt x="591216" y="5260"/>
                </a:lnTo>
                <a:lnTo>
                  <a:pt x="526515" y="1347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22777" y="4856734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60">
                <a:moveTo>
                  <a:pt x="917448" y="124332"/>
                </a:moveTo>
                <a:lnTo>
                  <a:pt x="898027" y="160267"/>
                </a:lnTo>
                <a:lnTo>
                  <a:pt x="843549" y="192089"/>
                </a:lnTo>
                <a:lnTo>
                  <a:pt x="804937" y="205975"/>
                </a:lnTo>
                <a:lnTo>
                  <a:pt x="759688" y="218254"/>
                </a:lnTo>
                <a:lnTo>
                  <a:pt x="708512" y="228734"/>
                </a:lnTo>
                <a:lnTo>
                  <a:pt x="652118" y="237220"/>
                </a:lnTo>
                <a:lnTo>
                  <a:pt x="591216" y="243521"/>
                </a:lnTo>
                <a:lnTo>
                  <a:pt x="526515" y="247442"/>
                </a:lnTo>
                <a:lnTo>
                  <a:pt x="458724" y="248792"/>
                </a:lnTo>
                <a:lnTo>
                  <a:pt x="390932" y="247442"/>
                </a:lnTo>
                <a:lnTo>
                  <a:pt x="326231" y="243521"/>
                </a:lnTo>
                <a:lnTo>
                  <a:pt x="265329" y="237220"/>
                </a:lnTo>
                <a:lnTo>
                  <a:pt x="208935" y="228734"/>
                </a:lnTo>
                <a:lnTo>
                  <a:pt x="157759" y="218254"/>
                </a:lnTo>
                <a:lnTo>
                  <a:pt x="112510" y="205975"/>
                </a:lnTo>
                <a:lnTo>
                  <a:pt x="73898" y="192089"/>
                </a:lnTo>
                <a:lnTo>
                  <a:pt x="19420" y="160267"/>
                </a:lnTo>
                <a:lnTo>
                  <a:pt x="0" y="124332"/>
                </a:lnTo>
                <a:lnTo>
                  <a:pt x="4973" y="105951"/>
                </a:lnTo>
                <a:lnTo>
                  <a:pt x="42631" y="71900"/>
                </a:lnTo>
                <a:lnTo>
                  <a:pt x="112510" y="42745"/>
                </a:lnTo>
                <a:lnTo>
                  <a:pt x="157759" y="30483"/>
                </a:lnTo>
                <a:lnTo>
                  <a:pt x="208935" y="20020"/>
                </a:lnTo>
                <a:lnTo>
                  <a:pt x="265329" y="11549"/>
                </a:lnTo>
                <a:lnTo>
                  <a:pt x="326231" y="5260"/>
                </a:lnTo>
                <a:lnTo>
                  <a:pt x="390932" y="1347"/>
                </a:lnTo>
                <a:lnTo>
                  <a:pt x="458724" y="0"/>
                </a:lnTo>
                <a:lnTo>
                  <a:pt x="526515" y="1347"/>
                </a:lnTo>
                <a:lnTo>
                  <a:pt x="591216" y="5260"/>
                </a:lnTo>
                <a:lnTo>
                  <a:pt x="652118" y="11549"/>
                </a:lnTo>
                <a:lnTo>
                  <a:pt x="708512" y="20020"/>
                </a:lnTo>
                <a:lnTo>
                  <a:pt x="759688" y="30483"/>
                </a:lnTo>
                <a:lnTo>
                  <a:pt x="804937" y="42745"/>
                </a:lnTo>
                <a:lnTo>
                  <a:pt x="843549" y="56614"/>
                </a:lnTo>
                <a:lnTo>
                  <a:pt x="898027" y="88409"/>
                </a:lnTo>
                <a:lnTo>
                  <a:pt x="917448" y="124332"/>
                </a:lnTo>
                <a:lnTo>
                  <a:pt x="917448" y="622045"/>
                </a:lnTo>
                <a:lnTo>
                  <a:pt x="898027" y="657972"/>
                </a:lnTo>
                <a:lnTo>
                  <a:pt x="843549" y="689775"/>
                </a:lnTo>
                <a:lnTo>
                  <a:pt x="804937" y="703650"/>
                </a:lnTo>
                <a:lnTo>
                  <a:pt x="759688" y="715917"/>
                </a:lnTo>
                <a:lnTo>
                  <a:pt x="708512" y="726384"/>
                </a:lnTo>
                <a:lnTo>
                  <a:pt x="652118" y="734860"/>
                </a:lnTo>
                <a:lnTo>
                  <a:pt x="591216" y="741152"/>
                </a:lnTo>
                <a:lnTo>
                  <a:pt x="526515" y="745069"/>
                </a:lnTo>
                <a:lnTo>
                  <a:pt x="458724" y="746417"/>
                </a:lnTo>
                <a:lnTo>
                  <a:pt x="390932" y="745069"/>
                </a:lnTo>
                <a:lnTo>
                  <a:pt x="326231" y="741152"/>
                </a:lnTo>
                <a:lnTo>
                  <a:pt x="265329" y="734860"/>
                </a:lnTo>
                <a:lnTo>
                  <a:pt x="208935" y="726384"/>
                </a:lnTo>
                <a:lnTo>
                  <a:pt x="157759" y="715917"/>
                </a:lnTo>
                <a:lnTo>
                  <a:pt x="112510" y="703650"/>
                </a:lnTo>
                <a:lnTo>
                  <a:pt x="73898" y="689775"/>
                </a:lnTo>
                <a:lnTo>
                  <a:pt x="19420" y="657972"/>
                </a:lnTo>
                <a:lnTo>
                  <a:pt x="0" y="622045"/>
                </a:lnTo>
                <a:lnTo>
                  <a:pt x="917448" y="12433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422777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458723" y="0"/>
                </a:moveTo>
                <a:lnTo>
                  <a:pt x="384312" y="1481"/>
                </a:lnTo>
                <a:lnTo>
                  <a:pt x="313724" y="5768"/>
                </a:lnTo>
                <a:lnTo>
                  <a:pt x="247905" y="12629"/>
                </a:lnTo>
                <a:lnTo>
                  <a:pt x="187799" y="21827"/>
                </a:lnTo>
                <a:lnTo>
                  <a:pt x="134350" y="33131"/>
                </a:lnTo>
                <a:lnTo>
                  <a:pt x="88501" y="46305"/>
                </a:lnTo>
                <a:lnTo>
                  <a:pt x="51198" y="61116"/>
                </a:lnTo>
                <a:lnTo>
                  <a:pt x="6003" y="94712"/>
                </a:lnTo>
                <a:lnTo>
                  <a:pt x="0" y="113030"/>
                </a:lnTo>
                <a:lnTo>
                  <a:pt x="0" y="565492"/>
                </a:lnTo>
                <a:lnTo>
                  <a:pt x="23384" y="601244"/>
                </a:lnTo>
                <a:lnTo>
                  <a:pt x="88501" y="632293"/>
                </a:lnTo>
                <a:lnTo>
                  <a:pt x="134350" y="645472"/>
                </a:lnTo>
                <a:lnTo>
                  <a:pt x="187799" y="656777"/>
                </a:lnTo>
                <a:lnTo>
                  <a:pt x="247905" y="665975"/>
                </a:lnTo>
                <a:lnTo>
                  <a:pt x="313724" y="672833"/>
                </a:lnTo>
                <a:lnTo>
                  <a:pt x="384312" y="677118"/>
                </a:lnTo>
                <a:lnTo>
                  <a:pt x="458723" y="678599"/>
                </a:lnTo>
                <a:lnTo>
                  <a:pt x="533135" y="677118"/>
                </a:lnTo>
                <a:lnTo>
                  <a:pt x="603723" y="672833"/>
                </a:lnTo>
                <a:lnTo>
                  <a:pt x="669542" y="665975"/>
                </a:lnTo>
                <a:lnTo>
                  <a:pt x="729648" y="656777"/>
                </a:lnTo>
                <a:lnTo>
                  <a:pt x="783097" y="645472"/>
                </a:lnTo>
                <a:lnTo>
                  <a:pt x="828946" y="632293"/>
                </a:lnTo>
                <a:lnTo>
                  <a:pt x="866249" y="617473"/>
                </a:lnTo>
                <a:lnTo>
                  <a:pt x="911444" y="583840"/>
                </a:lnTo>
                <a:lnTo>
                  <a:pt x="917447" y="565492"/>
                </a:lnTo>
                <a:lnTo>
                  <a:pt x="917447" y="113030"/>
                </a:lnTo>
                <a:lnTo>
                  <a:pt x="894063" y="77329"/>
                </a:lnTo>
                <a:lnTo>
                  <a:pt x="828946" y="46305"/>
                </a:lnTo>
                <a:lnTo>
                  <a:pt x="783097" y="33131"/>
                </a:lnTo>
                <a:lnTo>
                  <a:pt x="729648" y="21827"/>
                </a:lnTo>
                <a:lnTo>
                  <a:pt x="669542" y="12629"/>
                </a:lnTo>
                <a:lnTo>
                  <a:pt x="603723" y="5768"/>
                </a:lnTo>
                <a:lnTo>
                  <a:pt x="533135" y="1481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22777" y="5331714"/>
            <a:ext cx="917575" cy="678815"/>
          </a:xfrm>
          <a:custGeom>
            <a:avLst/>
            <a:gdLst/>
            <a:ahLst/>
            <a:cxnLst/>
            <a:rect l="l" t="t" r="r" b="b"/>
            <a:pathLst>
              <a:path w="917575" h="678814">
                <a:moveTo>
                  <a:pt x="917448" y="113030"/>
                </a:moveTo>
                <a:lnTo>
                  <a:pt x="894063" y="148792"/>
                </a:lnTo>
                <a:lnTo>
                  <a:pt x="828946" y="179854"/>
                </a:lnTo>
                <a:lnTo>
                  <a:pt x="783097" y="193040"/>
                </a:lnTo>
                <a:lnTo>
                  <a:pt x="729648" y="204351"/>
                </a:lnTo>
                <a:lnTo>
                  <a:pt x="669542" y="213554"/>
                </a:lnTo>
                <a:lnTo>
                  <a:pt x="603723" y="220417"/>
                </a:lnTo>
                <a:lnTo>
                  <a:pt x="533135" y="224705"/>
                </a:lnTo>
                <a:lnTo>
                  <a:pt x="458724" y="226187"/>
                </a:lnTo>
                <a:lnTo>
                  <a:pt x="384312" y="224705"/>
                </a:lnTo>
                <a:lnTo>
                  <a:pt x="313724" y="220417"/>
                </a:lnTo>
                <a:lnTo>
                  <a:pt x="247905" y="213554"/>
                </a:lnTo>
                <a:lnTo>
                  <a:pt x="187799" y="204351"/>
                </a:lnTo>
                <a:lnTo>
                  <a:pt x="134350" y="193040"/>
                </a:lnTo>
                <a:lnTo>
                  <a:pt x="88501" y="179854"/>
                </a:lnTo>
                <a:lnTo>
                  <a:pt x="51198" y="165027"/>
                </a:lnTo>
                <a:lnTo>
                  <a:pt x="6003" y="131382"/>
                </a:lnTo>
                <a:lnTo>
                  <a:pt x="0" y="113030"/>
                </a:lnTo>
                <a:lnTo>
                  <a:pt x="6003" y="94712"/>
                </a:lnTo>
                <a:lnTo>
                  <a:pt x="51198" y="61116"/>
                </a:lnTo>
                <a:lnTo>
                  <a:pt x="88501" y="46305"/>
                </a:lnTo>
                <a:lnTo>
                  <a:pt x="134350" y="33131"/>
                </a:lnTo>
                <a:lnTo>
                  <a:pt x="187799" y="21827"/>
                </a:lnTo>
                <a:lnTo>
                  <a:pt x="247905" y="12629"/>
                </a:lnTo>
                <a:lnTo>
                  <a:pt x="313724" y="5768"/>
                </a:lnTo>
                <a:lnTo>
                  <a:pt x="384312" y="1481"/>
                </a:lnTo>
                <a:lnTo>
                  <a:pt x="458724" y="0"/>
                </a:lnTo>
                <a:lnTo>
                  <a:pt x="533135" y="1481"/>
                </a:lnTo>
                <a:lnTo>
                  <a:pt x="603723" y="5768"/>
                </a:lnTo>
                <a:lnTo>
                  <a:pt x="669542" y="12629"/>
                </a:lnTo>
                <a:lnTo>
                  <a:pt x="729648" y="21827"/>
                </a:lnTo>
                <a:lnTo>
                  <a:pt x="783097" y="33131"/>
                </a:lnTo>
                <a:lnTo>
                  <a:pt x="828946" y="46305"/>
                </a:lnTo>
                <a:lnTo>
                  <a:pt x="866249" y="61116"/>
                </a:lnTo>
                <a:lnTo>
                  <a:pt x="911444" y="94712"/>
                </a:lnTo>
                <a:lnTo>
                  <a:pt x="917448" y="113030"/>
                </a:lnTo>
                <a:lnTo>
                  <a:pt x="917448" y="565492"/>
                </a:lnTo>
                <a:lnTo>
                  <a:pt x="894063" y="601244"/>
                </a:lnTo>
                <a:lnTo>
                  <a:pt x="828946" y="632293"/>
                </a:lnTo>
                <a:lnTo>
                  <a:pt x="783097" y="645472"/>
                </a:lnTo>
                <a:lnTo>
                  <a:pt x="729648" y="656777"/>
                </a:lnTo>
                <a:lnTo>
                  <a:pt x="669542" y="665975"/>
                </a:lnTo>
                <a:lnTo>
                  <a:pt x="603723" y="672833"/>
                </a:lnTo>
                <a:lnTo>
                  <a:pt x="533135" y="677118"/>
                </a:lnTo>
                <a:lnTo>
                  <a:pt x="458724" y="678599"/>
                </a:lnTo>
                <a:lnTo>
                  <a:pt x="384312" y="677118"/>
                </a:lnTo>
                <a:lnTo>
                  <a:pt x="313724" y="672833"/>
                </a:lnTo>
                <a:lnTo>
                  <a:pt x="247905" y="665975"/>
                </a:lnTo>
                <a:lnTo>
                  <a:pt x="187799" y="656777"/>
                </a:lnTo>
                <a:lnTo>
                  <a:pt x="134350" y="645472"/>
                </a:lnTo>
                <a:lnTo>
                  <a:pt x="88501" y="632293"/>
                </a:lnTo>
                <a:lnTo>
                  <a:pt x="51198" y="617473"/>
                </a:lnTo>
                <a:lnTo>
                  <a:pt x="6003" y="583840"/>
                </a:lnTo>
                <a:lnTo>
                  <a:pt x="0" y="565492"/>
                </a:lnTo>
                <a:lnTo>
                  <a:pt x="917448" y="11303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22777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458723" y="0"/>
                </a:moveTo>
                <a:lnTo>
                  <a:pt x="390932" y="1348"/>
                </a:lnTo>
                <a:lnTo>
                  <a:pt x="326231" y="5267"/>
                </a:lnTo>
                <a:lnTo>
                  <a:pt x="265329" y="11563"/>
                </a:lnTo>
                <a:lnTo>
                  <a:pt x="208935" y="20043"/>
                </a:lnTo>
                <a:lnTo>
                  <a:pt x="157759" y="30516"/>
                </a:lnTo>
                <a:lnTo>
                  <a:pt x="112510" y="42788"/>
                </a:lnTo>
                <a:lnTo>
                  <a:pt x="73898" y="56668"/>
                </a:lnTo>
                <a:lnTo>
                  <a:pt x="19420" y="88479"/>
                </a:lnTo>
                <a:lnTo>
                  <a:pt x="0" y="124409"/>
                </a:lnTo>
                <a:lnTo>
                  <a:pt x="0" y="622058"/>
                </a:lnTo>
                <a:lnTo>
                  <a:pt x="19420" y="657988"/>
                </a:lnTo>
                <a:lnTo>
                  <a:pt x="73898" y="689799"/>
                </a:lnTo>
                <a:lnTo>
                  <a:pt x="112510" y="703679"/>
                </a:lnTo>
                <a:lnTo>
                  <a:pt x="157759" y="715951"/>
                </a:lnTo>
                <a:lnTo>
                  <a:pt x="208935" y="726424"/>
                </a:lnTo>
                <a:lnTo>
                  <a:pt x="265329" y="734904"/>
                </a:lnTo>
                <a:lnTo>
                  <a:pt x="326231" y="741200"/>
                </a:lnTo>
                <a:lnTo>
                  <a:pt x="390932" y="745118"/>
                </a:lnTo>
                <a:lnTo>
                  <a:pt x="458723" y="746467"/>
                </a:lnTo>
                <a:lnTo>
                  <a:pt x="526515" y="745118"/>
                </a:lnTo>
                <a:lnTo>
                  <a:pt x="591216" y="741200"/>
                </a:lnTo>
                <a:lnTo>
                  <a:pt x="652118" y="734904"/>
                </a:lnTo>
                <a:lnTo>
                  <a:pt x="708512" y="726424"/>
                </a:lnTo>
                <a:lnTo>
                  <a:pt x="759688" y="715951"/>
                </a:lnTo>
                <a:lnTo>
                  <a:pt x="804937" y="703679"/>
                </a:lnTo>
                <a:lnTo>
                  <a:pt x="843549" y="689799"/>
                </a:lnTo>
                <a:lnTo>
                  <a:pt x="898027" y="657988"/>
                </a:lnTo>
                <a:lnTo>
                  <a:pt x="917447" y="622058"/>
                </a:lnTo>
                <a:lnTo>
                  <a:pt x="917447" y="124409"/>
                </a:lnTo>
                <a:lnTo>
                  <a:pt x="898027" y="88479"/>
                </a:lnTo>
                <a:lnTo>
                  <a:pt x="843549" y="56668"/>
                </a:lnTo>
                <a:lnTo>
                  <a:pt x="804937" y="42788"/>
                </a:lnTo>
                <a:lnTo>
                  <a:pt x="759688" y="30516"/>
                </a:lnTo>
                <a:lnTo>
                  <a:pt x="708512" y="20043"/>
                </a:lnTo>
                <a:lnTo>
                  <a:pt x="652118" y="11563"/>
                </a:lnTo>
                <a:lnTo>
                  <a:pt x="591216" y="5267"/>
                </a:lnTo>
                <a:lnTo>
                  <a:pt x="526515" y="1348"/>
                </a:lnTo>
                <a:lnTo>
                  <a:pt x="45872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22777" y="5806731"/>
            <a:ext cx="917575" cy="746760"/>
          </a:xfrm>
          <a:custGeom>
            <a:avLst/>
            <a:gdLst/>
            <a:ahLst/>
            <a:cxnLst/>
            <a:rect l="l" t="t" r="r" b="b"/>
            <a:pathLst>
              <a:path w="917575" h="746759">
                <a:moveTo>
                  <a:pt x="917448" y="124409"/>
                </a:moveTo>
                <a:lnTo>
                  <a:pt x="898027" y="160339"/>
                </a:lnTo>
                <a:lnTo>
                  <a:pt x="843549" y="192150"/>
                </a:lnTo>
                <a:lnTo>
                  <a:pt x="804937" y="206029"/>
                </a:lnTo>
                <a:lnTo>
                  <a:pt x="759688" y="218302"/>
                </a:lnTo>
                <a:lnTo>
                  <a:pt x="708512" y="228774"/>
                </a:lnTo>
                <a:lnTo>
                  <a:pt x="652118" y="237255"/>
                </a:lnTo>
                <a:lnTo>
                  <a:pt x="591216" y="243550"/>
                </a:lnTo>
                <a:lnTo>
                  <a:pt x="526515" y="247469"/>
                </a:lnTo>
                <a:lnTo>
                  <a:pt x="458724" y="248818"/>
                </a:lnTo>
                <a:lnTo>
                  <a:pt x="390932" y="247469"/>
                </a:lnTo>
                <a:lnTo>
                  <a:pt x="326231" y="243550"/>
                </a:lnTo>
                <a:lnTo>
                  <a:pt x="265329" y="237255"/>
                </a:lnTo>
                <a:lnTo>
                  <a:pt x="208935" y="228774"/>
                </a:lnTo>
                <a:lnTo>
                  <a:pt x="157759" y="218302"/>
                </a:lnTo>
                <a:lnTo>
                  <a:pt x="112510" y="206029"/>
                </a:lnTo>
                <a:lnTo>
                  <a:pt x="73898" y="192150"/>
                </a:lnTo>
                <a:lnTo>
                  <a:pt x="19420" y="160339"/>
                </a:lnTo>
                <a:lnTo>
                  <a:pt x="0" y="124409"/>
                </a:lnTo>
                <a:lnTo>
                  <a:pt x="4973" y="106025"/>
                </a:lnTo>
                <a:lnTo>
                  <a:pt x="42631" y="71962"/>
                </a:lnTo>
                <a:lnTo>
                  <a:pt x="112510" y="42788"/>
                </a:lnTo>
                <a:lnTo>
                  <a:pt x="157759" y="30516"/>
                </a:lnTo>
                <a:lnTo>
                  <a:pt x="208935" y="20043"/>
                </a:lnTo>
                <a:lnTo>
                  <a:pt x="265329" y="11563"/>
                </a:lnTo>
                <a:lnTo>
                  <a:pt x="326231" y="5267"/>
                </a:lnTo>
                <a:lnTo>
                  <a:pt x="390932" y="1348"/>
                </a:lnTo>
                <a:lnTo>
                  <a:pt x="458724" y="0"/>
                </a:lnTo>
                <a:lnTo>
                  <a:pt x="526515" y="1348"/>
                </a:lnTo>
                <a:lnTo>
                  <a:pt x="591216" y="5267"/>
                </a:lnTo>
                <a:lnTo>
                  <a:pt x="652118" y="11563"/>
                </a:lnTo>
                <a:lnTo>
                  <a:pt x="708512" y="20043"/>
                </a:lnTo>
                <a:lnTo>
                  <a:pt x="759688" y="30516"/>
                </a:lnTo>
                <a:lnTo>
                  <a:pt x="804937" y="42788"/>
                </a:lnTo>
                <a:lnTo>
                  <a:pt x="843549" y="56668"/>
                </a:lnTo>
                <a:lnTo>
                  <a:pt x="898027" y="88479"/>
                </a:lnTo>
                <a:lnTo>
                  <a:pt x="917448" y="124409"/>
                </a:lnTo>
                <a:lnTo>
                  <a:pt x="917448" y="622058"/>
                </a:lnTo>
                <a:lnTo>
                  <a:pt x="898027" y="657988"/>
                </a:lnTo>
                <a:lnTo>
                  <a:pt x="843549" y="689799"/>
                </a:lnTo>
                <a:lnTo>
                  <a:pt x="804937" y="703679"/>
                </a:lnTo>
                <a:lnTo>
                  <a:pt x="759688" y="715951"/>
                </a:lnTo>
                <a:lnTo>
                  <a:pt x="708512" y="726424"/>
                </a:lnTo>
                <a:lnTo>
                  <a:pt x="652118" y="734904"/>
                </a:lnTo>
                <a:lnTo>
                  <a:pt x="591216" y="741200"/>
                </a:lnTo>
                <a:lnTo>
                  <a:pt x="526515" y="745118"/>
                </a:lnTo>
                <a:lnTo>
                  <a:pt x="458724" y="746467"/>
                </a:lnTo>
                <a:lnTo>
                  <a:pt x="390932" y="745118"/>
                </a:lnTo>
                <a:lnTo>
                  <a:pt x="326231" y="741200"/>
                </a:lnTo>
                <a:lnTo>
                  <a:pt x="265329" y="734904"/>
                </a:lnTo>
                <a:lnTo>
                  <a:pt x="208935" y="726424"/>
                </a:lnTo>
                <a:lnTo>
                  <a:pt x="157759" y="715951"/>
                </a:lnTo>
                <a:lnTo>
                  <a:pt x="112510" y="703679"/>
                </a:lnTo>
                <a:lnTo>
                  <a:pt x="73898" y="689799"/>
                </a:lnTo>
                <a:lnTo>
                  <a:pt x="19420" y="657988"/>
                </a:lnTo>
                <a:lnTo>
                  <a:pt x="0" y="622058"/>
                </a:lnTo>
                <a:lnTo>
                  <a:pt x="917448" y="12440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31140" y="1470405"/>
            <a:ext cx="855535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Disk </a:t>
            </a:r>
            <a:r>
              <a:rPr sz="2400" dirty="0">
                <a:latin typeface="Times New Roman"/>
                <a:cs typeface="Times New Roman"/>
              </a:rPr>
              <a:t>Mirroring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Provides data </a:t>
            </a:r>
            <a:r>
              <a:rPr sz="2400" spc="-5" dirty="0">
                <a:latin typeface="Times New Roman"/>
                <a:cs typeface="Times New Roman"/>
              </a:rPr>
              <a:t>mirroring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(shadowing)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written on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duplicate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simultaneously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 one drive </a:t>
            </a:r>
            <a:r>
              <a:rPr sz="2400" spc="-5" dirty="0">
                <a:latin typeface="Times New Roman"/>
                <a:cs typeface="Times New Roman"/>
              </a:rPr>
              <a:t>fails,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switch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other without </a:t>
            </a:r>
            <a:r>
              <a:rPr sz="2400" spc="-5" dirty="0">
                <a:latin typeface="Times New Roman"/>
                <a:cs typeface="Times New Roman"/>
              </a:rPr>
              <a:t>loss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data 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4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Delivers fault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tolerance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RAID Level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8"/>
                </a:lnTo>
                <a:lnTo>
                  <a:pt x="357672" y="5344"/>
                </a:lnTo>
                <a:lnTo>
                  <a:pt x="290904" y="11732"/>
                </a:lnTo>
                <a:lnTo>
                  <a:pt x="229077" y="20336"/>
                </a:lnTo>
                <a:lnTo>
                  <a:pt x="172969" y="30962"/>
                </a:lnTo>
                <a:lnTo>
                  <a:pt x="123359" y="43415"/>
                </a:lnTo>
                <a:lnTo>
                  <a:pt x="81025" y="57498"/>
                </a:lnTo>
                <a:lnTo>
                  <a:pt x="21293" y="89777"/>
                </a:lnTo>
                <a:lnTo>
                  <a:pt x="0" y="126238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238"/>
                </a:lnTo>
                <a:lnTo>
                  <a:pt x="984546" y="89777"/>
                </a:lnTo>
                <a:lnTo>
                  <a:pt x="924814" y="57498"/>
                </a:lnTo>
                <a:lnTo>
                  <a:pt x="882480" y="43415"/>
                </a:lnTo>
                <a:lnTo>
                  <a:pt x="832870" y="30962"/>
                </a:lnTo>
                <a:lnTo>
                  <a:pt x="776762" y="20336"/>
                </a:lnTo>
                <a:lnTo>
                  <a:pt x="714935" y="11732"/>
                </a:lnTo>
                <a:lnTo>
                  <a:pt x="648167" y="5344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238"/>
                </a:moveTo>
                <a:lnTo>
                  <a:pt x="984546" y="162641"/>
                </a:lnTo>
                <a:lnTo>
                  <a:pt x="924814" y="194883"/>
                </a:lnTo>
                <a:lnTo>
                  <a:pt x="882480" y="208954"/>
                </a:lnTo>
                <a:lnTo>
                  <a:pt x="832870" y="221398"/>
                </a:lnTo>
                <a:lnTo>
                  <a:pt x="776762" y="232018"/>
                </a:lnTo>
                <a:lnTo>
                  <a:pt x="714935" y="240619"/>
                </a:lnTo>
                <a:lnTo>
                  <a:pt x="648167" y="247005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5"/>
                </a:lnTo>
                <a:lnTo>
                  <a:pt x="290904" y="240619"/>
                </a:lnTo>
                <a:lnTo>
                  <a:pt x="229077" y="232018"/>
                </a:lnTo>
                <a:lnTo>
                  <a:pt x="172969" y="221398"/>
                </a:lnTo>
                <a:lnTo>
                  <a:pt x="123359" y="208954"/>
                </a:lnTo>
                <a:lnTo>
                  <a:pt x="81025" y="194883"/>
                </a:lnTo>
                <a:lnTo>
                  <a:pt x="21293" y="162641"/>
                </a:lnTo>
                <a:lnTo>
                  <a:pt x="0" y="126238"/>
                </a:lnTo>
                <a:lnTo>
                  <a:pt x="5453" y="107582"/>
                </a:lnTo>
                <a:lnTo>
                  <a:pt x="46743" y="73017"/>
                </a:lnTo>
                <a:lnTo>
                  <a:pt x="123359" y="43415"/>
                </a:lnTo>
                <a:lnTo>
                  <a:pt x="172969" y="30962"/>
                </a:lnTo>
                <a:lnTo>
                  <a:pt x="229077" y="20336"/>
                </a:lnTo>
                <a:lnTo>
                  <a:pt x="290904" y="11732"/>
                </a:lnTo>
                <a:lnTo>
                  <a:pt x="357672" y="5344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4"/>
                </a:lnTo>
                <a:lnTo>
                  <a:pt x="714935" y="11732"/>
                </a:lnTo>
                <a:lnTo>
                  <a:pt x="776762" y="20336"/>
                </a:lnTo>
                <a:lnTo>
                  <a:pt x="832870" y="30962"/>
                </a:lnTo>
                <a:lnTo>
                  <a:pt x="882480" y="43415"/>
                </a:lnTo>
                <a:lnTo>
                  <a:pt x="924814" y="57498"/>
                </a:lnTo>
                <a:lnTo>
                  <a:pt x="984546" y="89777"/>
                </a:lnTo>
                <a:lnTo>
                  <a:pt x="1005840" y="126238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23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31"/>
                </a:lnTo>
                <a:lnTo>
                  <a:pt x="21293" y="606677"/>
                </a:lnTo>
                <a:lnTo>
                  <a:pt x="81025" y="636031"/>
                </a:lnTo>
                <a:lnTo>
                  <a:pt x="123359" y="648840"/>
                </a:lnTo>
                <a:lnTo>
                  <a:pt x="172969" y="660168"/>
                </a:lnTo>
                <a:lnTo>
                  <a:pt x="229077" y="669835"/>
                </a:lnTo>
                <a:lnTo>
                  <a:pt x="290904" y="677663"/>
                </a:lnTo>
                <a:lnTo>
                  <a:pt x="357672" y="683476"/>
                </a:lnTo>
                <a:lnTo>
                  <a:pt x="428603" y="687094"/>
                </a:lnTo>
                <a:lnTo>
                  <a:pt x="502920" y="688339"/>
                </a:lnTo>
                <a:lnTo>
                  <a:pt x="577236" y="687094"/>
                </a:lnTo>
                <a:lnTo>
                  <a:pt x="648167" y="683476"/>
                </a:lnTo>
                <a:lnTo>
                  <a:pt x="714935" y="677663"/>
                </a:lnTo>
                <a:lnTo>
                  <a:pt x="776762" y="669835"/>
                </a:lnTo>
                <a:lnTo>
                  <a:pt x="832870" y="660168"/>
                </a:lnTo>
                <a:lnTo>
                  <a:pt x="882480" y="648840"/>
                </a:lnTo>
                <a:lnTo>
                  <a:pt x="924814" y="636031"/>
                </a:lnTo>
                <a:lnTo>
                  <a:pt x="984546" y="606677"/>
                </a:lnTo>
                <a:lnTo>
                  <a:pt x="1005840" y="573531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1005840" y="114807"/>
                </a:moveTo>
                <a:lnTo>
                  <a:pt x="984546" y="147942"/>
                </a:lnTo>
                <a:lnTo>
                  <a:pt x="924814" y="177269"/>
                </a:lnTo>
                <a:lnTo>
                  <a:pt x="882480" y="190061"/>
                </a:lnTo>
                <a:lnTo>
                  <a:pt x="832870" y="201372"/>
                </a:lnTo>
                <a:lnTo>
                  <a:pt x="776762" y="211022"/>
                </a:lnTo>
                <a:lnTo>
                  <a:pt x="714935" y="218836"/>
                </a:lnTo>
                <a:lnTo>
                  <a:pt x="648167" y="224636"/>
                </a:lnTo>
                <a:lnTo>
                  <a:pt x="577236" y="228246"/>
                </a:lnTo>
                <a:lnTo>
                  <a:pt x="502920" y="229488"/>
                </a:lnTo>
                <a:lnTo>
                  <a:pt x="428603" y="228246"/>
                </a:lnTo>
                <a:lnTo>
                  <a:pt x="357672" y="224636"/>
                </a:lnTo>
                <a:lnTo>
                  <a:pt x="290904" y="218836"/>
                </a:lnTo>
                <a:lnTo>
                  <a:pt x="229077" y="211022"/>
                </a:lnTo>
                <a:lnTo>
                  <a:pt x="172969" y="201372"/>
                </a:lnTo>
                <a:lnTo>
                  <a:pt x="123359" y="190061"/>
                </a:lnTo>
                <a:lnTo>
                  <a:pt x="81025" y="177269"/>
                </a:lnTo>
                <a:lnTo>
                  <a:pt x="21293" y="147942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31"/>
                </a:lnTo>
                <a:lnTo>
                  <a:pt x="984546" y="606677"/>
                </a:lnTo>
                <a:lnTo>
                  <a:pt x="924814" y="636031"/>
                </a:lnTo>
                <a:lnTo>
                  <a:pt x="882480" y="648840"/>
                </a:lnTo>
                <a:lnTo>
                  <a:pt x="832870" y="660168"/>
                </a:lnTo>
                <a:lnTo>
                  <a:pt x="776762" y="669835"/>
                </a:lnTo>
                <a:lnTo>
                  <a:pt x="714935" y="677663"/>
                </a:lnTo>
                <a:lnTo>
                  <a:pt x="648167" y="683476"/>
                </a:lnTo>
                <a:lnTo>
                  <a:pt x="577236" y="687094"/>
                </a:lnTo>
                <a:lnTo>
                  <a:pt x="502920" y="688339"/>
                </a:lnTo>
                <a:lnTo>
                  <a:pt x="428603" y="687094"/>
                </a:lnTo>
                <a:lnTo>
                  <a:pt x="357672" y="683476"/>
                </a:lnTo>
                <a:lnTo>
                  <a:pt x="290904" y="677663"/>
                </a:lnTo>
                <a:lnTo>
                  <a:pt x="229077" y="669835"/>
                </a:lnTo>
                <a:lnTo>
                  <a:pt x="172969" y="660168"/>
                </a:lnTo>
                <a:lnTo>
                  <a:pt x="123359" y="648840"/>
                </a:lnTo>
                <a:lnTo>
                  <a:pt x="81025" y="636031"/>
                </a:lnTo>
                <a:lnTo>
                  <a:pt x="21293" y="606677"/>
                </a:lnTo>
                <a:lnTo>
                  <a:pt x="0" y="573531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5263" y="3848861"/>
            <a:ext cx="64198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8"/>
                </a:lnTo>
                <a:lnTo>
                  <a:pt x="357672" y="5343"/>
                </a:lnTo>
                <a:lnTo>
                  <a:pt x="290904" y="11729"/>
                </a:lnTo>
                <a:lnTo>
                  <a:pt x="229077" y="20330"/>
                </a:lnTo>
                <a:lnTo>
                  <a:pt x="172969" y="30950"/>
                </a:lnTo>
                <a:lnTo>
                  <a:pt x="123359" y="43394"/>
                </a:lnTo>
                <a:lnTo>
                  <a:pt x="81025" y="57465"/>
                </a:lnTo>
                <a:lnTo>
                  <a:pt x="21293" y="89707"/>
                </a:lnTo>
                <a:lnTo>
                  <a:pt x="0" y="126111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111"/>
                </a:lnTo>
                <a:lnTo>
                  <a:pt x="984546" y="89707"/>
                </a:lnTo>
                <a:lnTo>
                  <a:pt x="924814" y="57465"/>
                </a:lnTo>
                <a:lnTo>
                  <a:pt x="882480" y="43394"/>
                </a:lnTo>
                <a:lnTo>
                  <a:pt x="832870" y="30950"/>
                </a:lnTo>
                <a:lnTo>
                  <a:pt x="776762" y="20330"/>
                </a:lnTo>
                <a:lnTo>
                  <a:pt x="714935" y="11729"/>
                </a:lnTo>
                <a:lnTo>
                  <a:pt x="648167" y="5343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111"/>
                </a:moveTo>
                <a:lnTo>
                  <a:pt x="984546" y="162571"/>
                </a:lnTo>
                <a:lnTo>
                  <a:pt x="924814" y="194850"/>
                </a:lnTo>
                <a:lnTo>
                  <a:pt x="882480" y="208933"/>
                </a:lnTo>
                <a:lnTo>
                  <a:pt x="832870" y="221386"/>
                </a:lnTo>
                <a:lnTo>
                  <a:pt x="776762" y="232012"/>
                </a:lnTo>
                <a:lnTo>
                  <a:pt x="714935" y="240616"/>
                </a:lnTo>
                <a:lnTo>
                  <a:pt x="648167" y="247004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4"/>
                </a:lnTo>
                <a:lnTo>
                  <a:pt x="290904" y="240616"/>
                </a:lnTo>
                <a:lnTo>
                  <a:pt x="229077" y="232012"/>
                </a:lnTo>
                <a:lnTo>
                  <a:pt x="172969" y="221386"/>
                </a:lnTo>
                <a:lnTo>
                  <a:pt x="123359" y="208933"/>
                </a:lnTo>
                <a:lnTo>
                  <a:pt x="81025" y="194850"/>
                </a:lnTo>
                <a:lnTo>
                  <a:pt x="21293" y="162571"/>
                </a:lnTo>
                <a:lnTo>
                  <a:pt x="0" y="126111"/>
                </a:lnTo>
                <a:lnTo>
                  <a:pt x="5453" y="107487"/>
                </a:lnTo>
                <a:lnTo>
                  <a:pt x="46743" y="72968"/>
                </a:lnTo>
                <a:lnTo>
                  <a:pt x="123359" y="43394"/>
                </a:lnTo>
                <a:lnTo>
                  <a:pt x="172969" y="30950"/>
                </a:lnTo>
                <a:lnTo>
                  <a:pt x="229077" y="20330"/>
                </a:lnTo>
                <a:lnTo>
                  <a:pt x="290904" y="11729"/>
                </a:lnTo>
                <a:lnTo>
                  <a:pt x="357672" y="5343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3"/>
                </a:lnTo>
                <a:lnTo>
                  <a:pt x="714935" y="11729"/>
                </a:lnTo>
                <a:lnTo>
                  <a:pt x="776762" y="20330"/>
                </a:lnTo>
                <a:lnTo>
                  <a:pt x="832870" y="30950"/>
                </a:lnTo>
                <a:lnTo>
                  <a:pt x="882480" y="43394"/>
                </a:lnTo>
                <a:lnTo>
                  <a:pt x="924814" y="57465"/>
                </a:lnTo>
                <a:lnTo>
                  <a:pt x="984546" y="89707"/>
                </a:lnTo>
                <a:lnTo>
                  <a:pt x="1005840" y="126111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11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82"/>
                </a:lnTo>
                <a:lnTo>
                  <a:pt x="21293" y="606710"/>
                </a:lnTo>
                <a:lnTo>
                  <a:pt x="81025" y="636040"/>
                </a:lnTo>
                <a:lnTo>
                  <a:pt x="123359" y="648837"/>
                </a:lnTo>
                <a:lnTo>
                  <a:pt x="172969" y="660152"/>
                </a:lnTo>
                <a:lnTo>
                  <a:pt x="229077" y="669808"/>
                </a:lnTo>
                <a:lnTo>
                  <a:pt x="290904" y="677627"/>
                </a:lnTo>
                <a:lnTo>
                  <a:pt x="357672" y="683432"/>
                </a:lnTo>
                <a:lnTo>
                  <a:pt x="428603" y="687045"/>
                </a:lnTo>
                <a:lnTo>
                  <a:pt x="502920" y="688289"/>
                </a:lnTo>
                <a:lnTo>
                  <a:pt x="577236" y="687045"/>
                </a:lnTo>
                <a:lnTo>
                  <a:pt x="648167" y="683432"/>
                </a:lnTo>
                <a:lnTo>
                  <a:pt x="714935" y="677627"/>
                </a:lnTo>
                <a:lnTo>
                  <a:pt x="776762" y="669808"/>
                </a:lnTo>
                <a:lnTo>
                  <a:pt x="832870" y="660152"/>
                </a:lnTo>
                <a:lnTo>
                  <a:pt x="882480" y="648837"/>
                </a:lnTo>
                <a:lnTo>
                  <a:pt x="924814" y="636040"/>
                </a:lnTo>
                <a:lnTo>
                  <a:pt x="984546" y="606710"/>
                </a:lnTo>
                <a:lnTo>
                  <a:pt x="1005840" y="573582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1005840" y="114807"/>
                </a:moveTo>
                <a:lnTo>
                  <a:pt x="984546" y="147896"/>
                </a:lnTo>
                <a:lnTo>
                  <a:pt x="924814" y="177212"/>
                </a:lnTo>
                <a:lnTo>
                  <a:pt x="882480" y="190010"/>
                </a:lnTo>
                <a:lnTo>
                  <a:pt x="832870" y="201329"/>
                </a:lnTo>
                <a:lnTo>
                  <a:pt x="776762" y="210990"/>
                </a:lnTo>
                <a:lnTo>
                  <a:pt x="714935" y="218815"/>
                </a:lnTo>
                <a:lnTo>
                  <a:pt x="648167" y="224626"/>
                </a:lnTo>
                <a:lnTo>
                  <a:pt x="577236" y="228243"/>
                </a:lnTo>
                <a:lnTo>
                  <a:pt x="502920" y="229488"/>
                </a:lnTo>
                <a:lnTo>
                  <a:pt x="428603" y="228243"/>
                </a:lnTo>
                <a:lnTo>
                  <a:pt x="357672" y="224626"/>
                </a:lnTo>
                <a:lnTo>
                  <a:pt x="290904" y="218815"/>
                </a:lnTo>
                <a:lnTo>
                  <a:pt x="229077" y="210990"/>
                </a:lnTo>
                <a:lnTo>
                  <a:pt x="172969" y="201329"/>
                </a:lnTo>
                <a:lnTo>
                  <a:pt x="123359" y="190010"/>
                </a:lnTo>
                <a:lnTo>
                  <a:pt x="81025" y="177212"/>
                </a:lnTo>
                <a:lnTo>
                  <a:pt x="21293" y="147896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82"/>
                </a:lnTo>
                <a:lnTo>
                  <a:pt x="984546" y="606710"/>
                </a:lnTo>
                <a:lnTo>
                  <a:pt x="924814" y="636040"/>
                </a:lnTo>
                <a:lnTo>
                  <a:pt x="882480" y="648837"/>
                </a:lnTo>
                <a:lnTo>
                  <a:pt x="832870" y="660152"/>
                </a:lnTo>
                <a:lnTo>
                  <a:pt x="776762" y="669808"/>
                </a:lnTo>
                <a:lnTo>
                  <a:pt x="714935" y="677627"/>
                </a:lnTo>
                <a:lnTo>
                  <a:pt x="648167" y="683432"/>
                </a:lnTo>
                <a:lnTo>
                  <a:pt x="577236" y="687045"/>
                </a:lnTo>
                <a:lnTo>
                  <a:pt x="502920" y="688289"/>
                </a:lnTo>
                <a:lnTo>
                  <a:pt x="428603" y="687045"/>
                </a:lnTo>
                <a:lnTo>
                  <a:pt x="357672" y="683432"/>
                </a:lnTo>
                <a:lnTo>
                  <a:pt x="290904" y="677627"/>
                </a:lnTo>
                <a:lnTo>
                  <a:pt x="229077" y="669808"/>
                </a:lnTo>
                <a:lnTo>
                  <a:pt x="172969" y="660152"/>
                </a:lnTo>
                <a:lnTo>
                  <a:pt x="123359" y="648837"/>
                </a:lnTo>
                <a:lnTo>
                  <a:pt x="81025" y="636040"/>
                </a:lnTo>
                <a:lnTo>
                  <a:pt x="21293" y="606710"/>
                </a:lnTo>
                <a:lnTo>
                  <a:pt x="0" y="573582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00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7"/>
                </a:lnTo>
                <a:lnTo>
                  <a:pt x="357672" y="5340"/>
                </a:lnTo>
                <a:lnTo>
                  <a:pt x="290904" y="11724"/>
                </a:lnTo>
                <a:lnTo>
                  <a:pt x="229077" y="20323"/>
                </a:lnTo>
                <a:lnTo>
                  <a:pt x="172969" y="30942"/>
                </a:lnTo>
                <a:lnTo>
                  <a:pt x="123359" y="43387"/>
                </a:lnTo>
                <a:lnTo>
                  <a:pt x="81025" y="57461"/>
                </a:lnTo>
                <a:lnTo>
                  <a:pt x="21293" y="89721"/>
                </a:lnTo>
                <a:lnTo>
                  <a:pt x="0" y="126161"/>
                </a:lnTo>
                <a:lnTo>
                  <a:pt x="0" y="630872"/>
                </a:lnTo>
                <a:lnTo>
                  <a:pt x="21293" y="667313"/>
                </a:lnTo>
                <a:lnTo>
                  <a:pt x="81025" y="699576"/>
                </a:lnTo>
                <a:lnTo>
                  <a:pt x="123359" y="713652"/>
                </a:lnTo>
                <a:lnTo>
                  <a:pt x="172969" y="726098"/>
                </a:lnTo>
                <a:lnTo>
                  <a:pt x="229077" y="736719"/>
                </a:lnTo>
                <a:lnTo>
                  <a:pt x="290904" y="745320"/>
                </a:lnTo>
                <a:lnTo>
                  <a:pt x="357672" y="751704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4"/>
                </a:lnTo>
                <a:lnTo>
                  <a:pt x="714935" y="745320"/>
                </a:lnTo>
                <a:lnTo>
                  <a:pt x="776762" y="736719"/>
                </a:lnTo>
                <a:lnTo>
                  <a:pt x="832870" y="726098"/>
                </a:lnTo>
                <a:lnTo>
                  <a:pt x="882480" y="713652"/>
                </a:lnTo>
                <a:lnTo>
                  <a:pt x="924814" y="699576"/>
                </a:lnTo>
                <a:lnTo>
                  <a:pt x="984546" y="667313"/>
                </a:lnTo>
                <a:lnTo>
                  <a:pt x="1005840" y="630872"/>
                </a:lnTo>
                <a:lnTo>
                  <a:pt x="1005840" y="126161"/>
                </a:lnTo>
                <a:lnTo>
                  <a:pt x="984546" y="89721"/>
                </a:lnTo>
                <a:lnTo>
                  <a:pt x="924814" y="57461"/>
                </a:lnTo>
                <a:lnTo>
                  <a:pt x="882480" y="43387"/>
                </a:lnTo>
                <a:lnTo>
                  <a:pt x="832870" y="30942"/>
                </a:lnTo>
                <a:lnTo>
                  <a:pt x="776762" y="20323"/>
                </a:lnTo>
                <a:lnTo>
                  <a:pt x="714935" y="11724"/>
                </a:lnTo>
                <a:lnTo>
                  <a:pt x="648167" y="5340"/>
                </a:lnTo>
                <a:lnTo>
                  <a:pt x="577236" y="1367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400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161"/>
                </a:moveTo>
                <a:lnTo>
                  <a:pt x="984546" y="162602"/>
                </a:lnTo>
                <a:lnTo>
                  <a:pt x="924814" y="194865"/>
                </a:lnTo>
                <a:lnTo>
                  <a:pt x="882480" y="208941"/>
                </a:lnTo>
                <a:lnTo>
                  <a:pt x="832870" y="221388"/>
                </a:lnTo>
                <a:lnTo>
                  <a:pt x="776762" y="232008"/>
                </a:lnTo>
                <a:lnTo>
                  <a:pt x="714935" y="240609"/>
                </a:lnTo>
                <a:lnTo>
                  <a:pt x="648167" y="246994"/>
                </a:lnTo>
                <a:lnTo>
                  <a:pt x="577236" y="250968"/>
                </a:lnTo>
                <a:lnTo>
                  <a:pt x="502920" y="252336"/>
                </a:lnTo>
                <a:lnTo>
                  <a:pt x="428603" y="250968"/>
                </a:lnTo>
                <a:lnTo>
                  <a:pt x="357672" y="246994"/>
                </a:lnTo>
                <a:lnTo>
                  <a:pt x="290904" y="240609"/>
                </a:lnTo>
                <a:lnTo>
                  <a:pt x="229077" y="232008"/>
                </a:lnTo>
                <a:lnTo>
                  <a:pt x="172969" y="221388"/>
                </a:lnTo>
                <a:lnTo>
                  <a:pt x="123359" y="208941"/>
                </a:lnTo>
                <a:lnTo>
                  <a:pt x="81025" y="194865"/>
                </a:lnTo>
                <a:lnTo>
                  <a:pt x="21293" y="162602"/>
                </a:lnTo>
                <a:lnTo>
                  <a:pt x="0" y="126161"/>
                </a:lnTo>
                <a:lnTo>
                  <a:pt x="5453" y="107516"/>
                </a:lnTo>
                <a:lnTo>
                  <a:pt x="46743" y="72971"/>
                </a:lnTo>
                <a:lnTo>
                  <a:pt x="123359" y="43387"/>
                </a:lnTo>
                <a:lnTo>
                  <a:pt x="172969" y="30942"/>
                </a:lnTo>
                <a:lnTo>
                  <a:pt x="229077" y="20323"/>
                </a:lnTo>
                <a:lnTo>
                  <a:pt x="290904" y="11724"/>
                </a:lnTo>
                <a:lnTo>
                  <a:pt x="357672" y="5340"/>
                </a:lnTo>
                <a:lnTo>
                  <a:pt x="428603" y="1367"/>
                </a:lnTo>
                <a:lnTo>
                  <a:pt x="502920" y="0"/>
                </a:lnTo>
                <a:lnTo>
                  <a:pt x="577236" y="1367"/>
                </a:lnTo>
                <a:lnTo>
                  <a:pt x="648167" y="5340"/>
                </a:lnTo>
                <a:lnTo>
                  <a:pt x="714935" y="11724"/>
                </a:lnTo>
                <a:lnTo>
                  <a:pt x="776762" y="20323"/>
                </a:lnTo>
                <a:lnTo>
                  <a:pt x="832870" y="30942"/>
                </a:lnTo>
                <a:lnTo>
                  <a:pt x="882480" y="43387"/>
                </a:lnTo>
                <a:lnTo>
                  <a:pt x="924814" y="57461"/>
                </a:lnTo>
                <a:lnTo>
                  <a:pt x="984546" y="89721"/>
                </a:lnTo>
                <a:lnTo>
                  <a:pt x="1005840" y="126161"/>
                </a:lnTo>
                <a:lnTo>
                  <a:pt x="1005840" y="630872"/>
                </a:lnTo>
                <a:lnTo>
                  <a:pt x="984546" y="667313"/>
                </a:lnTo>
                <a:lnTo>
                  <a:pt x="924814" y="699576"/>
                </a:lnTo>
                <a:lnTo>
                  <a:pt x="882480" y="713652"/>
                </a:lnTo>
                <a:lnTo>
                  <a:pt x="832870" y="726098"/>
                </a:lnTo>
                <a:lnTo>
                  <a:pt x="776762" y="736719"/>
                </a:lnTo>
                <a:lnTo>
                  <a:pt x="714935" y="745320"/>
                </a:lnTo>
                <a:lnTo>
                  <a:pt x="648167" y="751704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4"/>
                </a:lnTo>
                <a:lnTo>
                  <a:pt x="290904" y="745320"/>
                </a:lnTo>
                <a:lnTo>
                  <a:pt x="229077" y="736719"/>
                </a:lnTo>
                <a:lnTo>
                  <a:pt x="172969" y="726098"/>
                </a:lnTo>
                <a:lnTo>
                  <a:pt x="123359" y="713652"/>
                </a:lnTo>
                <a:lnTo>
                  <a:pt x="81025" y="699576"/>
                </a:lnTo>
                <a:lnTo>
                  <a:pt x="21293" y="667313"/>
                </a:lnTo>
                <a:lnTo>
                  <a:pt x="0" y="630872"/>
                </a:lnTo>
                <a:lnTo>
                  <a:pt x="1005840" y="12616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59254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4"/>
                </a:lnTo>
                <a:lnTo>
                  <a:pt x="290904" y="11732"/>
                </a:lnTo>
                <a:lnTo>
                  <a:pt x="229077" y="20336"/>
                </a:lnTo>
                <a:lnTo>
                  <a:pt x="172969" y="30962"/>
                </a:lnTo>
                <a:lnTo>
                  <a:pt x="123359" y="43415"/>
                </a:lnTo>
                <a:lnTo>
                  <a:pt x="81025" y="57498"/>
                </a:lnTo>
                <a:lnTo>
                  <a:pt x="21293" y="89777"/>
                </a:lnTo>
                <a:lnTo>
                  <a:pt x="0" y="126238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238"/>
                </a:lnTo>
                <a:lnTo>
                  <a:pt x="984546" y="89777"/>
                </a:lnTo>
                <a:lnTo>
                  <a:pt x="924814" y="57498"/>
                </a:lnTo>
                <a:lnTo>
                  <a:pt x="882480" y="43415"/>
                </a:lnTo>
                <a:lnTo>
                  <a:pt x="832870" y="30962"/>
                </a:lnTo>
                <a:lnTo>
                  <a:pt x="776762" y="20336"/>
                </a:lnTo>
                <a:lnTo>
                  <a:pt x="714935" y="11732"/>
                </a:lnTo>
                <a:lnTo>
                  <a:pt x="648167" y="5344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59254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40" y="126238"/>
                </a:moveTo>
                <a:lnTo>
                  <a:pt x="984546" y="162641"/>
                </a:lnTo>
                <a:lnTo>
                  <a:pt x="924814" y="194883"/>
                </a:lnTo>
                <a:lnTo>
                  <a:pt x="882480" y="208954"/>
                </a:lnTo>
                <a:lnTo>
                  <a:pt x="832870" y="221398"/>
                </a:lnTo>
                <a:lnTo>
                  <a:pt x="776762" y="232018"/>
                </a:lnTo>
                <a:lnTo>
                  <a:pt x="714935" y="240619"/>
                </a:lnTo>
                <a:lnTo>
                  <a:pt x="648167" y="247005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5"/>
                </a:lnTo>
                <a:lnTo>
                  <a:pt x="290904" y="240619"/>
                </a:lnTo>
                <a:lnTo>
                  <a:pt x="229077" y="232018"/>
                </a:lnTo>
                <a:lnTo>
                  <a:pt x="172969" y="221398"/>
                </a:lnTo>
                <a:lnTo>
                  <a:pt x="123359" y="208954"/>
                </a:lnTo>
                <a:lnTo>
                  <a:pt x="81025" y="194883"/>
                </a:lnTo>
                <a:lnTo>
                  <a:pt x="21293" y="162641"/>
                </a:lnTo>
                <a:lnTo>
                  <a:pt x="0" y="126238"/>
                </a:lnTo>
                <a:lnTo>
                  <a:pt x="5453" y="107582"/>
                </a:lnTo>
                <a:lnTo>
                  <a:pt x="46743" y="73017"/>
                </a:lnTo>
                <a:lnTo>
                  <a:pt x="123359" y="43415"/>
                </a:lnTo>
                <a:lnTo>
                  <a:pt x="172969" y="30962"/>
                </a:lnTo>
                <a:lnTo>
                  <a:pt x="229077" y="20336"/>
                </a:lnTo>
                <a:lnTo>
                  <a:pt x="290904" y="11732"/>
                </a:lnTo>
                <a:lnTo>
                  <a:pt x="357672" y="5344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4"/>
                </a:lnTo>
                <a:lnTo>
                  <a:pt x="714935" y="11732"/>
                </a:lnTo>
                <a:lnTo>
                  <a:pt x="776762" y="20336"/>
                </a:lnTo>
                <a:lnTo>
                  <a:pt x="832870" y="30962"/>
                </a:lnTo>
                <a:lnTo>
                  <a:pt x="882480" y="43415"/>
                </a:lnTo>
                <a:lnTo>
                  <a:pt x="924814" y="57498"/>
                </a:lnTo>
                <a:lnTo>
                  <a:pt x="984546" y="89777"/>
                </a:lnTo>
                <a:lnTo>
                  <a:pt x="1005840" y="126238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23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41245" y="3826002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59254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31"/>
                </a:lnTo>
                <a:lnTo>
                  <a:pt x="21293" y="606677"/>
                </a:lnTo>
                <a:lnTo>
                  <a:pt x="81025" y="636031"/>
                </a:lnTo>
                <a:lnTo>
                  <a:pt x="123359" y="648840"/>
                </a:lnTo>
                <a:lnTo>
                  <a:pt x="172969" y="660168"/>
                </a:lnTo>
                <a:lnTo>
                  <a:pt x="229077" y="669835"/>
                </a:lnTo>
                <a:lnTo>
                  <a:pt x="290904" y="677663"/>
                </a:lnTo>
                <a:lnTo>
                  <a:pt x="357672" y="683476"/>
                </a:lnTo>
                <a:lnTo>
                  <a:pt x="428603" y="687094"/>
                </a:lnTo>
                <a:lnTo>
                  <a:pt x="502920" y="688339"/>
                </a:lnTo>
                <a:lnTo>
                  <a:pt x="577236" y="687094"/>
                </a:lnTo>
                <a:lnTo>
                  <a:pt x="648167" y="683476"/>
                </a:lnTo>
                <a:lnTo>
                  <a:pt x="714935" y="677663"/>
                </a:lnTo>
                <a:lnTo>
                  <a:pt x="776762" y="669835"/>
                </a:lnTo>
                <a:lnTo>
                  <a:pt x="832870" y="660168"/>
                </a:lnTo>
                <a:lnTo>
                  <a:pt x="882480" y="648840"/>
                </a:lnTo>
                <a:lnTo>
                  <a:pt x="924814" y="636031"/>
                </a:lnTo>
                <a:lnTo>
                  <a:pt x="984546" y="606677"/>
                </a:lnTo>
                <a:lnTo>
                  <a:pt x="1005840" y="573531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9254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40" y="114807"/>
                </a:moveTo>
                <a:lnTo>
                  <a:pt x="984546" y="147942"/>
                </a:lnTo>
                <a:lnTo>
                  <a:pt x="924814" y="177269"/>
                </a:lnTo>
                <a:lnTo>
                  <a:pt x="882480" y="190061"/>
                </a:lnTo>
                <a:lnTo>
                  <a:pt x="832870" y="201372"/>
                </a:lnTo>
                <a:lnTo>
                  <a:pt x="776762" y="211022"/>
                </a:lnTo>
                <a:lnTo>
                  <a:pt x="714935" y="218836"/>
                </a:lnTo>
                <a:lnTo>
                  <a:pt x="648167" y="224636"/>
                </a:lnTo>
                <a:lnTo>
                  <a:pt x="577236" y="228246"/>
                </a:lnTo>
                <a:lnTo>
                  <a:pt x="502920" y="229488"/>
                </a:lnTo>
                <a:lnTo>
                  <a:pt x="428603" y="228246"/>
                </a:lnTo>
                <a:lnTo>
                  <a:pt x="357672" y="224636"/>
                </a:lnTo>
                <a:lnTo>
                  <a:pt x="290904" y="218836"/>
                </a:lnTo>
                <a:lnTo>
                  <a:pt x="229077" y="211022"/>
                </a:lnTo>
                <a:lnTo>
                  <a:pt x="172969" y="201372"/>
                </a:lnTo>
                <a:lnTo>
                  <a:pt x="123359" y="190061"/>
                </a:lnTo>
                <a:lnTo>
                  <a:pt x="81025" y="177269"/>
                </a:lnTo>
                <a:lnTo>
                  <a:pt x="21293" y="147942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31"/>
                </a:lnTo>
                <a:lnTo>
                  <a:pt x="984546" y="606677"/>
                </a:lnTo>
                <a:lnTo>
                  <a:pt x="924814" y="636031"/>
                </a:lnTo>
                <a:lnTo>
                  <a:pt x="882480" y="648840"/>
                </a:lnTo>
                <a:lnTo>
                  <a:pt x="832870" y="660168"/>
                </a:lnTo>
                <a:lnTo>
                  <a:pt x="776762" y="669835"/>
                </a:lnTo>
                <a:lnTo>
                  <a:pt x="714935" y="677663"/>
                </a:lnTo>
                <a:lnTo>
                  <a:pt x="648167" y="683476"/>
                </a:lnTo>
                <a:lnTo>
                  <a:pt x="577236" y="687094"/>
                </a:lnTo>
                <a:lnTo>
                  <a:pt x="502920" y="688339"/>
                </a:lnTo>
                <a:lnTo>
                  <a:pt x="428603" y="687094"/>
                </a:lnTo>
                <a:lnTo>
                  <a:pt x="357672" y="683476"/>
                </a:lnTo>
                <a:lnTo>
                  <a:pt x="290904" y="677663"/>
                </a:lnTo>
                <a:lnTo>
                  <a:pt x="229077" y="669835"/>
                </a:lnTo>
                <a:lnTo>
                  <a:pt x="172969" y="660168"/>
                </a:lnTo>
                <a:lnTo>
                  <a:pt x="123359" y="648840"/>
                </a:lnTo>
                <a:lnTo>
                  <a:pt x="81025" y="636031"/>
                </a:lnTo>
                <a:lnTo>
                  <a:pt x="21293" y="606677"/>
                </a:lnTo>
                <a:lnTo>
                  <a:pt x="0" y="573531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41245" y="4290314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59254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3"/>
                </a:lnTo>
                <a:lnTo>
                  <a:pt x="290904" y="11729"/>
                </a:lnTo>
                <a:lnTo>
                  <a:pt x="229077" y="20330"/>
                </a:lnTo>
                <a:lnTo>
                  <a:pt x="172969" y="30950"/>
                </a:lnTo>
                <a:lnTo>
                  <a:pt x="123359" y="43394"/>
                </a:lnTo>
                <a:lnTo>
                  <a:pt x="81025" y="57465"/>
                </a:lnTo>
                <a:lnTo>
                  <a:pt x="21293" y="89707"/>
                </a:lnTo>
                <a:lnTo>
                  <a:pt x="0" y="126111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111"/>
                </a:lnTo>
                <a:lnTo>
                  <a:pt x="984546" y="89707"/>
                </a:lnTo>
                <a:lnTo>
                  <a:pt x="924814" y="57465"/>
                </a:lnTo>
                <a:lnTo>
                  <a:pt x="882480" y="43394"/>
                </a:lnTo>
                <a:lnTo>
                  <a:pt x="832870" y="30950"/>
                </a:lnTo>
                <a:lnTo>
                  <a:pt x="776762" y="20330"/>
                </a:lnTo>
                <a:lnTo>
                  <a:pt x="714935" y="11729"/>
                </a:lnTo>
                <a:lnTo>
                  <a:pt x="648167" y="5343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9254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40" y="126111"/>
                </a:moveTo>
                <a:lnTo>
                  <a:pt x="984546" y="162571"/>
                </a:lnTo>
                <a:lnTo>
                  <a:pt x="924814" y="194850"/>
                </a:lnTo>
                <a:lnTo>
                  <a:pt x="882480" y="208933"/>
                </a:lnTo>
                <a:lnTo>
                  <a:pt x="832870" y="221386"/>
                </a:lnTo>
                <a:lnTo>
                  <a:pt x="776762" y="232012"/>
                </a:lnTo>
                <a:lnTo>
                  <a:pt x="714935" y="240616"/>
                </a:lnTo>
                <a:lnTo>
                  <a:pt x="648167" y="247004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4"/>
                </a:lnTo>
                <a:lnTo>
                  <a:pt x="290904" y="240616"/>
                </a:lnTo>
                <a:lnTo>
                  <a:pt x="229077" y="232012"/>
                </a:lnTo>
                <a:lnTo>
                  <a:pt x="172969" y="221386"/>
                </a:lnTo>
                <a:lnTo>
                  <a:pt x="123359" y="208933"/>
                </a:lnTo>
                <a:lnTo>
                  <a:pt x="81025" y="194850"/>
                </a:lnTo>
                <a:lnTo>
                  <a:pt x="21293" y="162571"/>
                </a:lnTo>
                <a:lnTo>
                  <a:pt x="0" y="126111"/>
                </a:lnTo>
                <a:lnTo>
                  <a:pt x="5453" y="107487"/>
                </a:lnTo>
                <a:lnTo>
                  <a:pt x="46743" y="72968"/>
                </a:lnTo>
                <a:lnTo>
                  <a:pt x="123359" y="43394"/>
                </a:lnTo>
                <a:lnTo>
                  <a:pt x="172969" y="30950"/>
                </a:lnTo>
                <a:lnTo>
                  <a:pt x="229077" y="20330"/>
                </a:lnTo>
                <a:lnTo>
                  <a:pt x="290904" y="11729"/>
                </a:lnTo>
                <a:lnTo>
                  <a:pt x="357672" y="5343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3"/>
                </a:lnTo>
                <a:lnTo>
                  <a:pt x="714935" y="11729"/>
                </a:lnTo>
                <a:lnTo>
                  <a:pt x="776762" y="20330"/>
                </a:lnTo>
                <a:lnTo>
                  <a:pt x="832870" y="30950"/>
                </a:lnTo>
                <a:lnTo>
                  <a:pt x="882480" y="43394"/>
                </a:lnTo>
                <a:lnTo>
                  <a:pt x="924814" y="57465"/>
                </a:lnTo>
                <a:lnTo>
                  <a:pt x="984546" y="89707"/>
                </a:lnTo>
                <a:lnTo>
                  <a:pt x="1005840" y="126111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11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9254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82"/>
                </a:lnTo>
                <a:lnTo>
                  <a:pt x="21293" y="606710"/>
                </a:lnTo>
                <a:lnTo>
                  <a:pt x="81025" y="636040"/>
                </a:lnTo>
                <a:lnTo>
                  <a:pt x="123359" y="648837"/>
                </a:lnTo>
                <a:lnTo>
                  <a:pt x="172969" y="660152"/>
                </a:lnTo>
                <a:lnTo>
                  <a:pt x="229077" y="669808"/>
                </a:lnTo>
                <a:lnTo>
                  <a:pt x="290904" y="677627"/>
                </a:lnTo>
                <a:lnTo>
                  <a:pt x="357672" y="683432"/>
                </a:lnTo>
                <a:lnTo>
                  <a:pt x="428603" y="687045"/>
                </a:lnTo>
                <a:lnTo>
                  <a:pt x="502920" y="688289"/>
                </a:lnTo>
                <a:lnTo>
                  <a:pt x="577236" y="687045"/>
                </a:lnTo>
                <a:lnTo>
                  <a:pt x="648167" y="683432"/>
                </a:lnTo>
                <a:lnTo>
                  <a:pt x="714935" y="677627"/>
                </a:lnTo>
                <a:lnTo>
                  <a:pt x="776762" y="669808"/>
                </a:lnTo>
                <a:lnTo>
                  <a:pt x="832870" y="660152"/>
                </a:lnTo>
                <a:lnTo>
                  <a:pt x="882480" y="648837"/>
                </a:lnTo>
                <a:lnTo>
                  <a:pt x="924814" y="636040"/>
                </a:lnTo>
                <a:lnTo>
                  <a:pt x="984546" y="606710"/>
                </a:lnTo>
                <a:lnTo>
                  <a:pt x="1005840" y="573582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9254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40" y="114807"/>
                </a:moveTo>
                <a:lnTo>
                  <a:pt x="984546" y="147896"/>
                </a:lnTo>
                <a:lnTo>
                  <a:pt x="924814" y="177212"/>
                </a:lnTo>
                <a:lnTo>
                  <a:pt x="882480" y="190010"/>
                </a:lnTo>
                <a:lnTo>
                  <a:pt x="832870" y="201329"/>
                </a:lnTo>
                <a:lnTo>
                  <a:pt x="776762" y="210990"/>
                </a:lnTo>
                <a:lnTo>
                  <a:pt x="714935" y="218815"/>
                </a:lnTo>
                <a:lnTo>
                  <a:pt x="648167" y="224626"/>
                </a:lnTo>
                <a:lnTo>
                  <a:pt x="577236" y="228243"/>
                </a:lnTo>
                <a:lnTo>
                  <a:pt x="502920" y="229488"/>
                </a:lnTo>
                <a:lnTo>
                  <a:pt x="428603" y="228243"/>
                </a:lnTo>
                <a:lnTo>
                  <a:pt x="357672" y="224626"/>
                </a:lnTo>
                <a:lnTo>
                  <a:pt x="290904" y="218815"/>
                </a:lnTo>
                <a:lnTo>
                  <a:pt x="229077" y="210990"/>
                </a:lnTo>
                <a:lnTo>
                  <a:pt x="172969" y="201329"/>
                </a:lnTo>
                <a:lnTo>
                  <a:pt x="123359" y="190010"/>
                </a:lnTo>
                <a:lnTo>
                  <a:pt x="81025" y="177212"/>
                </a:lnTo>
                <a:lnTo>
                  <a:pt x="21293" y="147896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82"/>
                </a:lnTo>
                <a:lnTo>
                  <a:pt x="984546" y="606710"/>
                </a:lnTo>
                <a:lnTo>
                  <a:pt x="924814" y="636040"/>
                </a:lnTo>
                <a:lnTo>
                  <a:pt x="882480" y="648837"/>
                </a:lnTo>
                <a:lnTo>
                  <a:pt x="832870" y="660152"/>
                </a:lnTo>
                <a:lnTo>
                  <a:pt x="776762" y="669808"/>
                </a:lnTo>
                <a:lnTo>
                  <a:pt x="714935" y="677627"/>
                </a:lnTo>
                <a:lnTo>
                  <a:pt x="648167" y="683432"/>
                </a:lnTo>
                <a:lnTo>
                  <a:pt x="577236" y="687045"/>
                </a:lnTo>
                <a:lnTo>
                  <a:pt x="502920" y="688289"/>
                </a:lnTo>
                <a:lnTo>
                  <a:pt x="428603" y="687045"/>
                </a:lnTo>
                <a:lnTo>
                  <a:pt x="357672" y="683432"/>
                </a:lnTo>
                <a:lnTo>
                  <a:pt x="290904" y="677627"/>
                </a:lnTo>
                <a:lnTo>
                  <a:pt x="229077" y="669808"/>
                </a:lnTo>
                <a:lnTo>
                  <a:pt x="172969" y="660152"/>
                </a:lnTo>
                <a:lnTo>
                  <a:pt x="123359" y="648837"/>
                </a:lnTo>
                <a:lnTo>
                  <a:pt x="81025" y="636040"/>
                </a:lnTo>
                <a:lnTo>
                  <a:pt x="21293" y="606710"/>
                </a:lnTo>
                <a:lnTo>
                  <a:pt x="0" y="573582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9254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7"/>
                </a:lnTo>
                <a:lnTo>
                  <a:pt x="357672" y="5340"/>
                </a:lnTo>
                <a:lnTo>
                  <a:pt x="290904" y="11724"/>
                </a:lnTo>
                <a:lnTo>
                  <a:pt x="229077" y="20323"/>
                </a:lnTo>
                <a:lnTo>
                  <a:pt x="172969" y="30942"/>
                </a:lnTo>
                <a:lnTo>
                  <a:pt x="123359" y="43387"/>
                </a:lnTo>
                <a:lnTo>
                  <a:pt x="81025" y="57461"/>
                </a:lnTo>
                <a:lnTo>
                  <a:pt x="21293" y="89721"/>
                </a:lnTo>
                <a:lnTo>
                  <a:pt x="0" y="126161"/>
                </a:lnTo>
                <a:lnTo>
                  <a:pt x="0" y="630872"/>
                </a:lnTo>
                <a:lnTo>
                  <a:pt x="21293" y="667313"/>
                </a:lnTo>
                <a:lnTo>
                  <a:pt x="81025" y="699576"/>
                </a:lnTo>
                <a:lnTo>
                  <a:pt x="123359" y="713652"/>
                </a:lnTo>
                <a:lnTo>
                  <a:pt x="172969" y="726098"/>
                </a:lnTo>
                <a:lnTo>
                  <a:pt x="229077" y="736719"/>
                </a:lnTo>
                <a:lnTo>
                  <a:pt x="290904" y="745320"/>
                </a:lnTo>
                <a:lnTo>
                  <a:pt x="357672" y="751704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4"/>
                </a:lnTo>
                <a:lnTo>
                  <a:pt x="714935" y="745320"/>
                </a:lnTo>
                <a:lnTo>
                  <a:pt x="776762" y="736719"/>
                </a:lnTo>
                <a:lnTo>
                  <a:pt x="832870" y="726098"/>
                </a:lnTo>
                <a:lnTo>
                  <a:pt x="882480" y="713652"/>
                </a:lnTo>
                <a:lnTo>
                  <a:pt x="924814" y="699576"/>
                </a:lnTo>
                <a:lnTo>
                  <a:pt x="984546" y="667313"/>
                </a:lnTo>
                <a:lnTo>
                  <a:pt x="1005840" y="630872"/>
                </a:lnTo>
                <a:lnTo>
                  <a:pt x="1005840" y="126161"/>
                </a:lnTo>
                <a:lnTo>
                  <a:pt x="984546" y="89721"/>
                </a:lnTo>
                <a:lnTo>
                  <a:pt x="924814" y="57461"/>
                </a:lnTo>
                <a:lnTo>
                  <a:pt x="882480" y="43387"/>
                </a:lnTo>
                <a:lnTo>
                  <a:pt x="832870" y="30942"/>
                </a:lnTo>
                <a:lnTo>
                  <a:pt x="776762" y="20323"/>
                </a:lnTo>
                <a:lnTo>
                  <a:pt x="714935" y="11724"/>
                </a:lnTo>
                <a:lnTo>
                  <a:pt x="648167" y="5340"/>
                </a:lnTo>
                <a:lnTo>
                  <a:pt x="577236" y="1367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9254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40" y="126161"/>
                </a:moveTo>
                <a:lnTo>
                  <a:pt x="984546" y="162602"/>
                </a:lnTo>
                <a:lnTo>
                  <a:pt x="924814" y="194865"/>
                </a:lnTo>
                <a:lnTo>
                  <a:pt x="882480" y="208941"/>
                </a:lnTo>
                <a:lnTo>
                  <a:pt x="832870" y="221388"/>
                </a:lnTo>
                <a:lnTo>
                  <a:pt x="776762" y="232008"/>
                </a:lnTo>
                <a:lnTo>
                  <a:pt x="714935" y="240609"/>
                </a:lnTo>
                <a:lnTo>
                  <a:pt x="648167" y="246994"/>
                </a:lnTo>
                <a:lnTo>
                  <a:pt x="577236" y="250968"/>
                </a:lnTo>
                <a:lnTo>
                  <a:pt x="502920" y="252336"/>
                </a:lnTo>
                <a:lnTo>
                  <a:pt x="428603" y="250968"/>
                </a:lnTo>
                <a:lnTo>
                  <a:pt x="357672" y="246994"/>
                </a:lnTo>
                <a:lnTo>
                  <a:pt x="290904" y="240609"/>
                </a:lnTo>
                <a:lnTo>
                  <a:pt x="229077" y="232008"/>
                </a:lnTo>
                <a:lnTo>
                  <a:pt x="172969" y="221388"/>
                </a:lnTo>
                <a:lnTo>
                  <a:pt x="123359" y="208941"/>
                </a:lnTo>
                <a:lnTo>
                  <a:pt x="81025" y="194865"/>
                </a:lnTo>
                <a:lnTo>
                  <a:pt x="21293" y="162602"/>
                </a:lnTo>
                <a:lnTo>
                  <a:pt x="0" y="126161"/>
                </a:lnTo>
                <a:lnTo>
                  <a:pt x="5453" y="107516"/>
                </a:lnTo>
                <a:lnTo>
                  <a:pt x="46743" y="72971"/>
                </a:lnTo>
                <a:lnTo>
                  <a:pt x="123359" y="43387"/>
                </a:lnTo>
                <a:lnTo>
                  <a:pt x="172969" y="30942"/>
                </a:lnTo>
                <a:lnTo>
                  <a:pt x="229077" y="20323"/>
                </a:lnTo>
                <a:lnTo>
                  <a:pt x="290904" y="11724"/>
                </a:lnTo>
                <a:lnTo>
                  <a:pt x="357672" y="5340"/>
                </a:lnTo>
                <a:lnTo>
                  <a:pt x="428603" y="1367"/>
                </a:lnTo>
                <a:lnTo>
                  <a:pt x="502920" y="0"/>
                </a:lnTo>
                <a:lnTo>
                  <a:pt x="577236" y="1367"/>
                </a:lnTo>
                <a:lnTo>
                  <a:pt x="648167" y="5340"/>
                </a:lnTo>
                <a:lnTo>
                  <a:pt x="714935" y="11724"/>
                </a:lnTo>
                <a:lnTo>
                  <a:pt x="776762" y="20323"/>
                </a:lnTo>
                <a:lnTo>
                  <a:pt x="832870" y="30942"/>
                </a:lnTo>
                <a:lnTo>
                  <a:pt x="882480" y="43387"/>
                </a:lnTo>
                <a:lnTo>
                  <a:pt x="924814" y="57461"/>
                </a:lnTo>
                <a:lnTo>
                  <a:pt x="984546" y="89721"/>
                </a:lnTo>
                <a:lnTo>
                  <a:pt x="1005840" y="126161"/>
                </a:lnTo>
                <a:lnTo>
                  <a:pt x="1005840" y="630872"/>
                </a:lnTo>
                <a:lnTo>
                  <a:pt x="984546" y="667313"/>
                </a:lnTo>
                <a:lnTo>
                  <a:pt x="924814" y="699576"/>
                </a:lnTo>
                <a:lnTo>
                  <a:pt x="882480" y="713652"/>
                </a:lnTo>
                <a:lnTo>
                  <a:pt x="832870" y="726098"/>
                </a:lnTo>
                <a:lnTo>
                  <a:pt x="776762" y="736719"/>
                </a:lnTo>
                <a:lnTo>
                  <a:pt x="714935" y="745320"/>
                </a:lnTo>
                <a:lnTo>
                  <a:pt x="648167" y="751704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4"/>
                </a:lnTo>
                <a:lnTo>
                  <a:pt x="290904" y="745320"/>
                </a:lnTo>
                <a:lnTo>
                  <a:pt x="229077" y="736719"/>
                </a:lnTo>
                <a:lnTo>
                  <a:pt x="172969" y="726098"/>
                </a:lnTo>
                <a:lnTo>
                  <a:pt x="123359" y="713652"/>
                </a:lnTo>
                <a:lnTo>
                  <a:pt x="81025" y="699576"/>
                </a:lnTo>
                <a:lnTo>
                  <a:pt x="21293" y="667313"/>
                </a:lnTo>
                <a:lnTo>
                  <a:pt x="0" y="630872"/>
                </a:lnTo>
                <a:lnTo>
                  <a:pt x="1005840" y="12616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5120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4"/>
                </a:lnTo>
                <a:lnTo>
                  <a:pt x="290904" y="11732"/>
                </a:lnTo>
                <a:lnTo>
                  <a:pt x="229077" y="20336"/>
                </a:lnTo>
                <a:lnTo>
                  <a:pt x="172969" y="30962"/>
                </a:lnTo>
                <a:lnTo>
                  <a:pt x="123359" y="43415"/>
                </a:lnTo>
                <a:lnTo>
                  <a:pt x="81025" y="57498"/>
                </a:lnTo>
                <a:lnTo>
                  <a:pt x="21293" y="89777"/>
                </a:lnTo>
                <a:lnTo>
                  <a:pt x="0" y="126238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238"/>
                </a:lnTo>
                <a:lnTo>
                  <a:pt x="984546" y="89777"/>
                </a:lnTo>
                <a:lnTo>
                  <a:pt x="924814" y="57498"/>
                </a:lnTo>
                <a:lnTo>
                  <a:pt x="882480" y="43415"/>
                </a:lnTo>
                <a:lnTo>
                  <a:pt x="832870" y="30962"/>
                </a:lnTo>
                <a:lnTo>
                  <a:pt x="776762" y="20336"/>
                </a:lnTo>
                <a:lnTo>
                  <a:pt x="714935" y="11732"/>
                </a:lnTo>
                <a:lnTo>
                  <a:pt x="648167" y="5344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5120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238"/>
                </a:moveTo>
                <a:lnTo>
                  <a:pt x="984546" y="162641"/>
                </a:lnTo>
                <a:lnTo>
                  <a:pt x="924814" y="194883"/>
                </a:lnTo>
                <a:lnTo>
                  <a:pt x="882480" y="208954"/>
                </a:lnTo>
                <a:lnTo>
                  <a:pt x="832870" y="221398"/>
                </a:lnTo>
                <a:lnTo>
                  <a:pt x="776762" y="232018"/>
                </a:lnTo>
                <a:lnTo>
                  <a:pt x="714935" y="240619"/>
                </a:lnTo>
                <a:lnTo>
                  <a:pt x="648167" y="247005"/>
                </a:lnTo>
                <a:lnTo>
                  <a:pt x="577236" y="250980"/>
                </a:lnTo>
                <a:lnTo>
                  <a:pt x="502919" y="252349"/>
                </a:lnTo>
                <a:lnTo>
                  <a:pt x="428603" y="250980"/>
                </a:lnTo>
                <a:lnTo>
                  <a:pt x="357672" y="247005"/>
                </a:lnTo>
                <a:lnTo>
                  <a:pt x="290904" y="240619"/>
                </a:lnTo>
                <a:lnTo>
                  <a:pt x="229077" y="232018"/>
                </a:lnTo>
                <a:lnTo>
                  <a:pt x="172969" y="221398"/>
                </a:lnTo>
                <a:lnTo>
                  <a:pt x="123359" y="208954"/>
                </a:lnTo>
                <a:lnTo>
                  <a:pt x="81025" y="194883"/>
                </a:lnTo>
                <a:lnTo>
                  <a:pt x="21293" y="162641"/>
                </a:lnTo>
                <a:lnTo>
                  <a:pt x="0" y="126238"/>
                </a:lnTo>
                <a:lnTo>
                  <a:pt x="5453" y="107582"/>
                </a:lnTo>
                <a:lnTo>
                  <a:pt x="46743" y="73017"/>
                </a:lnTo>
                <a:lnTo>
                  <a:pt x="123359" y="43415"/>
                </a:lnTo>
                <a:lnTo>
                  <a:pt x="172969" y="30962"/>
                </a:lnTo>
                <a:lnTo>
                  <a:pt x="229077" y="20336"/>
                </a:lnTo>
                <a:lnTo>
                  <a:pt x="290904" y="11732"/>
                </a:lnTo>
                <a:lnTo>
                  <a:pt x="357672" y="5344"/>
                </a:lnTo>
                <a:lnTo>
                  <a:pt x="428603" y="1368"/>
                </a:lnTo>
                <a:lnTo>
                  <a:pt x="502919" y="0"/>
                </a:lnTo>
                <a:lnTo>
                  <a:pt x="577236" y="1368"/>
                </a:lnTo>
                <a:lnTo>
                  <a:pt x="648167" y="5344"/>
                </a:lnTo>
                <a:lnTo>
                  <a:pt x="714935" y="11732"/>
                </a:lnTo>
                <a:lnTo>
                  <a:pt x="776762" y="20336"/>
                </a:lnTo>
                <a:lnTo>
                  <a:pt x="832870" y="30962"/>
                </a:lnTo>
                <a:lnTo>
                  <a:pt x="882480" y="43415"/>
                </a:lnTo>
                <a:lnTo>
                  <a:pt x="924814" y="57498"/>
                </a:lnTo>
                <a:lnTo>
                  <a:pt x="984546" y="89777"/>
                </a:lnTo>
                <a:lnTo>
                  <a:pt x="1005839" y="126238"/>
                </a:lnTo>
                <a:lnTo>
                  <a:pt x="1005839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39" y="12623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47238" y="3826002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65120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31"/>
                </a:lnTo>
                <a:lnTo>
                  <a:pt x="21293" y="606677"/>
                </a:lnTo>
                <a:lnTo>
                  <a:pt x="81025" y="636031"/>
                </a:lnTo>
                <a:lnTo>
                  <a:pt x="123359" y="648840"/>
                </a:lnTo>
                <a:lnTo>
                  <a:pt x="172969" y="660168"/>
                </a:lnTo>
                <a:lnTo>
                  <a:pt x="229077" y="669835"/>
                </a:lnTo>
                <a:lnTo>
                  <a:pt x="290904" y="677663"/>
                </a:lnTo>
                <a:lnTo>
                  <a:pt x="357672" y="683476"/>
                </a:lnTo>
                <a:lnTo>
                  <a:pt x="428603" y="687094"/>
                </a:lnTo>
                <a:lnTo>
                  <a:pt x="502920" y="688339"/>
                </a:lnTo>
                <a:lnTo>
                  <a:pt x="577236" y="687094"/>
                </a:lnTo>
                <a:lnTo>
                  <a:pt x="648167" y="683476"/>
                </a:lnTo>
                <a:lnTo>
                  <a:pt x="714935" y="677663"/>
                </a:lnTo>
                <a:lnTo>
                  <a:pt x="776762" y="669835"/>
                </a:lnTo>
                <a:lnTo>
                  <a:pt x="832870" y="660168"/>
                </a:lnTo>
                <a:lnTo>
                  <a:pt x="882480" y="648840"/>
                </a:lnTo>
                <a:lnTo>
                  <a:pt x="924814" y="636031"/>
                </a:lnTo>
                <a:lnTo>
                  <a:pt x="984546" y="606677"/>
                </a:lnTo>
                <a:lnTo>
                  <a:pt x="1005840" y="573531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65120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39" y="114807"/>
                </a:moveTo>
                <a:lnTo>
                  <a:pt x="984546" y="147942"/>
                </a:lnTo>
                <a:lnTo>
                  <a:pt x="924814" y="177269"/>
                </a:lnTo>
                <a:lnTo>
                  <a:pt x="882480" y="190061"/>
                </a:lnTo>
                <a:lnTo>
                  <a:pt x="832870" y="201372"/>
                </a:lnTo>
                <a:lnTo>
                  <a:pt x="776762" y="211022"/>
                </a:lnTo>
                <a:lnTo>
                  <a:pt x="714935" y="218836"/>
                </a:lnTo>
                <a:lnTo>
                  <a:pt x="648167" y="224636"/>
                </a:lnTo>
                <a:lnTo>
                  <a:pt x="577236" y="228246"/>
                </a:lnTo>
                <a:lnTo>
                  <a:pt x="502919" y="229488"/>
                </a:lnTo>
                <a:lnTo>
                  <a:pt x="428603" y="228246"/>
                </a:lnTo>
                <a:lnTo>
                  <a:pt x="357672" y="224636"/>
                </a:lnTo>
                <a:lnTo>
                  <a:pt x="290904" y="218836"/>
                </a:lnTo>
                <a:lnTo>
                  <a:pt x="229077" y="211022"/>
                </a:lnTo>
                <a:lnTo>
                  <a:pt x="172969" y="201372"/>
                </a:lnTo>
                <a:lnTo>
                  <a:pt x="123359" y="190061"/>
                </a:lnTo>
                <a:lnTo>
                  <a:pt x="81025" y="177269"/>
                </a:lnTo>
                <a:lnTo>
                  <a:pt x="21293" y="147942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19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39" y="114807"/>
                </a:lnTo>
                <a:lnTo>
                  <a:pt x="1005839" y="573531"/>
                </a:lnTo>
                <a:lnTo>
                  <a:pt x="984546" y="606677"/>
                </a:lnTo>
                <a:lnTo>
                  <a:pt x="924814" y="636031"/>
                </a:lnTo>
                <a:lnTo>
                  <a:pt x="882480" y="648840"/>
                </a:lnTo>
                <a:lnTo>
                  <a:pt x="832870" y="660168"/>
                </a:lnTo>
                <a:lnTo>
                  <a:pt x="776762" y="669835"/>
                </a:lnTo>
                <a:lnTo>
                  <a:pt x="714935" y="677663"/>
                </a:lnTo>
                <a:lnTo>
                  <a:pt x="648167" y="683476"/>
                </a:lnTo>
                <a:lnTo>
                  <a:pt x="577236" y="687094"/>
                </a:lnTo>
                <a:lnTo>
                  <a:pt x="502919" y="688339"/>
                </a:lnTo>
                <a:lnTo>
                  <a:pt x="428603" y="687094"/>
                </a:lnTo>
                <a:lnTo>
                  <a:pt x="357672" y="683476"/>
                </a:lnTo>
                <a:lnTo>
                  <a:pt x="290904" y="677663"/>
                </a:lnTo>
                <a:lnTo>
                  <a:pt x="229077" y="669835"/>
                </a:lnTo>
                <a:lnTo>
                  <a:pt x="172969" y="660168"/>
                </a:lnTo>
                <a:lnTo>
                  <a:pt x="123359" y="648840"/>
                </a:lnTo>
                <a:lnTo>
                  <a:pt x="81025" y="636031"/>
                </a:lnTo>
                <a:lnTo>
                  <a:pt x="21293" y="606677"/>
                </a:lnTo>
                <a:lnTo>
                  <a:pt x="0" y="573531"/>
                </a:lnTo>
                <a:lnTo>
                  <a:pt x="1005839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47238" y="4290314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65120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3"/>
                </a:lnTo>
                <a:lnTo>
                  <a:pt x="290904" y="11729"/>
                </a:lnTo>
                <a:lnTo>
                  <a:pt x="229077" y="20330"/>
                </a:lnTo>
                <a:lnTo>
                  <a:pt x="172969" y="30950"/>
                </a:lnTo>
                <a:lnTo>
                  <a:pt x="123359" y="43394"/>
                </a:lnTo>
                <a:lnTo>
                  <a:pt x="81025" y="57465"/>
                </a:lnTo>
                <a:lnTo>
                  <a:pt x="21293" y="89707"/>
                </a:lnTo>
                <a:lnTo>
                  <a:pt x="0" y="126111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111"/>
                </a:lnTo>
                <a:lnTo>
                  <a:pt x="984546" y="89707"/>
                </a:lnTo>
                <a:lnTo>
                  <a:pt x="924814" y="57465"/>
                </a:lnTo>
                <a:lnTo>
                  <a:pt x="882480" y="43394"/>
                </a:lnTo>
                <a:lnTo>
                  <a:pt x="832870" y="30950"/>
                </a:lnTo>
                <a:lnTo>
                  <a:pt x="776762" y="20330"/>
                </a:lnTo>
                <a:lnTo>
                  <a:pt x="714935" y="11729"/>
                </a:lnTo>
                <a:lnTo>
                  <a:pt x="648167" y="5343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65120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111"/>
                </a:moveTo>
                <a:lnTo>
                  <a:pt x="984546" y="162571"/>
                </a:lnTo>
                <a:lnTo>
                  <a:pt x="924814" y="194850"/>
                </a:lnTo>
                <a:lnTo>
                  <a:pt x="882480" y="208933"/>
                </a:lnTo>
                <a:lnTo>
                  <a:pt x="832870" y="221386"/>
                </a:lnTo>
                <a:lnTo>
                  <a:pt x="776762" y="232012"/>
                </a:lnTo>
                <a:lnTo>
                  <a:pt x="714935" y="240616"/>
                </a:lnTo>
                <a:lnTo>
                  <a:pt x="648167" y="247004"/>
                </a:lnTo>
                <a:lnTo>
                  <a:pt x="577236" y="250980"/>
                </a:lnTo>
                <a:lnTo>
                  <a:pt x="502919" y="252349"/>
                </a:lnTo>
                <a:lnTo>
                  <a:pt x="428603" y="250980"/>
                </a:lnTo>
                <a:lnTo>
                  <a:pt x="357672" y="247004"/>
                </a:lnTo>
                <a:lnTo>
                  <a:pt x="290904" y="240616"/>
                </a:lnTo>
                <a:lnTo>
                  <a:pt x="229077" y="232012"/>
                </a:lnTo>
                <a:lnTo>
                  <a:pt x="172969" y="221386"/>
                </a:lnTo>
                <a:lnTo>
                  <a:pt x="123359" y="208933"/>
                </a:lnTo>
                <a:lnTo>
                  <a:pt x="81025" y="194850"/>
                </a:lnTo>
                <a:lnTo>
                  <a:pt x="21293" y="162571"/>
                </a:lnTo>
                <a:lnTo>
                  <a:pt x="0" y="126111"/>
                </a:lnTo>
                <a:lnTo>
                  <a:pt x="5453" y="107487"/>
                </a:lnTo>
                <a:lnTo>
                  <a:pt x="46743" y="72968"/>
                </a:lnTo>
                <a:lnTo>
                  <a:pt x="123359" y="43394"/>
                </a:lnTo>
                <a:lnTo>
                  <a:pt x="172969" y="30950"/>
                </a:lnTo>
                <a:lnTo>
                  <a:pt x="229077" y="20330"/>
                </a:lnTo>
                <a:lnTo>
                  <a:pt x="290904" y="11729"/>
                </a:lnTo>
                <a:lnTo>
                  <a:pt x="357672" y="5343"/>
                </a:lnTo>
                <a:lnTo>
                  <a:pt x="428603" y="1368"/>
                </a:lnTo>
                <a:lnTo>
                  <a:pt x="502919" y="0"/>
                </a:lnTo>
                <a:lnTo>
                  <a:pt x="577236" y="1368"/>
                </a:lnTo>
                <a:lnTo>
                  <a:pt x="648167" y="5343"/>
                </a:lnTo>
                <a:lnTo>
                  <a:pt x="714935" y="11729"/>
                </a:lnTo>
                <a:lnTo>
                  <a:pt x="776762" y="20330"/>
                </a:lnTo>
                <a:lnTo>
                  <a:pt x="832870" y="30950"/>
                </a:lnTo>
                <a:lnTo>
                  <a:pt x="882480" y="43394"/>
                </a:lnTo>
                <a:lnTo>
                  <a:pt x="924814" y="57465"/>
                </a:lnTo>
                <a:lnTo>
                  <a:pt x="984546" y="89707"/>
                </a:lnTo>
                <a:lnTo>
                  <a:pt x="1005839" y="126111"/>
                </a:lnTo>
                <a:lnTo>
                  <a:pt x="1005839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39" y="12611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65120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82"/>
                </a:lnTo>
                <a:lnTo>
                  <a:pt x="21293" y="606710"/>
                </a:lnTo>
                <a:lnTo>
                  <a:pt x="81025" y="636040"/>
                </a:lnTo>
                <a:lnTo>
                  <a:pt x="123359" y="648837"/>
                </a:lnTo>
                <a:lnTo>
                  <a:pt x="172969" y="660152"/>
                </a:lnTo>
                <a:lnTo>
                  <a:pt x="229077" y="669808"/>
                </a:lnTo>
                <a:lnTo>
                  <a:pt x="290904" y="677627"/>
                </a:lnTo>
                <a:lnTo>
                  <a:pt x="357672" y="683432"/>
                </a:lnTo>
                <a:lnTo>
                  <a:pt x="428603" y="687045"/>
                </a:lnTo>
                <a:lnTo>
                  <a:pt x="502920" y="688289"/>
                </a:lnTo>
                <a:lnTo>
                  <a:pt x="577236" y="687045"/>
                </a:lnTo>
                <a:lnTo>
                  <a:pt x="648167" y="683432"/>
                </a:lnTo>
                <a:lnTo>
                  <a:pt x="714935" y="677627"/>
                </a:lnTo>
                <a:lnTo>
                  <a:pt x="776762" y="669808"/>
                </a:lnTo>
                <a:lnTo>
                  <a:pt x="832870" y="660152"/>
                </a:lnTo>
                <a:lnTo>
                  <a:pt x="882480" y="648837"/>
                </a:lnTo>
                <a:lnTo>
                  <a:pt x="924814" y="636040"/>
                </a:lnTo>
                <a:lnTo>
                  <a:pt x="984546" y="606710"/>
                </a:lnTo>
                <a:lnTo>
                  <a:pt x="1005840" y="573582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65120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39" y="114807"/>
                </a:moveTo>
                <a:lnTo>
                  <a:pt x="984546" y="147896"/>
                </a:lnTo>
                <a:lnTo>
                  <a:pt x="924814" y="177212"/>
                </a:lnTo>
                <a:lnTo>
                  <a:pt x="882480" y="190010"/>
                </a:lnTo>
                <a:lnTo>
                  <a:pt x="832870" y="201329"/>
                </a:lnTo>
                <a:lnTo>
                  <a:pt x="776762" y="210990"/>
                </a:lnTo>
                <a:lnTo>
                  <a:pt x="714935" y="218815"/>
                </a:lnTo>
                <a:lnTo>
                  <a:pt x="648167" y="224626"/>
                </a:lnTo>
                <a:lnTo>
                  <a:pt x="577236" y="228243"/>
                </a:lnTo>
                <a:lnTo>
                  <a:pt x="502919" y="229488"/>
                </a:lnTo>
                <a:lnTo>
                  <a:pt x="428603" y="228243"/>
                </a:lnTo>
                <a:lnTo>
                  <a:pt x="357672" y="224626"/>
                </a:lnTo>
                <a:lnTo>
                  <a:pt x="290904" y="218815"/>
                </a:lnTo>
                <a:lnTo>
                  <a:pt x="229077" y="210990"/>
                </a:lnTo>
                <a:lnTo>
                  <a:pt x="172969" y="201329"/>
                </a:lnTo>
                <a:lnTo>
                  <a:pt x="123359" y="190010"/>
                </a:lnTo>
                <a:lnTo>
                  <a:pt x="81025" y="177212"/>
                </a:lnTo>
                <a:lnTo>
                  <a:pt x="21293" y="147896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19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39" y="114807"/>
                </a:lnTo>
                <a:lnTo>
                  <a:pt x="1005839" y="573582"/>
                </a:lnTo>
                <a:lnTo>
                  <a:pt x="984546" y="606710"/>
                </a:lnTo>
                <a:lnTo>
                  <a:pt x="924814" y="636040"/>
                </a:lnTo>
                <a:lnTo>
                  <a:pt x="882480" y="648837"/>
                </a:lnTo>
                <a:lnTo>
                  <a:pt x="832870" y="660152"/>
                </a:lnTo>
                <a:lnTo>
                  <a:pt x="776762" y="669808"/>
                </a:lnTo>
                <a:lnTo>
                  <a:pt x="714935" y="677627"/>
                </a:lnTo>
                <a:lnTo>
                  <a:pt x="648167" y="683432"/>
                </a:lnTo>
                <a:lnTo>
                  <a:pt x="577236" y="687045"/>
                </a:lnTo>
                <a:lnTo>
                  <a:pt x="502919" y="688289"/>
                </a:lnTo>
                <a:lnTo>
                  <a:pt x="428603" y="687045"/>
                </a:lnTo>
                <a:lnTo>
                  <a:pt x="357672" y="683432"/>
                </a:lnTo>
                <a:lnTo>
                  <a:pt x="290904" y="677627"/>
                </a:lnTo>
                <a:lnTo>
                  <a:pt x="229077" y="669808"/>
                </a:lnTo>
                <a:lnTo>
                  <a:pt x="172969" y="660152"/>
                </a:lnTo>
                <a:lnTo>
                  <a:pt x="123359" y="648837"/>
                </a:lnTo>
                <a:lnTo>
                  <a:pt x="81025" y="636040"/>
                </a:lnTo>
                <a:lnTo>
                  <a:pt x="21293" y="606710"/>
                </a:lnTo>
                <a:lnTo>
                  <a:pt x="0" y="573582"/>
                </a:lnTo>
                <a:lnTo>
                  <a:pt x="1005839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5120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7"/>
                </a:lnTo>
                <a:lnTo>
                  <a:pt x="357672" y="5340"/>
                </a:lnTo>
                <a:lnTo>
                  <a:pt x="290904" y="11724"/>
                </a:lnTo>
                <a:lnTo>
                  <a:pt x="229077" y="20323"/>
                </a:lnTo>
                <a:lnTo>
                  <a:pt x="172969" y="30942"/>
                </a:lnTo>
                <a:lnTo>
                  <a:pt x="123359" y="43387"/>
                </a:lnTo>
                <a:lnTo>
                  <a:pt x="81025" y="57461"/>
                </a:lnTo>
                <a:lnTo>
                  <a:pt x="21293" y="89721"/>
                </a:lnTo>
                <a:lnTo>
                  <a:pt x="0" y="126161"/>
                </a:lnTo>
                <a:lnTo>
                  <a:pt x="0" y="630872"/>
                </a:lnTo>
                <a:lnTo>
                  <a:pt x="21293" y="667313"/>
                </a:lnTo>
                <a:lnTo>
                  <a:pt x="81025" y="699576"/>
                </a:lnTo>
                <a:lnTo>
                  <a:pt x="123359" y="713652"/>
                </a:lnTo>
                <a:lnTo>
                  <a:pt x="172969" y="726098"/>
                </a:lnTo>
                <a:lnTo>
                  <a:pt x="229077" y="736719"/>
                </a:lnTo>
                <a:lnTo>
                  <a:pt x="290904" y="745320"/>
                </a:lnTo>
                <a:lnTo>
                  <a:pt x="357672" y="751704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4"/>
                </a:lnTo>
                <a:lnTo>
                  <a:pt x="714935" y="745320"/>
                </a:lnTo>
                <a:lnTo>
                  <a:pt x="776762" y="736719"/>
                </a:lnTo>
                <a:lnTo>
                  <a:pt x="832870" y="726098"/>
                </a:lnTo>
                <a:lnTo>
                  <a:pt x="882480" y="713652"/>
                </a:lnTo>
                <a:lnTo>
                  <a:pt x="924814" y="699576"/>
                </a:lnTo>
                <a:lnTo>
                  <a:pt x="984546" y="667313"/>
                </a:lnTo>
                <a:lnTo>
                  <a:pt x="1005840" y="630872"/>
                </a:lnTo>
                <a:lnTo>
                  <a:pt x="1005840" y="126161"/>
                </a:lnTo>
                <a:lnTo>
                  <a:pt x="984546" y="89721"/>
                </a:lnTo>
                <a:lnTo>
                  <a:pt x="924814" y="57461"/>
                </a:lnTo>
                <a:lnTo>
                  <a:pt x="882480" y="43387"/>
                </a:lnTo>
                <a:lnTo>
                  <a:pt x="832870" y="30942"/>
                </a:lnTo>
                <a:lnTo>
                  <a:pt x="776762" y="20323"/>
                </a:lnTo>
                <a:lnTo>
                  <a:pt x="714935" y="11724"/>
                </a:lnTo>
                <a:lnTo>
                  <a:pt x="648167" y="5340"/>
                </a:lnTo>
                <a:lnTo>
                  <a:pt x="577236" y="1367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65120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161"/>
                </a:moveTo>
                <a:lnTo>
                  <a:pt x="984546" y="162602"/>
                </a:lnTo>
                <a:lnTo>
                  <a:pt x="924814" y="194865"/>
                </a:lnTo>
                <a:lnTo>
                  <a:pt x="882480" y="208941"/>
                </a:lnTo>
                <a:lnTo>
                  <a:pt x="832870" y="221388"/>
                </a:lnTo>
                <a:lnTo>
                  <a:pt x="776762" y="232008"/>
                </a:lnTo>
                <a:lnTo>
                  <a:pt x="714935" y="240609"/>
                </a:lnTo>
                <a:lnTo>
                  <a:pt x="648167" y="246994"/>
                </a:lnTo>
                <a:lnTo>
                  <a:pt x="577236" y="250968"/>
                </a:lnTo>
                <a:lnTo>
                  <a:pt x="502919" y="252336"/>
                </a:lnTo>
                <a:lnTo>
                  <a:pt x="428603" y="250968"/>
                </a:lnTo>
                <a:lnTo>
                  <a:pt x="357672" y="246994"/>
                </a:lnTo>
                <a:lnTo>
                  <a:pt x="290904" y="240609"/>
                </a:lnTo>
                <a:lnTo>
                  <a:pt x="229077" y="232008"/>
                </a:lnTo>
                <a:lnTo>
                  <a:pt x="172969" y="221388"/>
                </a:lnTo>
                <a:lnTo>
                  <a:pt x="123359" y="208941"/>
                </a:lnTo>
                <a:lnTo>
                  <a:pt x="81025" y="194865"/>
                </a:lnTo>
                <a:lnTo>
                  <a:pt x="21293" y="162602"/>
                </a:lnTo>
                <a:lnTo>
                  <a:pt x="0" y="126161"/>
                </a:lnTo>
                <a:lnTo>
                  <a:pt x="5453" y="107516"/>
                </a:lnTo>
                <a:lnTo>
                  <a:pt x="46743" y="72971"/>
                </a:lnTo>
                <a:lnTo>
                  <a:pt x="123359" y="43387"/>
                </a:lnTo>
                <a:lnTo>
                  <a:pt x="172969" y="30942"/>
                </a:lnTo>
                <a:lnTo>
                  <a:pt x="229077" y="20323"/>
                </a:lnTo>
                <a:lnTo>
                  <a:pt x="290904" y="11724"/>
                </a:lnTo>
                <a:lnTo>
                  <a:pt x="357672" y="5340"/>
                </a:lnTo>
                <a:lnTo>
                  <a:pt x="428603" y="1367"/>
                </a:lnTo>
                <a:lnTo>
                  <a:pt x="502919" y="0"/>
                </a:lnTo>
                <a:lnTo>
                  <a:pt x="577236" y="1367"/>
                </a:lnTo>
                <a:lnTo>
                  <a:pt x="648167" y="5340"/>
                </a:lnTo>
                <a:lnTo>
                  <a:pt x="714935" y="11724"/>
                </a:lnTo>
                <a:lnTo>
                  <a:pt x="776762" y="20323"/>
                </a:lnTo>
                <a:lnTo>
                  <a:pt x="832870" y="30942"/>
                </a:lnTo>
                <a:lnTo>
                  <a:pt x="882480" y="43387"/>
                </a:lnTo>
                <a:lnTo>
                  <a:pt x="924814" y="57461"/>
                </a:lnTo>
                <a:lnTo>
                  <a:pt x="984546" y="89721"/>
                </a:lnTo>
                <a:lnTo>
                  <a:pt x="1005839" y="126161"/>
                </a:lnTo>
                <a:lnTo>
                  <a:pt x="1005839" y="630872"/>
                </a:lnTo>
                <a:lnTo>
                  <a:pt x="984546" y="667313"/>
                </a:lnTo>
                <a:lnTo>
                  <a:pt x="924814" y="699576"/>
                </a:lnTo>
                <a:lnTo>
                  <a:pt x="882480" y="713652"/>
                </a:lnTo>
                <a:lnTo>
                  <a:pt x="832870" y="726098"/>
                </a:lnTo>
                <a:lnTo>
                  <a:pt x="776762" y="736719"/>
                </a:lnTo>
                <a:lnTo>
                  <a:pt x="714935" y="745320"/>
                </a:lnTo>
                <a:lnTo>
                  <a:pt x="648167" y="751704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4"/>
                </a:lnTo>
                <a:lnTo>
                  <a:pt x="290904" y="745320"/>
                </a:lnTo>
                <a:lnTo>
                  <a:pt x="229077" y="736719"/>
                </a:lnTo>
                <a:lnTo>
                  <a:pt x="172969" y="726098"/>
                </a:lnTo>
                <a:lnTo>
                  <a:pt x="123359" y="713652"/>
                </a:lnTo>
                <a:lnTo>
                  <a:pt x="81025" y="699576"/>
                </a:lnTo>
                <a:lnTo>
                  <a:pt x="21293" y="667313"/>
                </a:lnTo>
                <a:lnTo>
                  <a:pt x="0" y="630872"/>
                </a:lnTo>
                <a:lnTo>
                  <a:pt x="1005839" y="12616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99559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4"/>
                </a:lnTo>
                <a:lnTo>
                  <a:pt x="290904" y="11732"/>
                </a:lnTo>
                <a:lnTo>
                  <a:pt x="229077" y="20336"/>
                </a:lnTo>
                <a:lnTo>
                  <a:pt x="172969" y="30962"/>
                </a:lnTo>
                <a:lnTo>
                  <a:pt x="123359" y="43415"/>
                </a:lnTo>
                <a:lnTo>
                  <a:pt x="81025" y="57498"/>
                </a:lnTo>
                <a:lnTo>
                  <a:pt x="21293" y="89777"/>
                </a:lnTo>
                <a:lnTo>
                  <a:pt x="0" y="126238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238"/>
                </a:lnTo>
                <a:lnTo>
                  <a:pt x="984546" y="89777"/>
                </a:lnTo>
                <a:lnTo>
                  <a:pt x="924814" y="57498"/>
                </a:lnTo>
                <a:lnTo>
                  <a:pt x="882480" y="43415"/>
                </a:lnTo>
                <a:lnTo>
                  <a:pt x="832870" y="30962"/>
                </a:lnTo>
                <a:lnTo>
                  <a:pt x="776762" y="20336"/>
                </a:lnTo>
                <a:lnTo>
                  <a:pt x="714935" y="11732"/>
                </a:lnTo>
                <a:lnTo>
                  <a:pt x="648167" y="5344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9559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238"/>
                </a:moveTo>
                <a:lnTo>
                  <a:pt x="984546" y="162641"/>
                </a:lnTo>
                <a:lnTo>
                  <a:pt x="924814" y="194883"/>
                </a:lnTo>
                <a:lnTo>
                  <a:pt x="882480" y="208954"/>
                </a:lnTo>
                <a:lnTo>
                  <a:pt x="832870" y="221398"/>
                </a:lnTo>
                <a:lnTo>
                  <a:pt x="776762" y="232018"/>
                </a:lnTo>
                <a:lnTo>
                  <a:pt x="714935" y="240619"/>
                </a:lnTo>
                <a:lnTo>
                  <a:pt x="648167" y="247005"/>
                </a:lnTo>
                <a:lnTo>
                  <a:pt x="577236" y="250980"/>
                </a:lnTo>
                <a:lnTo>
                  <a:pt x="502919" y="252349"/>
                </a:lnTo>
                <a:lnTo>
                  <a:pt x="428603" y="250980"/>
                </a:lnTo>
                <a:lnTo>
                  <a:pt x="357672" y="247005"/>
                </a:lnTo>
                <a:lnTo>
                  <a:pt x="290904" y="240619"/>
                </a:lnTo>
                <a:lnTo>
                  <a:pt x="229077" y="232018"/>
                </a:lnTo>
                <a:lnTo>
                  <a:pt x="172969" y="221398"/>
                </a:lnTo>
                <a:lnTo>
                  <a:pt x="123359" y="208954"/>
                </a:lnTo>
                <a:lnTo>
                  <a:pt x="81025" y="194883"/>
                </a:lnTo>
                <a:lnTo>
                  <a:pt x="21293" y="162641"/>
                </a:lnTo>
                <a:lnTo>
                  <a:pt x="0" y="126238"/>
                </a:lnTo>
                <a:lnTo>
                  <a:pt x="5453" y="107582"/>
                </a:lnTo>
                <a:lnTo>
                  <a:pt x="46743" y="73017"/>
                </a:lnTo>
                <a:lnTo>
                  <a:pt x="123359" y="43415"/>
                </a:lnTo>
                <a:lnTo>
                  <a:pt x="172969" y="30962"/>
                </a:lnTo>
                <a:lnTo>
                  <a:pt x="229077" y="20336"/>
                </a:lnTo>
                <a:lnTo>
                  <a:pt x="290904" y="11732"/>
                </a:lnTo>
                <a:lnTo>
                  <a:pt x="357672" y="5344"/>
                </a:lnTo>
                <a:lnTo>
                  <a:pt x="428603" y="1368"/>
                </a:lnTo>
                <a:lnTo>
                  <a:pt x="502919" y="0"/>
                </a:lnTo>
                <a:lnTo>
                  <a:pt x="577236" y="1368"/>
                </a:lnTo>
                <a:lnTo>
                  <a:pt x="648167" y="5344"/>
                </a:lnTo>
                <a:lnTo>
                  <a:pt x="714935" y="11732"/>
                </a:lnTo>
                <a:lnTo>
                  <a:pt x="776762" y="20336"/>
                </a:lnTo>
                <a:lnTo>
                  <a:pt x="832870" y="30962"/>
                </a:lnTo>
                <a:lnTo>
                  <a:pt x="882480" y="43415"/>
                </a:lnTo>
                <a:lnTo>
                  <a:pt x="924814" y="57498"/>
                </a:lnTo>
                <a:lnTo>
                  <a:pt x="984546" y="89777"/>
                </a:lnTo>
                <a:lnTo>
                  <a:pt x="1005839" y="126238"/>
                </a:lnTo>
                <a:lnTo>
                  <a:pt x="1005839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39" y="12623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281678" y="3826002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99559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31"/>
                </a:lnTo>
                <a:lnTo>
                  <a:pt x="21293" y="606677"/>
                </a:lnTo>
                <a:lnTo>
                  <a:pt x="81025" y="636031"/>
                </a:lnTo>
                <a:lnTo>
                  <a:pt x="123359" y="648840"/>
                </a:lnTo>
                <a:lnTo>
                  <a:pt x="172969" y="660168"/>
                </a:lnTo>
                <a:lnTo>
                  <a:pt x="229077" y="669835"/>
                </a:lnTo>
                <a:lnTo>
                  <a:pt x="290904" y="677663"/>
                </a:lnTo>
                <a:lnTo>
                  <a:pt x="357672" y="683476"/>
                </a:lnTo>
                <a:lnTo>
                  <a:pt x="428603" y="687094"/>
                </a:lnTo>
                <a:lnTo>
                  <a:pt x="502920" y="688339"/>
                </a:lnTo>
                <a:lnTo>
                  <a:pt x="577236" y="687094"/>
                </a:lnTo>
                <a:lnTo>
                  <a:pt x="648167" y="683476"/>
                </a:lnTo>
                <a:lnTo>
                  <a:pt x="714935" y="677663"/>
                </a:lnTo>
                <a:lnTo>
                  <a:pt x="776762" y="669835"/>
                </a:lnTo>
                <a:lnTo>
                  <a:pt x="832870" y="660168"/>
                </a:lnTo>
                <a:lnTo>
                  <a:pt x="882480" y="648840"/>
                </a:lnTo>
                <a:lnTo>
                  <a:pt x="924814" y="636031"/>
                </a:lnTo>
                <a:lnTo>
                  <a:pt x="984546" y="606677"/>
                </a:lnTo>
                <a:lnTo>
                  <a:pt x="1005840" y="573531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99559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39" y="114807"/>
                </a:moveTo>
                <a:lnTo>
                  <a:pt x="984546" y="147942"/>
                </a:lnTo>
                <a:lnTo>
                  <a:pt x="924814" y="177269"/>
                </a:lnTo>
                <a:lnTo>
                  <a:pt x="882480" y="190061"/>
                </a:lnTo>
                <a:lnTo>
                  <a:pt x="832870" y="201372"/>
                </a:lnTo>
                <a:lnTo>
                  <a:pt x="776762" y="211022"/>
                </a:lnTo>
                <a:lnTo>
                  <a:pt x="714935" y="218836"/>
                </a:lnTo>
                <a:lnTo>
                  <a:pt x="648167" y="224636"/>
                </a:lnTo>
                <a:lnTo>
                  <a:pt x="577236" y="228246"/>
                </a:lnTo>
                <a:lnTo>
                  <a:pt x="502919" y="229488"/>
                </a:lnTo>
                <a:lnTo>
                  <a:pt x="428603" y="228246"/>
                </a:lnTo>
                <a:lnTo>
                  <a:pt x="357672" y="224636"/>
                </a:lnTo>
                <a:lnTo>
                  <a:pt x="290904" y="218836"/>
                </a:lnTo>
                <a:lnTo>
                  <a:pt x="229077" y="211022"/>
                </a:lnTo>
                <a:lnTo>
                  <a:pt x="172969" y="201372"/>
                </a:lnTo>
                <a:lnTo>
                  <a:pt x="123359" y="190061"/>
                </a:lnTo>
                <a:lnTo>
                  <a:pt x="81025" y="177269"/>
                </a:lnTo>
                <a:lnTo>
                  <a:pt x="21293" y="147942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19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39" y="114807"/>
                </a:lnTo>
                <a:lnTo>
                  <a:pt x="1005839" y="573531"/>
                </a:lnTo>
                <a:lnTo>
                  <a:pt x="984546" y="606677"/>
                </a:lnTo>
                <a:lnTo>
                  <a:pt x="924814" y="636031"/>
                </a:lnTo>
                <a:lnTo>
                  <a:pt x="882480" y="648840"/>
                </a:lnTo>
                <a:lnTo>
                  <a:pt x="832870" y="660168"/>
                </a:lnTo>
                <a:lnTo>
                  <a:pt x="776762" y="669835"/>
                </a:lnTo>
                <a:lnTo>
                  <a:pt x="714935" y="677663"/>
                </a:lnTo>
                <a:lnTo>
                  <a:pt x="648167" y="683476"/>
                </a:lnTo>
                <a:lnTo>
                  <a:pt x="577236" y="687094"/>
                </a:lnTo>
                <a:lnTo>
                  <a:pt x="502919" y="688339"/>
                </a:lnTo>
                <a:lnTo>
                  <a:pt x="428603" y="687094"/>
                </a:lnTo>
                <a:lnTo>
                  <a:pt x="357672" y="683476"/>
                </a:lnTo>
                <a:lnTo>
                  <a:pt x="290904" y="677663"/>
                </a:lnTo>
                <a:lnTo>
                  <a:pt x="229077" y="669835"/>
                </a:lnTo>
                <a:lnTo>
                  <a:pt x="172969" y="660168"/>
                </a:lnTo>
                <a:lnTo>
                  <a:pt x="123359" y="648840"/>
                </a:lnTo>
                <a:lnTo>
                  <a:pt x="81025" y="636031"/>
                </a:lnTo>
                <a:lnTo>
                  <a:pt x="21293" y="606677"/>
                </a:lnTo>
                <a:lnTo>
                  <a:pt x="0" y="573531"/>
                </a:lnTo>
                <a:lnTo>
                  <a:pt x="1005839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281678" y="4290314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99559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3"/>
                </a:lnTo>
                <a:lnTo>
                  <a:pt x="290904" y="11729"/>
                </a:lnTo>
                <a:lnTo>
                  <a:pt x="229077" y="20330"/>
                </a:lnTo>
                <a:lnTo>
                  <a:pt x="172969" y="30950"/>
                </a:lnTo>
                <a:lnTo>
                  <a:pt x="123359" y="43394"/>
                </a:lnTo>
                <a:lnTo>
                  <a:pt x="81025" y="57465"/>
                </a:lnTo>
                <a:lnTo>
                  <a:pt x="21293" y="89707"/>
                </a:lnTo>
                <a:lnTo>
                  <a:pt x="0" y="126111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111"/>
                </a:lnTo>
                <a:lnTo>
                  <a:pt x="984546" y="89707"/>
                </a:lnTo>
                <a:lnTo>
                  <a:pt x="924814" y="57465"/>
                </a:lnTo>
                <a:lnTo>
                  <a:pt x="882480" y="43394"/>
                </a:lnTo>
                <a:lnTo>
                  <a:pt x="832870" y="30950"/>
                </a:lnTo>
                <a:lnTo>
                  <a:pt x="776762" y="20330"/>
                </a:lnTo>
                <a:lnTo>
                  <a:pt x="714935" y="11729"/>
                </a:lnTo>
                <a:lnTo>
                  <a:pt x="648167" y="5343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99559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111"/>
                </a:moveTo>
                <a:lnTo>
                  <a:pt x="984546" y="162571"/>
                </a:lnTo>
                <a:lnTo>
                  <a:pt x="924814" y="194850"/>
                </a:lnTo>
                <a:lnTo>
                  <a:pt x="882480" y="208933"/>
                </a:lnTo>
                <a:lnTo>
                  <a:pt x="832870" y="221386"/>
                </a:lnTo>
                <a:lnTo>
                  <a:pt x="776762" y="232012"/>
                </a:lnTo>
                <a:lnTo>
                  <a:pt x="714935" y="240616"/>
                </a:lnTo>
                <a:lnTo>
                  <a:pt x="648167" y="247004"/>
                </a:lnTo>
                <a:lnTo>
                  <a:pt x="577236" y="250980"/>
                </a:lnTo>
                <a:lnTo>
                  <a:pt x="502919" y="252349"/>
                </a:lnTo>
                <a:lnTo>
                  <a:pt x="428603" y="250980"/>
                </a:lnTo>
                <a:lnTo>
                  <a:pt x="357672" y="247004"/>
                </a:lnTo>
                <a:lnTo>
                  <a:pt x="290904" y="240616"/>
                </a:lnTo>
                <a:lnTo>
                  <a:pt x="229077" y="232012"/>
                </a:lnTo>
                <a:lnTo>
                  <a:pt x="172969" y="221386"/>
                </a:lnTo>
                <a:lnTo>
                  <a:pt x="123359" y="208933"/>
                </a:lnTo>
                <a:lnTo>
                  <a:pt x="81025" y="194850"/>
                </a:lnTo>
                <a:lnTo>
                  <a:pt x="21293" y="162571"/>
                </a:lnTo>
                <a:lnTo>
                  <a:pt x="0" y="126111"/>
                </a:lnTo>
                <a:lnTo>
                  <a:pt x="5453" y="107487"/>
                </a:lnTo>
                <a:lnTo>
                  <a:pt x="46743" y="72968"/>
                </a:lnTo>
                <a:lnTo>
                  <a:pt x="123359" y="43394"/>
                </a:lnTo>
                <a:lnTo>
                  <a:pt x="172969" y="30950"/>
                </a:lnTo>
                <a:lnTo>
                  <a:pt x="229077" y="20330"/>
                </a:lnTo>
                <a:lnTo>
                  <a:pt x="290904" y="11729"/>
                </a:lnTo>
                <a:lnTo>
                  <a:pt x="357672" y="5343"/>
                </a:lnTo>
                <a:lnTo>
                  <a:pt x="428603" y="1368"/>
                </a:lnTo>
                <a:lnTo>
                  <a:pt x="502919" y="0"/>
                </a:lnTo>
                <a:lnTo>
                  <a:pt x="577236" y="1368"/>
                </a:lnTo>
                <a:lnTo>
                  <a:pt x="648167" y="5343"/>
                </a:lnTo>
                <a:lnTo>
                  <a:pt x="714935" y="11729"/>
                </a:lnTo>
                <a:lnTo>
                  <a:pt x="776762" y="20330"/>
                </a:lnTo>
                <a:lnTo>
                  <a:pt x="832870" y="30950"/>
                </a:lnTo>
                <a:lnTo>
                  <a:pt x="882480" y="43394"/>
                </a:lnTo>
                <a:lnTo>
                  <a:pt x="924814" y="57465"/>
                </a:lnTo>
                <a:lnTo>
                  <a:pt x="984546" y="89707"/>
                </a:lnTo>
                <a:lnTo>
                  <a:pt x="1005839" y="126111"/>
                </a:lnTo>
                <a:lnTo>
                  <a:pt x="1005839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39" y="12611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99559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82"/>
                </a:lnTo>
                <a:lnTo>
                  <a:pt x="21293" y="606710"/>
                </a:lnTo>
                <a:lnTo>
                  <a:pt x="81025" y="636040"/>
                </a:lnTo>
                <a:lnTo>
                  <a:pt x="123359" y="648837"/>
                </a:lnTo>
                <a:lnTo>
                  <a:pt x="172969" y="660152"/>
                </a:lnTo>
                <a:lnTo>
                  <a:pt x="229077" y="669808"/>
                </a:lnTo>
                <a:lnTo>
                  <a:pt x="290904" y="677627"/>
                </a:lnTo>
                <a:lnTo>
                  <a:pt x="357672" y="683432"/>
                </a:lnTo>
                <a:lnTo>
                  <a:pt x="428603" y="687045"/>
                </a:lnTo>
                <a:lnTo>
                  <a:pt x="502920" y="688289"/>
                </a:lnTo>
                <a:lnTo>
                  <a:pt x="577236" y="687045"/>
                </a:lnTo>
                <a:lnTo>
                  <a:pt x="648167" y="683432"/>
                </a:lnTo>
                <a:lnTo>
                  <a:pt x="714935" y="677627"/>
                </a:lnTo>
                <a:lnTo>
                  <a:pt x="776762" y="669808"/>
                </a:lnTo>
                <a:lnTo>
                  <a:pt x="832870" y="660152"/>
                </a:lnTo>
                <a:lnTo>
                  <a:pt x="882480" y="648837"/>
                </a:lnTo>
                <a:lnTo>
                  <a:pt x="924814" y="636040"/>
                </a:lnTo>
                <a:lnTo>
                  <a:pt x="984546" y="606710"/>
                </a:lnTo>
                <a:lnTo>
                  <a:pt x="1005840" y="573582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99559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39" y="114807"/>
                </a:moveTo>
                <a:lnTo>
                  <a:pt x="984546" y="147896"/>
                </a:lnTo>
                <a:lnTo>
                  <a:pt x="924814" y="177212"/>
                </a:lnTo>
                <a:lnTo>
                  <a:pt x="882480" y="190010"/>
                </a:lnTo>
                <a:lnTo>
                  <a:pt x="832870" y="201329"/>
                </a:lnTo>
                <a:lnTo>
                  <a:pt x="776762" y="210990"/>
                </a:lnTo>
                <a:lnTo>
                  <a:pt x="714935" y="218815"/>
                </a:lnTo>
                <a:lnTo>
                  <a:pt x="648167" y="224626"/>
                </a:lnTo>
                <a:lnTo>
                  <a:pt x="577236" y="228243"/>
                </a:lnTo>
                <a:lnTo>
                  <a:pt x="502919" y="229488"/>
                </a:lnTo>
                <a:lnTo>
                  <a:pt x="428603" y="228243"/>
                </a:lnTo>
                <a:lnTo>
                  <a:pt x="357672" y="224626"/>
                </a:lnTo>
                <a:lnTo>
                  <a:pt x="290904" y="218815"/>
                </a:lnTo>
                <a:lnTo>
                  <a:pt x="229077" y="210990"/>
                </a:lnTo>
                <a:lnTo>
                  <a:pt x="172969" y="201329"/>
                </a:lnTo>
                <a:lnTo>
                  <a:pt x="123359" y="190010"/>
                </a:lnTo>
                <a:lnTo>
                  <a:pt x="81025" y="177212"/>
                </a:lnTo>
                <a:lnTo>
                  <a:pt x="21293" y="147896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19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39" y="114807"/>
                </a:lnTo>
                <a:lnTo>
                  <a:pt x="1005839" y="573582"/>
                </a:lnTo>
                <a:lnTo>
                  <a:pt x="984546" y="606710"/>
                </a:lnTo>
                <a:lnTo>
                  <a:pt x="924814" y="636040"/>
                </a:lnTo>
                <a:lnTo>
                  <a:pt x="882480" y="648837"/>
                </a:lnTo>
                <a:lnTo>
                  <a:pt x="832870" y="660152"/>
                </a:lnTo>
                <a:lnTo>
                  <a:pt x="776762" y="669808"/>
                </a:lnTo>
                <a:lnTo>
                  <a:pt x="714935" y="677627"/>
                </a:lnTo>
                <a:lnTo>
                  <a:pt x="648167" y="683432"/>
                </a:lnTo>
                <a:lnTo>
                  <a:pt x="577236" y="687045"/>
                </a:lnTo>
                <a:lnTo>
                  <a:pt x="502919" y="688289"/>
                </a:lnTo>
                <a:lnTo>
                  <a:pt x="428603" y="687045"/>
                </a:lnTo>
                <a:lnTo>
                  <a:pt x="357672" y="683432"/>
                </a:lnTo>
                <a:lnTo>
                  <a:pt x="290904" y="677627"/>
                </a:lnTo>
                <a:lnTo>
                  <a:pt x="229077" y="669808"/>
                </a:lnTo>
                <a:lnTo>
                  <a:pt x="172969" y="660152"/>
                </a:lnTo>
                <a:lnTo>
                  <a:pt x="123359" y="648837"/>
                </a:lnTo>
                <a:lnTo>
                  <a:pt x="81025" y="636040"/>
                </a:lnTo>
                <a:lnTo>
                  <a:pt x="21293" y="606710"/>
                </a:lnTo>
                <a:lnTo>
                  <a:pt x="0" y="573582"/>
                </a:lnTo>
                <a:lnTo>
                  <a:pt x="1005839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99559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7"/>
                </a:lnTo>
                <a:lnTo>
                  <a:pt x="357672" y="5340"/>
                </a:lnTo>
                <a:lnTo>
                  <a:pt x="290904" y="11724"/>
                </a:lnTo>
                <a:lnTo>
                  <a:pt x="229077" y="20323"/>
                </a:lnTo>
                <a:lnTo>
                  <a:pt x="172969" y="30942"/>
                </a:lnTo>
                <a:lnTo>
                  <a:pt x="123359" y="43387"/>
                </a:lnTo>
                <a:lnTo>
                  <a:pt x="81025" y="57461"/>
                </a:lnTo>
                <a:lnTo>
                  <a:pt x="21293" y="89721"/>
                </a:lnTo>
                <a:lnTo>
                  <a:pt x="0" y="126161"/>
                </a:lnTo>
                <a:lnTo>
                  <a:pt x="0" y="630872"/>
                </a:lnTo>
                <a:lnTo>
                  <a:pt x="21293" y="667313"/>
                </a:lnTo>
                <a:lnTo>
                  <a:pt x="81025" y="699576"/>
                </a:lnTo>
                <a:lnTo>
                  <a:pt x="123359" y="713652"/>
                </a:lnTo>
                <a:lnTo>
                  <a:pt x="172969" y="726098"/>
                </a:lnTo>
                <a:lnTo>
                  <a:pt x="229077" y="736719"/>
                </a:lnTo>
                <a:lnTo>
                  <a:pt x="290904" y="745320"/>
                </a:lnTo>
                <a:lnTo>
                  <a:pt x="357672" y="751704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4"/>
                </a:lnTo>
                <a:lnTo>
                  <a:pt x="714935" y="745320"/>
                </a:lnTo>
                <a:lnTo>
                  <a:pt x="776762" y="736719"/>
                </a:lnTo>
                <a:lnTo>
                  <a:pt x="832870" y="726098"/>
                </a:lnTo>
                <a:lnTo>
                  <a:pt x="882480" y="713652"/>
                </a:lnTo>
                <a:lnTo>
                  <a:pt x="924814" y="699576"/>
                </a:lnTo>
                <a:lnTo>
                  <a:pt x="984546" y="667313"/>
                </a:lnTo>
                <a:lnTo>
                  <a:pt x="1005840" y="630872"/>
                </a:lnTo>
                <a:lnTo>
                  <a:pt x="1005840" y="126161"/>
                </a:lnTo>
                <a:lnTo>
                  <a:pt x="984546" y="89721"/>
                </a:lnTo>
                <a:lnTo>
                  <a:pt x="924814" y="57461"/>
                </a:lnTo>
                <a:lnTo>
                  <a:pt x="882480" y="43387"/>
                </a:lnTo>
                <a:lnTo>
                  <a:pt x="832870" y="30942"/>
                </a:lnTo>
                <a:lnTo>
                  <a:pt x="776762" y="20323"/>
                </a:lnTo>
                <a:lnTo>
                  <a:pt x="714935" y="11724"/>
                </a:lnTo>
                <a:lnTo>
                  <a:pt x="648167" y="5340"/>
                </a:lnTo>
                <a:lnTo>
                  <a:pt x="577236" y="1367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99559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161"/>
                </a:moveTo>
                <a:lnTo>
                  <a:pt x="984546" y="162602"/>
                </a:lnTo>
                <a:lnTo>
                  <a:pt x="924814" y="194865"/>
                </a:lnTo>
                <a:lnTo>
                  <a:pt x="882480" y="208941"/>
                </a:lnTo>
                <a:lnTo>
                  <a:pt x="832870" y="221388"/>
                </a:lnTo>
                <a:lnTo>
                  <a:pt x="776762" y="232008"/>
                </a:lnTo>
                <a:lnTo>
                  <a:pt x="714935" y="240609"/>
                </a:lnTo>
                <a:lnTo>
                  <a:pt x="648167" y="246994"/>
                </a:lnTo>
                <a:lnTo>
                  <a:pt x="577236" y="250968"/>
                </a:lnTo>
                <a:lnTo>
                  <a:pt x="502919" y="252336"/>
                </a:lnTo>
                <a:lnTo>
                  <a:pt x="428603" y="250968"/>
                </a:lnTo>
                <a:lnTo>
                  <a:pt x="357672" y="246994"/>
                </a:lnTo>
                <a:lnTo>
                  <a:pt x="290904" y="240609"/>
                </a:lnTo>
                <a:lnTo>
                  <a:pt x="229077" y="232008"/>
                </a:lnTo>
                <a:lnTo>
                  <a:pt x="172969" y="221388"/>
                </a:lnTo>
                <a:lnTo>
                  <a:pt x="123359" y="208941"/>
                </a:lnTo>
                <a:lnTo>
                  <a:pt x="81025" y="194865"/>
                </a:lnTo>
                <a:lnTo>
                  <a:pt x="21293" y="162602"/>
                </a:lnTo>
                <a:lnTo>
                  <a:pt x="0" y="126161"/>
                </a:lnTo>
                <a:lnTo>
                  <a:pt x="5453" y="107516"/>
                </a:lnTo>
                <a:lnTo>
                  <a:pt x="46743" y="72971"/>
                </a:lnTo>
                <a:lnTo>
                  <a:pt x="123359" y="43387"/>
                </a:lnTo>
                <a:lnTo>
                  <a:pt x="172969" y="30942"/>
                </a:lnTo>
                <a:lnTo>
                  <a:pt x="229077" y="20323"/>
                </a:lnTo>
                <a:lnTo>
                  <a:pt x="290904" y="11724"/>
                </a:lnTo>
                <a:lnTo>
                  <a:pt x="357672" y="5340"/>
                </a:lnTo>
                <a:lnTo>
                  <a:pt x="428603" y="1367"/>
                </a:lnTo>
                <a:lnTo>
                  <a:pt x="502919" y="0"/>
                </a:lnTo>
                <a:lnTo>
                  <a:pt x="577236" y="1367"/>
                </a:lnTo>
                <a:lnTo>
                  <a:pt x="648167" y="5340"/>
                </a:lnTo>
                <a:lnTo>
                  <a:pt x="714935" y="11724"/>
                </a:lnTo>
                <a:lnTo>
                  <a:pt x="776762" y="20323"/>
                </a:lnTo>
                <a:lnTo>
                  <a:pt x="832870" y="30942"/>
                </a:lnTo>
                <a:lnTo>
                  <a:pt x="882480" y="43387"/>
                </a:lnTo>
                <a:lnTo>
                  <a:pt x="924814" y="57461"/>
                </a:lnTo>
                <a:lnTo>
                  <a:pt x="984546" y="89721"/>
                </a:lnTo>
                <a:lnTo>
                  <a:pt x="1005839" y="126161"/>
                </a:lnTo>
                <a:lnTo>
                  <a:pt x="1005839" y="630872"/>
                </a:lnTo>
                <a:lnTo>
                  <a:pt x="984546" y="667313"/>
                </a:lnTo>
                <a:lnTo>
                  <a:pt x="924814" y="699576"/>
                </a:lnTo>
                <a:lnTo>
                  <a:pt x="882480" y="713652"/>
                </a:lnTo>
                <a:lnTo>
                  <a:pt x="832870" y="726098"/>
                </a:lnTo>
                <a:lnTo>
                  <a:pt x="776762" y="736719"/>
                </a:lnTo>
                <a:lnTo>
                  <a:pt x="714935" y="745320"/>
                </a:lnTo>
                <a:lnTo>
                  <a:pt x="648167" y="751704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4"/>
                </a:lnTo>
                <a:lnTo>
                  <a:pt x="290904" y="745320"/>
                </a:lnTo>
                <a:lnTo>
                  <a:pt x="229077" y="736719"/>
                </a:lnTo>
                <a:lnTo>
                  <a:pt x="172969" y="726098"/>
                </a:lnTo>
                <a:lnTo>
                  <a:pt x="123359" y="713652"/>
                </a:lnTo>
                <a:lnTo>
                  <a:pt x="81025" y="699576"/>
                </a:lnTo>
                <a:lnTo>
                  <a:pt x="21293" y="667313"/>
                </a:lnTo>
                <a:lnTo>
                  <a:pt x="0" y="630872"/>
                </a:lnTo>
                <a:lnTo>
                  <a:pt x="1005839" y="12616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12140" y="1641348"/>
            <a:ext cx="78428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Memory style error correcting code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Works </a:t>
            </a:r>
            <a:r>
              <a:rPr sz="2400" dirty="0">
                <a:latin typeface="Times New Roman"/>
                <a:cs typeface="Times New Roman"/>
              </a:rPr>
              <a:t>on word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Split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byte </a:t>
            </a:r>
            <a:r>
              <a:rPr sz="2400" spc="-5" dirty="0">
                <a:latin typeface="Times New Roman"/>
                <a:cs typeface="Times New Roman"/>
              </a:rPr>
              <a:t>into </a:t>
            </a:r>
            <a:r>
              <a:rPr sz="2400" dirty="0">
                <a:latin typeface="Times New Roman"/>
                <a:cs typeface="Times New Roman"/>
              </a:rPr>
              <a:t>4 bit </a:t>
            </a:r>
            <a:r>
              <a:rPr sz="2400" spc="-5" dirty="0">
                <a:latin typeface="Times New Roman"/>
                <a:cs typeface="Times New Roman"/>
              </a:rPr>
              <a:t>nibbles </a:t>
            </a:r>
            <a:r>
              <a:rPr sz="2400" dirty="0">
                <a:latin typeface="Times New Roman"/>
                <a:cs typeface="Times New Roman"/>
              </a:rPr>
              <a:t>&amp; add 3 bit </a:t>
            </a:r>
            <a:r>
              <a:rPr sz="2400" spc="-5" dirty="0">
                <a:latin typeface="Times New Roman"/>
                <a:cs typeface="Times New Roman"/>
              </a:rPr>
              <a:t>hamming code  to </a:t>
            </a:r>
            <a:r>
              <a:rPr sz="2400" dirty="0">
                <a:latin typeface="Times New Roman"/>
                <a:cs typeface="Times New Roman"/>
              </a:rPr>
              <a:t>form 7 bit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34000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4"/>
                </a:lnTo>
                <a:lnTo>
                  <a:pt x="290904" y="11732"/>
                </a:lnTo>
                <a:lnTo>
                  <a:pt x="229077" y="20336"/>
                </a:lnTo>
                <a:lnTo>
                  <a:pt x="172969" y="30962"/>
                </a:lnTo>
                <a:lnTo>
                  <a:pt x="123359" y="43415"/>
                </a:lnTo>
                <a:lnTo>
                  <a:pt x="81025" y="57498"/>
                </a:lnTo>
                <a:lnTo>
                  <a:pt x="21293" y="89777"/>
                </a:lnTo>
                <a:lnTo>
                  <a:pt x="0" y="126238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238"/>
                </a:lnTo>
                <a:lnTo>
                  <a:pt x="984546" y="89777"/>
                </a:lnTo>
                <a:lnTo>
                  <a:pt x="924814" y="57498"/>
                </a:lnTo>
                <a:lnTo>
                  <a:pt x="882480" y="43415"/>
                </a:lnTo>
                <a:lnTo>
                  <a:pt x="832870" y="30962"/>
                </a:lnTo>
                <a:lnTo>
                  <a:pt x="776762" y="20336"/>
                </a:lnTo>
                <a:lnTo>
                  <a:pt x="714935" y="11732"/>
                </a:lnTo>
                <a:lnTo>
                  <a:pt x="648167" y="5344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34000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238"/>
                </a:moveTo>
                <a:lnTo>
                  <a:pt x="984546" y="162641"/>
                </a:lnTo>
                <a:lnTo>
                  <a:pt x="924814" y="194883"/>
                </a:lnTo>
                <a:lnTo>
                  <a:pt x="882480" y="208954"/>
                </a:lnTo>
                <a:lnTo>
                  <a:pt x="832870" y="221398"/>
                </a:lnTo>
                <a:lnTo>
                  <a:pt x="776762" y="232018"/>
                </a:lnTo>
                <a:lnTo>
                  <a:pt x="714935" y="240619"/>
                </a:lnTo>
                <a:lnTo>
                  <a:pt x="648167" y="247005"/>
                </a:lnTo>
                <a:lnTo>
                  <a:pt x="577236" y="250980"/>
                </a:lnTo>
                <a:lnTo>
                  <a:pt x="502919" y="252349"/>
                </a:lnTo>
                <a:lnTo>
                  <a:pt x="428603" y="250980"/>
                </a:lnTo>
                <a:lnTo>
                  <a:pt x="357672" y="247005"/>
                </a:lnTo>
                <a:lnTo>
                  <a:pt x="290904" y="240619"/>
                </a:lnTo>
                <a:lnTo>
                  <a:pt x="229077" y="232018"/>
                </a:lnTo>
                <a:lnTo>
                  <a:pt x="172969" y="221398"/>
                </a:lnTo>
                <a:lnTo>
                  <a:pt x="123359" y="208954"/>
                </a:lnTo>
                <a:lnTo>
                  <a:pt x="81025" y="194883"/>
                </a:lnTo>
                <a:lnTo>
                  <a:pt x="21293" y="162641"/>
                </a:lnTo>
                <a:lnTo>
                  <a:pt x="0" y="126238"/>
                </a:lnTo>
                <a:lnTo>
                  <a:pt x="5453" y="107582"/>
                </a:lnTo>
                <a:lnTo>
                  <a:pt x="46743" y="73017"/>
                </a:lnTo>
                <a:lnTo>
                  <a:pt x="123359" y="43415"/>
                </a:lnTo>
                <a:lnTo>
                  <a:pt x="172969" y="30962"/>
                </a:lnTo>
                <a:lnTo>
                  <a:pt x="229077" y="20336"/>
                </a:lnTo>
                <a:lnTo>
                  <a:pt x="290904" y="11732"/>
                </a:lnTo>
                <a:lnTo>
                  <a:pt x="357672" y="5344"/>
                </a:lnTo>
                <a:lnTo>
                  <a:pt x="428603" y="1368"/>
                </a:lnTo>
                <a:lnTo>
                  <a:pt x="502919" y="0"/>
                </a:lnTo>
                <a:lnTo>
                  <a:pt x="577236" y="1368"/>
                </a:lnTo>
                <a:lnTo>
                  <a:pt x="648167" y="5344"/>
                </a:lnTo>
                <a:lnTo>
                  <a:pt x="714935" y="11732"/>
                </a:lnTo>
                <a:lnTo>
                  <a:pt x="776762" y="20336"/>
                </a:lnTo>
                <a:lnTo>
                  <a:pt x="832870" y="30962"/>
                </a:lnTo>
                <a:lnTo>
                  <a:pt x="882480" y="43415"/>
                </a:lnTo>
                <a:lnTo>
                  <a:pt x="924814" y="57498"/>
                </a:lnTo>
                <a:lnTo>
                  <a:pt x="984546" y="89777"/>
                </a:lnTo>
                <a:lnTo>
                  <a:pt x="1005839" y="126238"/>
                </a:lnTo>
                <a:lnTo>
                  <a:pt x="1005839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39" y="12623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34000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31"/>
                </a:lnTo>
                <a:lnTo>
                  <a:pt x="21293" y="606677"/>
                </a:lnTo>
                <a:lnTo>
                  <a:pt x="81025" y="636031"/>
                </a:lnTo>
                <a:lnTo>
                  <a:pt x="123359" y="648840"/>
                </a:lnTo>
                <a:lnTo>
                  <a:pt x="172969" y="660168"/>
                </a:lnTo>
                <a:lnTo>
                  <a:pt x="229077" y="669835"/>
                </a:lnTo>
                <a:lnTo>
                  <a:pt x="290904" y="677663"/>
                </a:lnTo>
                <a:lnTo>
                  <a:pt x="357672" y="683476"/>
                </a:lnTo>
                <a:lnTo>
                  <a:pt x="428603" y="687094"/>
                </a:lnTo>
                <a:lnTo>
                  <a:pt x="502920" y="688339"/>
                </a:lnTo>
                <a:lnTo>
                  <a:pt x="577236" y="687094"/>
                </a:lnTo>
                <a:lnTo>
                  <a:pt x="648167" y="683476"/>
                </a:lnTo>
                <a:lnTo>
                  <a:pt x="714935" y="677663"/>
                </a:lnTo>
                <a:lnTo>
                  <a:pt x="776762" y="669835"/>
                </a:lnTo>
                <a:lnTo>
                  <a:pt x="832870" y="660168"/>
                </a:lnTo>
                <a:lnTo>
                  <a:pt x="882480" y="648840"/>
                </a:lnTo>
                <a:lnTo>
                  <a:pt x="924814" y="636031"/>
                </a:lnTo>
                <a:lnTo>
                  <a:pt x="984546" y="606677"/>
                </a:lnTo>
                <a:lnTo>
                  <a:pt x="1005840" y="573531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34000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39" y="114807"/>
                </a:moveTo>
                <a:lnTo>
                  <a:pt x="984546" y="147942"/>
                </a:lnTo>
                <a:lnTo>
                  <a:pt x="924814" y="177269"/>
                </a:lnTo>
                <a:lnTo>
                  <a:pt x="882480" y="190061"/>
                </a:lnTo>
                <a:lnTo>
                  <a:pt x="832870" y="201372"/>
                </a:lnTo>
                <a:lnTo>
                  <a:pt x="776762" y="211022"/>
                </a:lnTo>
                <a:lnTo>
                  <a:pt x="714935" y="218836"/>
                </a:lnTo>
                <a:lnTo>
                  <a:pt x="648167" y="224636"/>
                </a:lnTo>
                <a:lnTo>
                  <a:pt x="577236" y="228246"/>
                </a:lnTo>
                <a:lnTo>
                  <a:pt x="502919" y="229488"/>
                </a:lnTo>
                <a:lnTo>
                  <a:pt x="428603" y="228246"/>
                </a:lnTo>
                <a:lnTo>
                  <a:pt x="357672" y="224636"/>
                </a:lnTo>
                <a:lnTo>
                  <a:pt x="290904" y="218836"/>
                </a:lnTo>
                <a:lnTo>
                  <a:pt x="229077" y="211022"/>
                </a:lnTo>
                <a:lnTo>
                  <a:pt x="172969" y="201372"/>
                </a:lnTo>
                <a:lnTo>
                  <a:pt x="123359" y="190061"/>
                </a:lnTo>
                <a:lnTo>
                  <a:pt x="81025" y="177269"/>
                </a:lnTo>
                <a:lnTo>
                  <a:pt x="21293" y="147942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19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39" y="114807"/>
                </a:lnTo>
                <a:lnTo>
                  <a:pt x="1005839" y="573531"/>
                </a:lnTo>
                <a:lnTo>
                  <a:pt x="984546" y="606677"/>
                </a:lnTo>
                <a:lnTo>
                  <a:pt x="924814" y="636031"/>
                </a:lnTo>
                <a:lnTo>
                  <a:pt x="882480" y="648840"/>
                </a:lnTo>
                <a:lnTo>
                  <a:pt x="832870" y="660168"/>
                </a:lnTo>
                <a:lnTo>
                  <a:pt x="776762" y="669835"/>
                </a:lnTo>
                <a:lnTo>
                  <a:pt x="714935" y="677663"/>
                </a:lnTo>
                <a:lnTo>
                  <a:pt x="648167" y="683476"/>
                </a:lnTo>
                <a:lnTo>
                  <a:pt x="577236" y="687094"/>
                </a:lnTo>
                <a:lnTo>
                  <a:pt x="502919" y="688339"/>
                </a:lnTo>
                <a:lnTo>
                  <a:pt x="428603" y="687094"/>
                </a:lnTo>
                <a:lnTo>
                  <a:pt x="357672" y="683476"/>
                </a:lnTo>
                <a:lnTo>
                  <a:pt x="290904" y="677663"/>
                </a:lnTo>
                <a:lnTo>
                  <a:pt x="229077" y="669835"/>
                </a:lnTo>
                <a:lnTo>
                  <a:pt x="172969" y="660168"/>
                </a:lnTo>
                <a:lnTo>
                  <a:pt x="123359" y="648840"/>
                </a:lnTo>
                <a:lnTo>
                  <a:pt x="81025" y="636031"/>
                </a:lnTo>
                <a:lnTo>
                  <a:pt x="21293" y="606677"/>
                </a:lnTo>
                <a:lnTo>
                  <a:pt x="0" y="573531"/>
                </a:lnTo>
                <a:lnTo>
                  <a:pt x="1005839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551423" y="3826002"/>
            <a:ext cx="5715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34000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8"/>
                </a:lnTo>
                <a:lnTo>
                  <a:pt x="357672" y="5343"/>
                </a:lnTo>
                <a:lnTo>
                  <a:pt x="290904" y="11729"/>
                </a:lnTo>
                <a:lnTo>
                  <a:pt x="229077" y="20330"/>
                </a:lnTo>
                <a:lnTo>
                  <a:pt x="172969" y="30950"/>
                </a:lnTo>
                <a:lnTo>
                  <a:pt x="123359" y="43394"/>
                </a:lnTo>
                <a:lnTo>
                  <a:pt x="81025" y="57465"/>
                </a:lnTo>
                <a:lnTo>
                  <a:pt x="21293" y="89707"/>
                </a:lnTo>
                <a:lnTo>
                  <a:pt x="0" y="126111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111"/>
                </a:lnTo>
                <a:lnTo>
                  <a:pt x="984546" y="89707"/>
                </a:lnTo>
                <a:lnTo>
                  <a:pt x="924814" y="57465"/>
                </a:lnTo>
                <a:lnTo>
                  <a:pt x="882480" y="43394"/>
                </a:lnTo>
                <a:lnTo>
                  <a:pt x="832870" y="30950"/>
                </a:lnTo>
                <a:lnTo>
                  <a:pt x="776762" y="20330"/>
                </a:lnTo>
                <a:lnTo>
                  <a:pt x="714935" y="11729"/>
                </a:lnTo>
                <a:lnTo>
                  <a:pt x="648167" y="5343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000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111"/>
                </a:moveTo>
                <a:lnTo>
                  <a:pt x="984546" y="162571"/>
                </a:lnTo>
                <a:lnTo>
                  <a:pt x="924814" y="194850"/>
                </a:lnTo>
                <a:lnTo>
                  <a:pt x="882480" y="208933"/>
                </a:lnTo>
                <a:lnTo>
                  <a:pt x="832870" y="221386"/>
                </a:lnTo>
                <a:lnTo>
                  <a:pt x="776762" y="232012"/>
                </a:lnTo>
                <a:lnTo>
                  <a:pt x="714935" y="240616"/>
                </a:lnTo>
                <a:lnTo>
                  <a:pt x="648167" y="247004"/>
                </a:lnTo>
                <a:lnTo>
                  <a:pt x="577236" y="250980"/>
                </a:lnTo>
                <a:lnTo>
                  <a:pt x="502919" y="252349"/>
                </a:lnTo>
                <a:lnTo>
                  <a:pt x="428603" y="250980"/>
                </a:lnTo>
                <a:lnTo>
                  <a:pt x="357672" y="247004"/>
                </a:lnTo>
                <a:lnTo>
                  <a:pt x="290904" y="240616"/>
                </a:lnTo>
                <a:lnTo>
                  <a:pt x="229077" y="232012"/>
                </a:lnTo>
                <a:lnTo>
                  <a:pt x="172969" y="221386"/>
                </a:lnTo>
                <a:lnTo>
                  <a:pt x="123359" y="208933"/>
                </a:lnTo>
                <a:lnTo>
                  <a:pt x="81025" y="194850"/>
                </a:lnTo>
                <a:lnTo>
                  <a:pt x="21293" y="162571"/>
                </a:lnTo>
                <a:lnTo>
                  <a:pt x="0" y="126111"/>
                </a:lnTo>
                <a:lnTo>
                  <a:pt x="5453" y="107487"/>
                </a:lnTo>
                <a:lnTo>
                  <a:pt x="46743" y="72968"/>
                </a:lnTo>
                <a:lnTo>
                  <a:pt x="123359" y="43394"/>
                </a:lnTo>
                <a:lnTo>
                  <a:pt x="172969" y="30950"/>
                </a:lnTo>
                <a:lnTo>
                  <a:pt x="229077" y="20330"/>
                </a:lnTo>
                <a:lnTo>
                  <a:pt x="290904" y="11729"/>
                </a:lnTo>
                <a:lnTo>
                  <a:pt x="357672" y="5343"/>
                </a:lnTo>
                <a:lnTo>
                  <a:pt x="428603" y="1368"/>
                </a:lnTo>
                <a:lnTo>
                  <a:pt x="502919" y="0"/>
                </a:lnTo>
                <a:lnTo>
                  <a:pt x="577236" y="1368"/>
                </a:lnTo>
                <a:lnTo>
                  <a:pt x="648167" y="5343"/>
                </a:lnTo>
                <a:lnTo>
                  <a:pt x="714935" y="11729"/>
                </a:lnTo>
                <a:lnTo>
                  <a:pt x="776762" y="20330"/>
                </a:lnTo>
                <a:lnTo>
                  <a:pt x="832870" y="30950"/>
                </a:lnTo>
                <a:lnTo>
                  <a:pt x="882480" y="43394"/>
                </a:lnTo>
                <a:lnTo>
                  <a:pt x="924814" y="57465"/>
                </a:lnTo>
                <a:lnTo>
                  <a:pt x="984546" y="89707"/>
                </a:lnTo>
                <a:lnTo>
                  <a:pt x="1005839" y="126111"/>
                </a:lnTo>
                <a:lnTo>
                  <a:pt x="1005839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39" y="12611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34000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82"/>
                </a:lnTo>
                <a:lnTo>
                  <a:pt x="21293" y="606710"/>
                </a:lnTo>
                <a:lnTo>
                  <a:pt x="81025" y="636040"/>
                </a:lnTo>
                <a:lnTo>
                  <a:pt x="123359" y="648837"/>
                </a:lnTo>
                <a:lnTo>
                  <a:pt x="172969" y="660152"/>
                </a:lnTo>
                <a:lnTo>
                  <a:pt x="229077" y="669808"/>
                </a:lnTo>
                <a:lnTo>
                  <a:pt x="290904" y="677627"/>
                </a:lnTo>
                <a:lnTo>
                  <a:pt x="357672" y="683432"/>
                </a:lnTo>
                <a:lnTo>
                  <a:pt x="428603" y="687045"/>
                </a:lnTo>
                <a:lnTo>
                  <a:pt x="502920" y="688289"/>
                </a:lnTo>
                <a:lnTo>
                  <a:pt x="577236" y="687045"/>
                </a:lnTo>
                <a:lnTo>
                  <a:pt x="648167" y="683432"/>
                </a:lnTo>
                <a:lnTo>
                  <a:pt x="714935" y="677627"/>
                </a:lnTo>
                <a:lnTo>
                  <a:pt x="776762" y="669808"/>
                </a:lnTo>
                <a:lnTo>
                  <a:pt x="832870" y="660152"/>
                </a:lnTo>
                <a:lnTo>
                  <a:pt x="882480" y="648837"/>
                </a:lnTo>
                <a:lnTo>
                  <a:pt x="924814" y="636040"/>
                </a:lnTo>
                <a:lnTo>
                  <a:pt x="984546" y="606710"/>
                </a:lnTo>
                <a:lnTo>
                  <a:pt x="1005840" y="573582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34000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39" h="688339">
                <a:moveTo>
                  <a:pt x="1005839" y="114807"/>
                </a:moveTo>
                <a:lnTo>
                  <a:pt x="984546" y="147896"/>
                </a:lnTo>
                <a:lnTo>
                  <a:pt x="924814" y="177212"/>
                </a:lnTo>
                <a:lnTo>
                  <a:pt x="882480" y="190010"/>
                </a:lnTo>
                <a:lnTo>
                  <a:pt x="832870" y="201329"/>
                </a:lnTo>
                <a:lnTo>
                  <a:pt x="776762" y="210990"/>
                </a:lnTo>
                <a:lnTo>
                  <a:pt x="714935" y="218815"/>
                </a:lnTo>
                <a:lnTo>
                  <a:pt x="648167" y="224626"/>
                </a:lnTo>
                <a:lnTo>
                  <a:pt x="577236" y="228243"/>
                </a:lnTo>
                <a:lnTo>
                  <a:pt x="502919" y="229488"/>
                </a:lnTo>
                <a:lnTo>
                  <a:pt x="428603" y="228243"/>
                </a:lnTo>
                <a:lnTo>
                  <a:pt x="357672" y="224626"/>
                </a:lnTo>
                <a:lnTo>
                  <a:pt x="290904" y="218815"/>
                </a:lnTo>
                <a:lnTo>
                  <a:pt x="229077" y="210990"/>
                </a:lnTo>
                <a:lnTo>
                  <a:pt x="172969" y="201329"/>
                </a:lnTo>
                <a:lnTo>
                  <a:pt x="123359" y="190010"/>
                </a:lnTo>
                <a:lnTo>
                  <a:pt x="81025" y="177212"/>
                </a:lnTo>
                <a:lnTo>
                  <a:pt x="21293" y="147896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19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39" y="114807"/>
                </a:lnTo>
                <a:lnTo>
                  <a:pt x="1005839" y="573582"/>
                </a:lnTo>
                <a:lnTo>
                  <a:pt x="984546" y="606710"/>
                </a:lnTo>
                <a:lnTo>
                  <a:pt x="924814" y="636040"/>
                </a:lnTo>
                <a:lnTo>
                  <a:pt x="882480" y="648837"/>
                </a:lnTo>
                <a:lnTo>
                  <a:pt x="832870" y="660152"/>
                </a:lnTo>
                <a:lnTo>
                  <a:pt x="776762" y="669808"/>
                </a:lnTo>
                <a:lnTo>
                  <a:pt x="714935" y="677627"/>
                </a:lnTo>
                <a:lnTo>
                  <a:pt x="648167" y="683432"/>
                </a:lnTo>
                <a:lnTo>
                  <a:pt x="577236" y="687045"/>
                </a:lnTo>
                <a:lnTo>
                  <a:pt x="502919" y="688289"/>
                </a:lnTo>
                <a:lnTo>
                  <a:pt x="428603" y="687045"/>
                </a:lnTo>
                <a:lnTo>
                  <a:pt x="357672" y="683432"/>
                </a:lnTo>
                <a:lnTo>
                  <a:pt x="290904" y="677627"/>
                </a:lnTo>
                <a:lnTo>
                  <a:pt x="229077" y="669808"/>
                </a:lnTo>
                <a:lnTo>
                  <a:pt x="172969" y="660152"/>
                </a:lnTo>
                <a:lnTo>
                  <a:pt x="123359" y="648837"/>
                </a:lnTo>
                <a:lnTo>
                  <a:pt x="81025" y="636040"/>
                </a:lnTo>
                <a:lnTo>
                  <a:pt x="21293" y="606710"/>
                </a:lnTo>
                <a:lnTo>
                  <a:pt x="0" y="573582"/>
                </a:lnTo>
                <a:lnTo>
                  <a:pt x="1005839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34000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502920" y="0"/>
                </a:moveTo>
                <a:lnTo>
                  <a:pt x="428603" y="1367"/>
                </a:lnTo>
                <a:lnTo>
                  <a:pt x="357672" y="5340"/>
                </a:lnTo>
                <a:lnTo>
                  <a:pt x="290904" y="11724"/>
                </a:lnTo>
                <a:lnTo>
                  <a:pt x="229077" y="20323"/>
                </a:lnTo>
                <a:lnTo>
                  <a:pt x="172969" y="30942"/>
                </a:lnTo>
                <a:lnTo>
                  <a:pt x="123359" y="43387"/>
                </a:lnTo>
                <a:lnTo>
                  <a:pt x="81025" y="57461"/>
                </a:lnTo>
                <a:lnTo>
                  <a:pt x="21293" y="89721"/>
                </a:lnTo>
                <a:lnTo>
                  <a:pt x="0" y="126161"/>
                </a:lnTo>
                <a:lnTo>
                  <a:pt x="0" y="630872"/>
                </a:lnTo>
                <a:lnTo>
                  <a:pt x="21293" y="667313"/>
                </a:lnTo>
                <a:lnTo>
                  <a:pt x="81025" y="699576"/>
                </a:lnTo>
                <a:lnTo>
                  <a:pt x="123359" y="713652"/>
                </a:lnTo>
                <a:lnTo>
                  <a:pt x="172969" y="726098"/>
                </a:lnTo>
                <a:lnTo>
                  <a:pt x="229077" y="736719"/>
                </a:lnTo>
                <a:lnTo>
                  <a:pt x="290904" y="745320"/>
                </a:lnTo>
                <a:lnTo>
                  <a:pt x="357672" y="751704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4"/>
                </a:lnTo>
                <a:lnTo>
                  <a:pt x="714935" y="745320"/>
                </a:lnTo>
                <a:lnTo>
                  <a:pt x="776762" y="736719"/>
                </a:lnTo>
                <a:lnTo>
                  <a:pt x="832870" y="726098"/>
                </a:lnTo>
                <a:lnTo>
                  <a:pt x="882480" y="713652"/>
                </a:lnTo>
                <a:lnTo>
                  <a:pt x="924814" y="699576"/>
                </a:lnTo>
                <a:lnTo>
                  <a:pt x="984546" y="667313"/>
                </a:lnTo>
                <a:lnTo>
                  <a:pt x="1005840" y="630872"/>
                </a:lnTo>
                <a:lnTo>
                  <a:pt x="1005840" y="126161"/>
                </a:lnTo>
                <a:lnTo>
                  <a:pt x="984546" y="89721"/>
                </a:lnTo>
                <a:lnTo>
                  <a:pt x="924814" y="57461"/>
                </a:lnTo>
                <a:lnTo>
                  <a:pt x="882480" y="43387"/>
                </a:lnTo>
                <a:lnTo>
                  <a:pt x="832870" y="30942"/>
                </a:lnTo>
                <a:lnTo>
                  <a:pt x="776762" y="20323"/>
                </a:lnTo>
                <a:lnTo>
                  <a:pt x="714935" y="11724"/>
                </a:lnTo>
                <a:lnTo>
                  <a:pt x="648167" y="5340"/>
                </a:lnTo>
                <a:lnTo>
                  <a:pt x="577236" y="1367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000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39" h="757554">
                <a:moveTo>
                  <a:pt x="1005839" y="126161"/>
                </a:moveTo>
                <a:lnTo>
                  <a:pt x="984546" y="162602"/>
                </a:lnTo>
                <a:lnTo>
                  <a:pt x="924814" y="194865"/>
                </a:lnTo>
                <a:lnTo>
                  <a:pt x="882480" y="208941"/>
                </a:lnTo>
                <a:lnTo>
                  <a:pt x="832870" y="221388"/>
                </a:lnTo>
                <a:lnTo>
                  <a:pt x="776762" y="232008"/>
                </a:lnTo>
                <a:lnTo>
                  <a:pt x="714935" y="240609"/>
                </a:lnTo>
                <a:lnTo>
                  <a:pt x="648167" y="246994"/>
                </a:lnTo>
                <a:lnTo>
                  <a:pt x="577236" y="250968"/>
                </a:lnTo>
                <a:lnTo>
                  <a:pt x="502919" y="252336"/>
                </a:lnTo>
                <a:lnTo>
                  <a:pt x="428603" y="250968"/>
                </a:lnTo>
                <a:lnTo>
                  <a:pt x="357672" y="246994"/>
                </a:lnTo>
                <a:lnTo>
                  <a:pt x="290904" y="240609"/>
                </a:lnTo>
                <a:lnTo>
                  <a:pt x="229077" y="232008"/>
                </a:lnTo>
                <a:lnTo>
                  <a:pt x="172969" y="221388"/>
                </a:lnTo>
                <a:lnTo>
                  <a:pt x="123359" y="208941"/>
                </a:lnTo>
                <a:lnTo>
                  <a:pt x="81025" y="194865"/>
                </a:lnTo>
                <a:lnTo>
                  <a:pt x="21293" y="162602"/>
                </a:lnTo>
                <a:lnTo>
                  <a:pt x="0" y="126161"/>
                </a:lnTo>
                <a:lnTo>
                  <a:pt x="5453" y="107516"/>
                </a:lnTo>
                <a:lnTo>
                  <a:pt x="46743" y="72971"/>
                </a:lnTo>
                <a:lnTo>
                  <a:pt x="123359" y="43387"/>
                </a:lnTo>
                <a:lnTo>
                  <a:pt x="172969" y="30942"/>
                </a:lnTo>
                <a:lnTo>
                  <a:pt x="229077" y="20323"/>
                </a:lnTo>
                <a:lnTo>
                  <a:pt x="290904" y="11724"/>
                </a:lnTo>
                <a:lnTo>
                  <a:pt x="357672" y="5340"/>
                </a:lnTo>
                <a:lnTo>
                  <a:pt x="428603" y="1367"/>
                </a:lnTo>
                <a:lnTo>
                  <a:pt x="502919" y="0"/>
                </a:lnTo>
                <a:lnTo>
                  <a:pt x="577236" y="1367"/>
                </a:lnTo>
                <a:lnTo>
                  <a:pt x="648167" y="5340"/>
                </a:lnTo>
                <a:lnTo>
                  <a:pt x="714935" y="11724"/>
                </a:lnTo>
                <a:lnTo>
                  <a:pt x="776762" y="20323"/>
                </a:lnTo>
                <a:lnTo>
                  <a:pt x="832870" y="30942"/>
                </a:lnTo>
                <a:lnTo>
                  <a:pt x="882480" y="43387"/>
                </a:lnTo>
                <a:lnTo>
                  <a:pt x="924814" y="57461"/>
                </a:lnTo>
                <a:lnTo>
                  <a:pt x="984546" y="89721"/>
                </a:lnTo>
                <a:lnTo>
                  <a:pt x="1005839" y="126161"/>
                </a:lnTo>
                <a:lnTo>
                  <a:pt x="1005839" y="630872"/>
                </a:lnTo>
                <a:lnTo>
                  <a:pt x="984546" y="667313"/>
                </a:lnTo>
                <a:lnTo>
                  <a:pt x="924814" y="699576"/>
                </a:lnTo>
                <a:lnTo>
                  <a:pt x="882480" y="713652"/>
                </a:lnTo>
                <a:lnTo>
                  <a:pt x="832870" y="726098"/>
                </a:lnTo>
                <a:lnTo>
                  <a:pt x="776762" y="736719"/>
                </a:lnTo>
                <a:lnTo>
                  <a:pt x="714935" y="745320"/>
                </a:lnTo>
                <a:lnTo>
                  <a:pt x="648167" y="751704"/>
                </a:lnTo>
                <a:lnTo>
                  <a:pt x="577236" y="755678"/>
                </a:lnTo>
                <a:lnTo>
                  <a:pt x="502919" y="757047"/>
                </a:lnTo>
                <a:lnTo>
                  <a:pt x="428603" y="755678"/>
                </a:lnTo>
                <a:lnTo>
                  <a:pt x="357672" y="751704"/>
                </a:lnTo>
                <a:lnTo>
                  <a:pt x="290904" y="745320"/>
                </a:lnTo>
                <a:lnTo>
                  <a:pt x="229077" y="736719"/>
                </a:lnTo>
                <a:lnTo>
                  <a:pt x="172969" y="726098"/>
                </a:lnTo>
                <a:lnTo>
                  <a:pt x="123359" y="713652"/>
                </a:lnTo>
                <a:lnTo>
                  <a:pt x="81025" y="699576"/>
                </a:lnTo>
                <a:lnTo>
                  <a:pt x="21293" y="667313"/>
                </a:lnTo>
                <a:lnTo>
                  <a:pt x="0" y="630872"/>
                </a:lnTo>
                <a:lnTo>
                  <a:pt x="1005839" y="12616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39865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8"/>
                </a:lnTo>
                <a:lnTo>
                  <a:pt x="357672" y="5344"/>
                </a:lnTo>
                <a:lnTo>
                  <a:pt x="290904" y="11732"/>
                </a:lnTo>
                <a:lnTo>
                  <a:pt x="229077" y="20336"/>
                </a:lnTo>
                <a:lnTo>
                  <a:pt x="172969" y="30962"/>
                </a:lnTo>
                <a:lnTo>
                  <a:pt x="123359" y="43415"/>
                </a:lnTo>
                <a:lnTo>
                  <a:pt x="81025" y="57498"/>
                </a:lnTo>
                <a:lnTo>
                  <a:pt x="21293" y="89777"/>
                </a:lnTo>
                <a:lnTo>
                  <a:pt x="0" y="126238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238"/>
                </a:lnTo>
                <a:lnTo>
                  <a:pt x="984546" y="89777"/>
                </a:lnTo>
                <a:lnTo>
                  <a:pt x="924814" y="57498"/>
                </a:lnTo>
                <a:lnTo>
                  <a:pt x="882480" y="43415"/>
                </a:lnTo>
                <a:lnTo>
                  <a:pt x="832870" y="30962"/>
                </a:lnTo>
                <a:lnTo>
                  <a:pt x="776762" y="20336"/>
                </a:lnTo>
                <a:lnTo>
                  <a:pt x="714935" y="11732"/>
                </a:lnTo>
                <a:lnTo>
                  <a:pt x="648167" y="5344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39865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238"/>
                </a:moveTo>
                <a:lnTo>
                  <a:pt x="984546" y="162641"/>
                </a:lnTo>
                <a:lnTo>
                  <a:pt x="924814" y="194883"/>
                </a:lnTo>
                <a:lnTo>
                  <a:pt x="882480" y="208954"/>
                </a:lnTo>
                <a:lnTo>
                  <a:pt x="832870" y="221398"/>
                </a:lnTo>
                <a:lnTo>
                  <a:pt x="776762" y="232018"/>
                </a:lnTo>
                <a:lnTo>
                  <a:pt x="714935" y="240619"/>
                </a:lnTo>
                <a:lnTo>
                  <a:pt x="648167" y="247005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5"/>
                </a:lnTo>
                <a:lnTo>
                  <a:pt x="290904" y="240619"/>
                </a:lnTo>
                <a:lnTo>
                  <a:pt x="229077" y="232018"/>
                </a:lnTo>
                <a:lnTo>
                  <a:pt x="172969" y="221398"/>
                </a:lnTo>
                <a:lnTo>
                  <a:pt x="123359" y="208954"/>
                </a:lnTo>
                <a:lnTo>
                  <a:pt x="81025" y="194883"/>
                </a:lnTo>
                <a:lnTo>
                  <a:pt x="21293" y="162641"/>
                </a:lnTo>
                <a:lnTo>
                  <a:pt x="0" y="126238"/>
                </a:lnTo>
                <a:lnTo>
                  <a:pt x="5453" y="107582"/>
                </a:lnTo>
                <a:lnTo>
                  <a:pt x="46743" y="73017"/>
                </a:lnTo>
                <a:lnTo>
                  <a:pt x="123359" y="43415"/>
                </a:lnTo>
                <a:lnTo>
                  <a:pt x="172969" y="30962"/>
                </a:lnTo>
                <a:lnTo>
                  <a:pt x="229077" y="20336"/>
                </a:lnTo>
                <a:lnTo>
                  <a:pt x="290904" y="11732"/>
                </a:lnTo>
                <a:lnTo>
                  <a:pt x="357672" y="5344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4"/>
                </a:lnTo>
                <a:lnTo>
                  <a:pt x="714935" y="11732"/>
                </a:lnTo>
                <a:lnTo>
                  <a:pt x="776762" y="20336"/>
                </a:lnTo>
                <a:lnTo>
                  <a:pt x="832870" y="30962"/>
                </a:lnTo>
                <a:lnTo>
                  <a:pt x="882480" y="43415"/>
                </a:lnTo>
                <a:lnTo>
                  <a:pt x="924814" y="57498"/>
                </a:lnTo>
                <a:lnTo>
                  <a:pt x="984546" y="89777"/>
                </a:lnTo>
                <a:lnTo>
                  <a:pt x="1005840" y="126238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23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39865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31"/>
                </a:lnTo>
                <a:lnTo>
                  <a:pt x="21293" y="606677"/>
                </a:lnTo>
                <a:lnTo>
                  <a:pt x="81025" y="636031"/>
                </a:lnTo>
                <a:lnTo>
                  <a:pt x="123359" y="648840"/>
                </a:lnTo>
                <a:lnTo>
                  <a:pt x="172969" y="660168"/>
                </a:lnTo>
                <a:lnTo>
                  <a:pt x="229077" y="669835"/>
                </a:lnTo>
                <a:lnTo>
                  <a:pt x="290904" y="677663"/>
                </a:lnTo>
                <a:lnTo>
                  <a:pt x="357672" y="683476"/>
                </a:lnTo>
                <a:lnTo>
                  <a:pt x="428603" y="687094"/>
                </a:lnTo>
                <a:lnTo>
                  <a:pt x="502920" y="688339"/>
                </a:lnTo>
                <a:lnTo>
                  <a:pt x="577236" y="687094"/>
                </a:lnTo>
                <a:lnTo>
                  <a:pt x="648167" y="683476"/>
                </a:lnTo>
                <a:lnTo>
                  <a:pt x="714935" y="677663"/>
                </a:lnTo>
                <a:lnTo>
                  <a:pt x="776762" y="669835"/>
                </a:lnTo>
                <a:lnTo>
                  <a:pt x="832870" y="660168"/>
                </a:lnTo>
                <a:lnTo>
                  <a:pt x="882480" y="648840"/>
                </a:lnTo>
                <a:lnTo>
                  <a:pt x="924814" y="636031"/>
                </a:lnTo>
                <a:lnTo>
                  <a:pt x="984546" y="606677"/>
                </a:lnTo>
                <a:lnTo>
                  <a:pt x="1005840" y="573531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39865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1005840" y="114807"/>
                </a:moveTo>
                <a:lnTo>
                  <a:pt x="984546" y="147942"/>
                </a:lnTo>
                <a:lnTo>
                  <a:pt x="924814" y="177269"/>
                </a:lnTo>
                <a:lnTo>
                  <a:pt x="882480" y="190061"/>
                </a:lnTo>
                <a:lnTo>
                  <a:pt x="832870" y="201372"/>
                </a:lnTo>
                <a:lnTo>
                  <a:pt x="776762" y="211022"/>
                </a:lnTo>
                <a:lnTo>
                  <a:pt x="714935" y="218836"/>
                </a:lnTo>
                <a:lnTo>
                  <a:pt x="648167" y="224636"/>
                </a:lnTo>
                <a:lnTo>
                  <a:pt x="577236" y="228246"/>
                </a:lnTo>
                <a:lnTo>
                  <a:pt x="502920" y="229488"/>
                </a:lnTo>
                <a:lnTo>
                  <a:pt x="428603" y="228246"/>
                </a:lnTo>
                <a:lnTo>
                  <a:pt x="357672" y="224636"/>
                </a:lnTo>
                <a:lnTo>
                  <a:pt x="290904" y="218836"/>
                </a:lnTo>
                <a:lnTo>
                  <a:pt x="229077" y="211022"/>
                </a:lnTo>
                <a:lnTo>
                  <a:pt x="172969" y="201372"/>
                </a:lnTo>
                <a:lnTo>
                  <a:pt x="123359" y="190061"/>
                </a:lnTo>
                <a:lnTo>
                  <a:pt x="81025" y="177269"/>
                </a:lnTo>
                <a:lnTo>
                  <a:pt x="21293" y="147942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31"/>
                </a:lnTo>
                <a:lnTo>
                  <a:pt x="984546" y="606677"/>
                </a:lnTo>
                <a:lnTo>
                  <a:pt x="924814" y="636031"/>
                </a:lnTo>
                <a:lnTo>
                  <a:pt x="882480" y="648840"/>
                </a:lnTo>
                <a:lnTo>
                  <a:pt x="832870" y="660168"/>
                </a:lnTo>
                <a:lnTo>
                  <a:pt x="776762" y="669835"/>
                </a:lnTo>
                <a:lnTo>
                  <a:pt x="714935" y="677663"/>
                </a:lnTo>
                <a:lnTo>
                  <a:pt x="648167" y="683476"/>
                </a:lnTo>
                <a:lnTo>
                  <a:pt x="577236" y="687094"/>
                </a:lnTo>
                <a:lnTo>
                  <a:pt x="502920" y="688339"/>
                </a:lnTo>
                <a:lnTo>
                  <a:pt x="428603" y="687094"/>
                </a:lnTo>
                <a:lnTo>
                  <a:pt x="357672" y="683476"/>
                </a:lnTo>
                <a:lnTo>
                  <a:pt x="290904" y="677663"/>
                </a:lnTo>
                <a:lnTo>
                  <a:pt x="229077" y="669835"/>
                </a:lnTo>
                <a:lnTo>
                  <a:pt x="172969" y="660168"/>
                </a:lnTo>
                <a:lnTo>
                  <a:pt x="123359" y="648840"/>
                </a:lnTo>
                <a:lnTo>
                  <a:pt x="81025" y="636031"/>
                </a:lnTo>
                <a:lnTo>
                  <a:pt x="21293" y="606677"/>
                </a:lnTo>
                <a:lnTo>
                  <a:pt x="0" y="573531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757416" y="3826002"/>
            <a:ext cx="5715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539865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8"/>
                </a:lnTo>
                <a:lnTo>
                  <a:pt x="357672" y="5343"/>
                </a:lnTo>
                <a:lnTo>
                  <a:pt x="290904" y="11729"/>
                </a:lnTo>
                <a:lnTo>
                  <a:pt x="229077" y="20330"/>
                </a:lnTo>
                <a:lnTo>
                  <a:pt x="172969" y="30950"/>
                </a:lnTo>
                <a:lnTo>
                  <a:pt x="123359" y="43394"/>
                </a:lnTo>
                <a:lnTo>
                  <a:pt x="81025" y="57465"/>
                </a:lnTo>
                <a:lnTo>
                  <a:pt x="21293" y="89707"/>
                </a:lnTo>
                <a:lnTo>
                  <a:pt x="0" y="126111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111"/>
                </a:lnTo>
                <a:lnTo>
                  <a:pt x="984546" y="89707"/>
                </a:lnTo>
                <a:lnTo>
                  <a:pt x="924814" y="57465"/>
                </a:lnTo>
                <a:lnTo>
                  <a:pt x="882480" y="43394"/>
                </a:lnTo>
                <a:lnTo>
                  <a:pt x="832870" y="30950"/>
                </a:lnTo>
                <a:lnTo>
                  <a:pt x="776762" y="20330"/>
                </a:lnTo>
                <a:lnTo>
                  <a:pt x="714935" y="11729"/>
                </a:lnTo>
                <a:lnTo>
                  <a:pt x="648167" y="5343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39865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111"/>
                </a:moveTo>
                <a:lnTo>
                  <a:pt x="984546" y="162571"/>
                </a:lnTo>
                <a:lnTo>
                  <a:pt x="924814" y="194850"/>
                </a:lnTo>
                <a:lnTo>
                  <a:pt x="882480" y="208933"/>
                </a:lnTo>
                <a:lnTo>
                  <a:pt x="832870" y="221386"/>
                </a:lnTo>
                <a:lnTo>
                  <a:pt x="776762" y="232012"/>
                </a:lnTo>
                <a:lnTo>
                  <a:pt x="714935" y="240616"/>
                </a:lnTo>
                <a:lnTo>
                  <a:pt x="648167" y="247004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4"/>
                </a:lnTo>
                <a:lnTo>
                  <a:pt x="290904" y="240616"/>
                </a:lnTo>
                <a:lnTo>
                  <a:pt x="229077" y="232012"/>
                </a:lnTo>
                <a:lnTo>
                  <a:pt x="172969" y="221386"/>
                </a:lnTo>
                <a:lnTo>
                  <a:pt x="123359" y="208933"/>
                </a:lnTo>
                <a:lnTo>
                  <a:pt x="81025" y="194850"/>
                </a:lnTo>
                <a:lnTo>
                  <a:pt x="21293" y="162571"/>
                </a:lnTo>
                <a:lnTo>
                  <a:pt x="0" y="126111"/>
                </a:lnTo>
                <a:lnTo>
                  <a:pt x="5453" y="107487"/>
                </a:lnTo>
                <a:lnTo>
                  <a:pt x="46743" y="72968"/>
                </a:lnTo>
                <a:lnTo>
                  <a:pt x="123359" y="43394"/>
                </a:lnTo>
                <a:lnTo>
                  <a:pt x="172969" y="30950"/>
                </a:lnTo>
                <a:lnTo>
                  <a:pt x="229077" y="20330"/>
                </a:lnTo>
                <a:lnTo>
                  <a:pt x="290904" y="11729"/>
                </a:lnTo>
                <a:lnTo>
                  <a:pt x="357672" y="5343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3"/>
                </a:lnTo>
                <a:lnTo>
                  <a:pt x="714935" y="11729"/>
                </a:lnTo>
                <a:lnTo>
                  <a:pt x="776762" y="20330"/>
                </a:lnTo>
                <a:lnTo>
                  <a:pt x="832870" y="30950"/>
                </a:lnTo>
                <a:lnTo>
                  <a:pt x="882480" y="43394"/>
                </a:lnTo>
                <a:lnTo>
                  <a:pt x="924814" y="57465"/>
                </a:lnTo>
                <a:lnTo>
                  <a:pt x="984546" y="89707"/>
                </a:lnTo>
                <a:lnTo>
                  <a:pt x="1005840" y="126111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11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39865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82"/>
                </a:lnTo>
                <a:lnTo>
                  <a:pt x="21293" y="606710"/>
                </a:lnTo>
                <a:lnTo>
                  <a:pt x="81025" y="636040"/>
                </a:lnTo>
                <a:lnTo>
                  <a:pt x="123359" y="648837"/>
                </a:lnTo>
                <a:lnTo>
                  <a:pt x="172969" y="660152"/>
                </a:lnTo>
                <a:lnTo>
                  <a:pt x="229077" y="669808"/>
                </a:lnTo>
                <a:lnTo>
                  <a:pt x="290904" y="677627"/>
                </a:lnTo>
                <a:lnTo>
                  <a:pt x="357672" y="683432"/>
                </a:lnTo>
                <a:lnTo>
                  <a:pt x="428603" y="687045"/>
                </a:lnTo>
                <a:lnTo>
                  <a:pt x="502920" y="688289"/>
                </a:lnTo>
                <a:lnTo>
                  <a:pt x="577236" y="687045"/>
                </a:lnTo>
                <a:lnTo>
                  <a:pt x="648167" y="683432"/>
                </a:lnTo>
                <a:lnTo>
                  <a:pt x="714935" y="677627"/>
                </a:lnTo>
                <a:lnTo>
                  <a:pt x="776762" y="669808"/>
                </a:lnTo>
                <a:lnTo>
                  <a:pt x="832870" y="660152"/>
                </a:lnTo>
                <a:lnTo>
                  <a:pt x="882480" y="648837"/>
                </a:lnTo>
                <a:lnTo>
                  <a:pt x="924814" y="636040"/>
                </a:lnTo>
                <a:lnTo>
                  <a:pt x="984546" y="606710"/>
                </a:lnTo>
                <a:lnTo>
                  <a:pt x="1005840" y="573582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39865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1005840" y="114807"/>
                </a:moveTo>
                <a:lnTo>
                  <a:pt x="984546" y="147896"/>
                </a:lnTo>
                <a:lnTo>
                  <a:pt x="924814" y="177212"/>
                </a:lnTo>
                <a:lnTo>
                  <a:pt x="882480" y="190010"/>
                </a:lnTo>
                <a:lnTo>
                  <a:pt x="832870" y="201329"/>
                </a:lnTo>
                <a:lnTo>
                  <a:pt x="776762" y="210990"/>
                </a:lnTo>
                <a:lnTo>
                  <a:pt x="714935" y="218815"/>
                </a:lnTo>
                <a:lnTo>
                  <a:pt x="648167" y="224626"/>
                </a:lnTo>
                <a:lnTo>
                  <a:pt x="577236" y="228243"/>
                </a:lnTo>
                <a:lnTo>
                  <a:pt x="502920" y="229488"/>
                </a:lnTo>
                <a:lnTo>
                  <a:pt x="428603" y="228243"/>
                </a:lnTo>
                <a:lnTo>
                  <a:pt x="357672" y="224626"/>
                </a:lnTo>
                <a:lnTo>
                  <a:pt x="290904" y="218815"/>
                </a:lnTo>
                <a:lnTo>
                  <a:pt x="229077" y="210990"/>
                </a:lnTo>
                <a:lnTo>
                  <a:pt x="172969" y="201329"/>
                </a:lnTo>
                <a:lnTo>
                  <a:pt x="123359" y="190010"/>
                </a:lnTo>
                <a:lnTo>
                  <a:pt x="81025" y="177212"/>
                </a:lnTo>
                <a:lnTo>
                  <a:pt x="21293" y="147896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82"/>
                </a:lnTo>
                <a:lnTo>
                  <a:pt x="984546" y="606710"/>
                </a:lnTo>
                <a:lnTo>
                  <a:pt x="924814" y="636040"/>
                </a:lnTo>
                <a:lnTo>
                  <a:pt x="882480" y="648837"/>
                </a:lnTo>
                <a:lnTo>
                  <a:pt x="832870" y="660152"/>
                </a:lnTo>
                <a:lnTo>
                  <a:pt x="776762" y="669808"/>
                </a:lnTo>
                <a:lnTo>
                  <a:pt x="714935" y="677627"/>
                </a:lnTo>
                <a:lnTo>
                  <a:pt x="648167" y="683432"/>
                </a:lnTo>
                <a:lnTo>
                  <a:pt x="577236" y="687045"/>
                </a:lnTo>
                <a:lnTo>
                  <a:pt x="502920" y="688289"/>
                </a:lnTo>
                <a:lnTo>
                  <a:pt x="428603" y="687045"/>
                </a:lnTo>
                <a:lnTo>
                  <a:pt x="357672" y="683432"/>
                </a:lnTo>
                <a:lnTo>
                  <a:pt x="290904" y="677627"/>
                </a:lnTo>
                <a:lnTo>
                  <a:pt x="229077" y="669808"/>
                </a:lnTo>
                <a:lnTo>
                  <a:pt x="172969" y="660152"/>
                </a:lnTo>
                <a:lnTo>
                  <a:pt x="123359" y="648837"/>
                </a:lnTo>
                <a:lnTo>
                  <a:pt x="81025" y="636040"/>
                </a:lnTo>
                <a:lnTo>
                  <a:pt x="21293" y="606710"/>
                </a:lnTo>
                <a:lnTo>
                  <a:pt x="0" y="573582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9865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7"/>
                </a:lnTo>
                <a:lnTo>
                  <a:pt x="357672" y="5340"/>
                </a:lnTo>
                <a:lnTo>
                  <a:pt x="290904" y="11724"/>
                </a:lnTo>
                <a:lnTo>
                  <a:pt x="229077" y="20323"/>
                </a:lnTo>
                <a:lnTo>
                  <a:pt x="172969" y="30942"/>
                </a:lnTo>
                <a:lnTo>
                  <a:pt x="123359" y="43387"/>
                </a:lnTo>
                <a:lnTo>
                  <a:pt x="81025" y="57461"/>
                </a:lnTo>
                <a:lnTo>
                  <a:pt x="21293" y="89721"/>
                </a:lnTo>
                <a:lnTo>
                  <a:pt x="0" y="126161"/>
                </a:lnTo>
                <a:lnTo>
                  <a:pt x="0" y="630872"/>
                </a:lnTo>
                <a:lnTo>
                  <a:pt x="21293" y="667313"/>
                </a:lnTo>
                <a:lnTo>
                  <a:pt x="81025" y="699576"/>
                </a:lnTo>
                <a:lnTo>
                  <a:pt x="123359" y="713652"/>
                </a:lnTo>
                <a:lnTo>
                  <a:pt x="172969" y="726098"/>
                </a:lnTo>
                <a:lnTo>
                  <a:pt x="229077" y="736719"/>
                </a:lnTo>
                <a:lnTo>
                  <a:pt x="290904" y="745320"/>
                </a:lnTo>
                <a:lnTo>
                  <a:pt x="357672" y="751704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4"/>
                </a:lnTo>
                <a:lnTo>
                  <a:pt x="714935" y="745320"/>
                </a:lnTo>
                <a:lnTo>
                  <a:pt x="776762" y="736719"/>
                </a:lnTo>
                <a:lnTo>
                  <a:pt x="832870" y="726098"/>
                </a:lnTo>
                <a:lnTo>
                  <a:pt x="882480" y="713652"/>
                </a:lnTo>
                <a:lnTo>
                  <a:pt x="924814" y="699576"/>
                </a:lnTo>
                <a:lnTo>
                  <a:pt x="984546" y="667313"/>
                </a:lnTo>
                <a:lnTo>
                  <a:pt x="1005840" y="630872"/>
                </a:lnTo>
                <a:lnTo>
                  <a:pt x="1005840" y="126161"/>
                </a:lnTo>
                <a:lnTo>
                  <a:pt x="984546" y="89721"/>
                </a:lnTo>
                <a:lnTo>
                  <a:pt x="924814" y="57461"/>
                </a:lnTo>
                <a:lnTo>
                  <a:pt x="882480" y="43387"/>
                </a:lnTo>
                <a:lnTo>
                  <a:pt x="832870" y="30942"/>
                </a:lnTo>
                <a:lnTo>
                  <a:pt x="776762" y="20323"/>
                </a:lnTo>
                <a:lnTo>
                  <a:pt x="714935" y="11724"/>
                </a:lnTo>
                <a:lnTo>
                  <a:pt x="648167" y="5340"/>
                </a:lnTo>
                <a:lnTo>
                  <a:pt x="577236" y="1367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39865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161"/>
                </a:moveTo>
                <a:lnTo>
                  <a:pt x="984546" y="162602"/>
                </a:lnTo>
                <a:lnTo>
                  <a:pt x="924814" y="194865"/>
                </a:lnTo>
                <a:lnTo>
                  <a:pt x="882480" y="208941"/>
                </a:lnTo>
                <a:lnTo>
                  <a:pt x="832870" y="221388"/>
                </a:lnTo>
                <a:lnTo>
                  <a:pt x="776762" y="232008"/>
                </a:lnTo>
                <a:lnTo>
                  <a:pt x="714935" y="240609"/>
                </a:lnTo>
                <a:lnTo>
                  <a:pt x="648167" y="246994"/>
                </a:lnTo>
                <a:lnTo>
                  <a:pt x="577236" y="250968"/>
                </a:lnTo>
                <a:lnTo>
                  <a:pt x="502920" y="252336"/>
                </a:lnTo>
                <a:lnTo>
                  <a:pt x="428603" y="250968"/>
                </a:lnTo>
                <a:lnTo>
                  <a:pt x="357672" y="246994"/>
                </a:lnTo>
                <a:lnTo>
                  <a:pt x="290904" y="240609"/>
                </a:lnTo>
                <a:lnTo>
                  <a:pt x="229077" y="232008"/>
                </a:lnTo>
                <a:lnTo>
                  <a:pt x="172969" y="221388"/>
                </a:lnTo>
                <a:lnTo>
                  <a:pt x="123359" y="208941"/>
                </a:lnTo>
                <a:lnTo>
                  <a:pt x="81025" y="194865"/>
                </a:lnTo>
                <a:lnTo>
                  <a:pt x="21293" y="162602"/>
                </a:lnTo>
                <a:lnTo>
                  <a:pt x="0" y="126161"/>
                </a:lnTo>
                <a:lnTo>
                  <a:pt x="5453" y="107516"/>
                </a:lnTo>
                <a:lnTo>
                  <a:pt x="46743" y="72971"/>
                </a:lnTo>
                <a:lnTo>
                  <a:pt x="123359" y="43387"/>
                </a:lnTo>
                <a:lnTo>
                  <a:pt x="172969" y="30942"/>
                </a:lnTo>
                <a:lnTo>
                  <a:pt x="229077" y="20323"/>
                </a:lnTo>
                <a:lnTo>
                  <a:pt x="290904" y="11724"/>
                </a:lnTo>
                <a:lnTo>
                  <a:pt x="357672" y="5340"/>
                </a:lnTo>
                <a:lnTo>
                  <a:pt x="428603" y="1367"/>
                </a:lnTo>
                <a:lnTo>
                  <a:pt x="502920" y="0"/>
                </a:lnTo>
                <a:lnTo>
                  <a:pt x="577236" y="1367"/>
                </a:lnTo>
                <a:lnTo>
                  <a:pt x="648167" y="5340"/>
                </a:lnTo>
                <a:lnTo>
                  <a:pt x="714935" y="11724"/>
                </a:lnTo>
                <a:lnTo>
                  <a:pt x="776762" y="20323"/>
                </a:lnTo>
                <a:lnTo>
                  <a:pt x="832870" y="30942"/>
                </a:lnTo>
                <a:lnTo>
                  <a:pt x="882480" y="43387"/>
                </a:lnTo>
                <a:lnTo>
                  <a:pt x="924814" y="57461"/>
                </a:lnTo>
                <a:lnTo>
                  <a:pt x="984546" y="89721"/>
                </a:lnTo>
                <a:lnTo>
                  <a:pt x="1005840" y="126161"/>
                </a:lnTo>
                <a:lnTo>
                  <a:pt x="1005840" y="630872"/>
                </a:lnTo>
                <a:lnTo>
                  <a:pt x="984546" y="667313"/>
                </a:lnTo>
                <a:lnTo>
                  <a:pt x="924814" y="699576"/>
                </a:lnTo>
                <a:lnTo>
                  <a:pt x="882480" y="713652"/>
                </a:lnTo>
                <a:lnTo>
                  <a:pt x="832870" y="726098"/>
                </a:lnTo>
                <a:lnTo>
                  <a:pt x="776762" y="736719"/>
                </a:lnTo>
                <a:lnTo>
                  <a:pt x="714935" y="745320"/>
                </a:lnTo>
                <a:lnTo>
                  <a:pt x="648167" y="751704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4"/>
                </a:lnTo>
                <a:lnTo>
                  <a:pt x="290904" y="745320"/>
                </a:lnTo>
                <a:lnTo>
                  <a:pt x="229077" y="736719"/>
                </a:lnTo>
                <a:lnTo>
                  <a:pt x="172969" y="726098"/>
                </a:lnTo>
                <a:lnTo>
                  <a:pt x="123359" y="713652"/>
                </a:lnTo>
                <a:lnTo>
                  <a:pt x="81025" y="699576"/>
                </a:lnTo>
                <a:lnTo>
                  <a:pt x="21293" y="667313"/>
                </a:lnTo>
                <a:lnTo>
                  <a:pt x="0" y="630872"/>
                </a:lnTo>
                <a:lnTo>
                  <a:pt x="1005840" y="12616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74305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8"/>
                </a:lnTo>
                <a:lnTo>
                  <a:pt x="357672" y="5344"/>
                </a:lnTo>
                <a:lnTo>
                  <a:pt x="290904" y="11732"/>
                </a:lnTo>
                <a:lnTo>
                  <a:pt x="229077" y="20336"/>
                </a:lnTo>
                <a:lnTo>
                  <a:pt x="172969" y="30962"/>
                </a:lnTo>
                <a:lnTo>
                  <a:pt x="123359" y="43415"/>
                </a:lnTo>
                <a:lnTo>
                  <a:pt x="81025" y="57498"/>
                </a:lnTo>
                <a:lnTo>
                  <a:pt x="21293" y="89777"/>
                </a:lnTo>
                <a:lnTo>
                  <a:pt x="0" y="126238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238"/>
                </a:lnTo>
                <a:lnTo>
                  <a:pt x="984546" y="89777"/>
                </a:lnTo>
                <a:lnTo>
                  <a:pt x="924814" y="57498"/>
                </a:lnTo>
                <a:lnTo>
                  <a:pt x="882480" y="43415"/>
                </a:lnTo>
                <a:lnTo>
                  <a:pt x="832870" y="30962"/>
                </a:lnTo>
                <a:lnTo>
                  <a:pt x="776762" y="20336"/>
                </a:lnTo>
                <a:lnTo>
                  <a:pt x="714935" y="11732"/>
                </a:lnTo>
                <a:lnTo>
                  <a:pt x="648167" y="5344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74305" y="3640454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238"/>
                </a:moveTo>
                <a:lnTo>
                  <a:pt x="984546" y="162641"/>
                </a:lnTo>
                <a:lnTo>
                  <a:pt x="924814" y="194883"/>
                </a:lnTo>
                <a:lnTo>
                  <a:pt x="882480" y="208954"/>
                </a:lnTo>
                <a:lnTo>
                  <a:pt x="832870" y="221398"/>
                </a:lnTo>
                <a:lnTo>
                  <a:pt x="776762" y="232018"/>
                </a:lnTo>
                <a:lnTo>
                  <a:pt x="714935" y="240619"/>
                </a:lnTo>
                <a:lnTo>
                  <a:pt x="648167" y="247005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5"/>
                </a:lnTo>
                <a:lnTo>
                  <a:pt x="290904" y="240619"/>
                </a:lnTo>
                <a:lnTo>
                  <a:pt x="229077" y="232018"/>
                </a:lnTo>
                <a:lnTo>
                  <a:pt x="172969" y="221398"/>
                </a:lnTo>
                <a:lnTo>
                  <a:pt x="123359" y="208954"/>
                </a:lnTo>
                <a:lnTo>
                  <a:pt x="81025" y="194883"/>
                </a:lnTo>
                <a:lnTo>
                  <a:pt x="21293" y="162641"/>
                </a:lnTo>
                <a:lnTo>
                  <a:pt x="0" y="126238"/>
                </a:lnTo>
                <a:lnTo>
                  <a:pt x="5453" y="107582"/>
                </a:lnTo>
                <a:lnTo>
                  <a:pt x="46743" y="73017"/>
                </a:lnTo>
                <a:lnTo>
                  <a:pt x="123359" y="43415"/>
                </a:lnTo>
                <a:lnTo>
                  <a:pt x="172969" y="30962"/>
                </a:lnTo>
                <a:lnTo>
                  <a:pt x="229077" y="20336"/>
                </a:lnTo>
                <a:lnTo>
                  <a:pt x="290904" y="11732"/>
                </a:lnTo>
                <a:lnTo>
                  <a:pt x="357672" y="5344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4"/>
                </a:lnTo>
                <a:lnTo>
                  <a:pt x="714935" y="11732"/>
                </a:lnTo>
                <a:lnTo>
                  <a:pt x="776762" y="20336"/>
                </a:lnTo>
                <a:lnTo>
                  <a:pt x="832870" y="30962"/>
                </a:lnTo>
                <a:lnTo>
                  <a:pt x="882480" y="43415"/>
                </a:lnTo>
                <a:lnTo>
                  <a:pt x="924814" y="57498"/>
                </a:lnTo>
                <a:lnTo>
                  <a:pt x="984546" y="89777"/>
                </a:lnTo>
                <a:lnTo>
                  <a:pt x="1005840" y="126238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23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74305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31"/>
                </a:lnTo>
                <a:lnTo>
                  <a:pt x="21293" y="606677"/>
                </a:lnTo>
                <a:lnTo>
                  <a:pt x="81025" y="636031"/>
                </a:lnTo>
                <a:lnTo>
                  <a:pt x="123359" y="648840"/>
                </a:lnTo>
                <a:lnTo>
                  <a:pt x="172969" y="660168"/>
                </a:lnTo>
                <a:lnTo>
                  <a:pt x="229077" y="669835"/>
                </a:lnTo>
                <a:lnTo>
                  <a:pt x="290904" y="677663"/>
                </a:lnTo>
                <a:lnTo>
                  <a:pt x="357672" y="683476"/>
                </a:lnTo>
                <a:lnTo>
                  <a:pt x="428603" y="687094"/>
                </a:lnTo>
                <a:lnTo>
                  <a:pt x="502920" y="688339"/>
                </a:lnTo>
                <a:lnTo>
                  <a:pt x="577236" y="687094"/>
                </a:lnTo>
                <a:lnTo>
                  <a:pt x="648167" y="683476"/>
                </a:lnTo>
                <a:lnTo>
                  <a:pt x="714935" y="677663"/>
                </a:lnTo>
                <a:lnTo>
                  <a:pt x="776762" y="669835"/>
                </a:lnTo>
                <a:lnTo>
                  <a:pt x="832870" y="660168"/>
                </a:lnTo>
                <a:lnTo>
                  <a:pt x="882480" y="648840"/>
                </a:lnTo>
                <a:lnTo>
                  <a:pt x="924814" y="636031"/>
                </a:lnTo>
                <a:lnTo>
                  <a:pt x="984546" y="606677"/>
                </a:lnTo>
                <a:lnTo>
                  <a:pt x="1005840" y="573531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74305" y="412216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1005840" y="114807"/>
                </a:moveTo>
                <a:lnTo>
                  <a:pt x="984546" y="147942"/>
                </a:lnTo>
                <a:lnTo>
                  <a:pt x="924814" y="177269"/>
                </a:lnTo>
                <a:lnTo>
                  <a:pt x="882480" y="190061"/>
                </a:lnTo>
                <a:lnTo>
                  <a:pt x="832870" y="201372"/>
                </a:lnTo>
                <a:lnTo>
                  <a:pt x="776762" y="211022"/>
                </a:lnTo>
                <a:lnTo>
                  <a:pt x="714935" y="218836"/>
                </a:lnTo>
                <a:lnTo>
                  <a:pt x="648167" y="224636"/>
                </a:lnTo>
                <a:lnTo>
                  <a:pt x="577236" y="228246"/>
                </a:lnTo>
                <a:lnTo>
                  <a:pt x="502920" y="229488"/>
                </a:lnTo>
                <a:lnTo>
                  <a:pt x="428603" y="228246"/>
                </a:lnTo>
                <a:lnTo>
                  <a:pt x="357672" y="224636"/>
                </a:lnTo>
                <a:lnTo>
                  <a:pt x="290904" y="218836"/>
                </a:lnTo>
                <a:lnTo>
                  <a:pt x="229077" y="211022"/>
                </a:lnTo>
                <a:lnTo>
                  <a:pt x="172969" y="201372"/>
                </a:lnTo>
                <a:lnTo>
                  <a:pt x="123359" y="190061"/>
                </a:lnTo>
                <a:lnTo>
                  <a:pt x="81025" y="177269"/>
                </a:lnTo>
                <a:lnTo>
                  <a:pt x="21293" y="147942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31"/>
                </a:lnTo>
                <a:lnTo>
                  <a:pt x="984546" y="606677"/>
                </a:lnTo>
                <a:lnTo>
                  <a:pt x="924814" y="636031"/>
                </a:lnTo>
                <a:lnTo>
                  <a:pt x="882480" y="648840"/>
                </a:lnTo>
                <a:lnTo>
                  <a:pt x="832870" y="660168"/>
                </a:lnTo>
                <a:lnTo>
                  <a:pt x="776762" y="669835"/>
                </a:lnTo>
                <a:lnTo>
                  <a:pt x="714935" y="677663"/>
                </a:lnTo>
                <a:lnTo>
                  <a:pt x="648167" y="683476"/>
                </a:lnTo>
                <a:lnTo>
                  <a:pt x="577236" y="687094"/>
                </a:lnTo>
                <a:lnTo>
                  <a:pt x="502920" y="688339"/>
                </a:lnTo>
                <a:lnTo>
                  <a:pt x="428603" y="687094"/>
                </a:lnTo>
                <a:lnTo>
                  <a:pt x="357672" y="683476"/>
                </a:lnTo>
                <a:lnTo>
                  <a:pt x="290904" y="677663"/>
                </a:lnTo>
                <a:lnTo>
                  <a:pt x="229077" y="669835"/>
                </a:lnTo>
                <a:lnTo>
                  <a:pt x="172969" y="660168"/>
                </a:lnTo>
                <a:lnTo>
                  <a:pt x="123359" y="648840"/>
                </a:lnTo>
                <a:lnTo>
                  <a:pt x="81025" y="636031"/>
                </a:lnTo>
                <a:lnTo>
                  <a:pt x="21293" y="606677"/>
                </a:lnTo>
                <a:lnTo>
                  <a:pt x="0" y="573531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991856" y="3826002"/>
            <a:ext cx="5715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774305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8"/>
                </a:lnTo>
                <a:lnTo>
                  <a:pt x="357672" y="5343"/>
                </a:lnTo>
                <a:lnTo>
                  <a:pt x="290904" y="11729"/>
                </a:lnTo>
                <a:lnTo>
                  <a:pt x="229077" y="20330"/>
                </a:lnTo>
                <a:lnTo>
                  <a:pt x="172969" y="30950"/>
                </a:lnTo>
                <a:lnTo>
                  <a:pt x="123359" y="43394"/>
                </a:lnTo>
                <a:lnTo>
                  <a:pt x="81025" y="57465"/>
                </a:lnTo>
                <a:lnTo>
                  <a:pt x="21293" y="89707"/>
                </a:lnTo>
                <a:lnTo>
                  <a:pt x="0" y="126111"/>
                </a:lnTo>
                <a:lnTo>
                  <a:pt x="0" y="630936"/>
                </a:lnTo>
                <a:lnTo>
                  <a:pt x="21293" y="667339"/>
                </a:lnTo>
                <a:lnTo>
                  <a:pt x="81025" y="699581"/>
                </a:lnTo>
                <a:lnTo>
                  <a:pt x="123359" y="713652"/>
                </a:lnTo>
                <a:lnTo>
                  <a:pt x="172969" y="726096"/>
                </a:lnTo>
                <a:lnTo>
                  <a:pt x="229077" y="736716"/>
                </a:lnTo>
                <a:lnTo>
                  <a:pt x="290904" y="745317"/>
                </a:lnTo>
                <a:lnTo>
                  <a:pt x="357672" y="751703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3"/>
                </a:lnTo>
                <a:lnTo>
                  <a:pt x="714935" y="745317"/>
                </a:lnTo>
                <a:lnTo>
                  <a:pt x="776762" y="736716"/>
                </a:lnTo>
                <a:lnTo>
                  <a:pt x="832870" y="726096"/>
                </a:lnTo>
                <a:lnTo>
                  <a:pt x="882480" y="713652"/>
                </a:lnTo>
                <a:lnTo>
                  <a:pt x="924814" y="699581"/>
                </a:lnTo>
                <a:lnTo>
                  <a:pt x="984546" y="667339"/>
                </a:lnTo>
                <a:lnTo>
                  <a:pt x="1005840" y="630936"/>
                </a:lnTo>
                <a:lnTo>
                  <a:pt x="1005840" y="126111"/>
                </a:lnTo>
                <a:lnTo>
                  <a:pt x="984546" y="89707"/>
                </a:lnTo>
                <a:lnTo>
                  <a:pt x="924814" y="57465"/>
                </a:lnTo>
                <a:lnTo>
                  <a:pt x="882480" y="43394"/>
                </a:lnTo>
                <a:lnTo>
                  <a:pt x="832870" y="30950"/>
                </a:lnTo>
                <a:lnTo>
                  <a:pt x="776762" y="20330"/>
                </a:lnTo>
                <a:lnTo>
                  <a:pt x="714935" y="11729"/>
                </a:lnTo>
                <a:lnTo>
                  <a:pt x="648167" y="5343"/>
                </a:lnTo>
                <a:lnTo>
                  <a:pt x="577236" y="1368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74305" y="460400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111"/>
                </a:moveTo>
                <a:lnTo>
                  <a:pt x="984546" y="162571"/>
                </a:lnTo>
                <a:lnTo>
                  <a:pt x="924814" y="194850"/>
                </a:lnTo>
                <a:lnTo>
                  <a:pt x="882480" y="208933"/>
                </a:lnTo>
                <a:lnTo>
                  <a:pt x="832870" y="221386"/>
                </a:lnTo>
                <a:lnTo>
                  <a:pt x="776762" y="232012"/>
                </a:lnTo>
                <a:lnTo>
                  <a:pt x="714935" y="240616"/>
                </a:lnTo>
                <a:lnTo>
                  <a:pt x="648167" y="247004"/>
                </a:lnTo>
                <a:lnTo>
                  <a:pt x="577236" y="250980"/>
                </a:lnTo>
                <a:lnTo>
                  <a:pt x="502920" y="252349"/>
                </a:lnTo>
                <a:lnTo>
                  <a:pt x="428603" y="250980"/>
                </a:lnTo>
                <a:lnTo>
                  <a:pt x="357672" y="247004"/>
                </a:lnTo>
                <a:lnTo>
                  <a:pt x="290904" y="240616"/>
                </a:lnTo>
                <a:lnTo>
                  <a:pt x="229077" y="232012"/>
                </a:lnTo>
                <a:lnTo>
                  <a:pt x="172969" y="221386"/>
                </a:lnTo>
                <a:lnTo>
                  <a:pt x="123359" y="208933"/>
                </a:lnTo>
                <a:lnTo>
                  <a:pt x="81025" y="194850"/>
                </a:lnTo>
                <a:lnTo>
                  <a:pt x="21293" y="162571"/>
                </a:lnTo>
                <a:lnTo>
                  <a:pt x="0" y="126111"/>
                </a:lnTo>
                <a:lnTo>
                  <a:pt x="5453" y="107487"/>
                </a:lnTo>
                <a:lnTo>
                  <a:pt x="46743" y="72968"/>
                </a:lnTo>
                <a:lnTo>
                  <a:pt x="123359" y="43394"/>
                </a:lnTo>
                <a:lnTo>
                  <a:pt x="172969" y="30950"/>
                </a:lnTo>
                <a:lnTo>
                  <a:pt x="229077" y="20330"/>
                </a:lnTo>
                <a:lnTo>
                  <a:pt x="290904" y="11729"/>
                </a:lnTo>
                <a:lnTo>
                  <a:pt x="357672" y="5343"/>
                </a:lnTo>
                <a:lnTo>
                  <a:pt x="428603" y="1368"/>
                </a:lnTo>
                <a:lnTo>
                  <a:pt x="502920" y="0"/>
                </a:lnTo>
                <a:lnTo>
                  <a:pt x="577236" y="1368"/>
                </a:lnTo>
                <a:lnTo>
                  <a:pt x="648167" y="5343"/>
                </a:lnTo>
                <a:lnTo>
                  <a:pt x="714935" y="11729"/>
                </a:lnTo>
                <a:lnTo>
                  <a:pt x="776762" y="20330"/>
                </a:lnTo>
                <a:lnTo>
                  <a:pt x="832870" y="30950"/>
                </a:lnTo>
                <a:lnTo>
                  <a:pt x="882480" y="43394"/>
                </a:lnTo>
                <a:lnTo>
                  <a:pt x="924814" y="57465"/>
                </a:lnTo>
                <a:lnTo>
                  <a:pt x="984546" y="89707"/>
                </a:lnTo>
                <a:lnTo>
                  <a:pt x="1005840" y="126111"/>
                </a:lnTo>
                <a:lnTo>
                  <a:pt x="1005840" y="630936"/>
                </a:lnTo>
                <a:lnTo>
                  <a:pt x="984546" y="667339"/>
                </a:lnTo>
                <a:lnTo>
                  <a:pt x="924814" y="699581"/>
                </a:lnTo>
                <a:lnTo>
                  <a:pt x="882480" y="713652"/>
                </a:lnTo>
                <a:lnTo>
                  <a:pt x="832870" y="726096"/>
                </a:lnTo>
                <a:lnTo>
                  <a:pt x="776762" y="736716"/>
                </a:lnTo>
                <a:lnTo>
                  <a:pt x="714935" y="745317"/>
                </a:lnTo>
                <a:lnTo>
                  <a:pt x="648167" y="751703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3"/>
                </a:lnTo>
                <a:lnTo>
                  <a:pt x="290904" y="745317"/>
                </a:lnTo>
                <a:lnTo>
                  <a:pt x="229077" y="736716"/>
                </a:lnTo>
                <a:lnTo>
                  <a:pt x="172969" y="726096"/>
                </a:lnTo>
                <a:lnTo>
                  <a:pt x="123359" y="713652"/>
                </a:lnTo>
                <a:lnTo>
                  <a:pt x="81025" y="699581"/>
                </a:lnTo>
                <a:lnTo>
                  <a:pt x="21293" y="667339"/>
                </a:lnTo>
                <a:lnTo>
                  <a:pt x="0" y="630936"/>
                </a:lnTo>
                <a:lnTo>
                  <a:pt x="1005840" y="12611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774305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502920" y="0"/>
                </a:moveTo>
                <a:lnTo>
                  <a:pt x="428603" y="1245"/>
                </a:lnTo>
                <a:lnTo>
                  <a:pt x="357672" y="4863"/>
                </a:lnTo>
                <a:lnTo>
                  <a:pt x="290904" y="10676"/>
                </a:lnTo>
                <a:lnTo>
                  <a:pt x="229077" y="18504"/>
                </a:lnTo>
                <a:lnTo>
                  <a:pt x="172969" y="28171"/>
                </a:lnTo>
                <a:lnTo>
                  <a:pt x="123359" y="39499"/>
                </a:lnTo>
                <a:lnTo>
                  <a:pt x="81025" y="52308"/>
                </a:lnTo>
                <a:lnTo>
                  <a:pt x="21293" y="81662"/>
                </a:lnTo>
                <a:lnTo>
                  <a:pt x="0" y="114807"/>
                </a:lnTo>
                <a:lnTo>
                  <a:pt x="0" y="573582"/>
                </a:lnTo>
                <a:lnTo>
                  <a:pt x="21293" y="606710"/>
                </a:lnTo>
                <a:lnTo>
                  <a:pt x="81025" y="636040"/>
                </a:lnTo>
                <a:lnTo>
                  <a:pt x="123359" y="648837"/>
                </a:lnTo>
                <a:lnTo>
                  <a:pt x="172969" y="660152"/>
                </a:lnTo>
                <a:lnTo>
                  <a:pt x="229077" y="669808"/>
                </a:lnTo>
                <a:lnTo>
                  <a:pt x="290904" y="677627"/>
                </a:lnTo>
                <a:lnTo>
                  <a:pt x="357672" y="683432"/>
                </a:lnTo>
                <a:lnTo>
                  <a:pt x="428603" y="687045"/>
                </a:lnTo>
                <a:lnTo>
                  <a:pt x="502920" y="688289"/>
                </a:lnTo>
                <a:lnTo>
                  <a:pt x="577236" y="687045"/>
                </a:lnTo>
                <a:lnTo>
                  <a:pt x="648167" y="683432"/>
                </a:lnTo>
                <a:lnTo>
                  <a:pt x="714935" y="677627"/>
                </a:lnTo>
                <a:lnTo>
                  <a:pt x="776762" y="669808"/>
                </a:lnTo>
                <a:lnTo>
                  <a:pt x="832870" y="660152"/>
                </a:lnTo>
                <a:lnTo>
                  <a:pt x="882480" y="648837"/>
                </a:lnTo>
                <a:lnTo>
                  <a:pt x="924814" y="636040"/>
                </a:lnTo>
                <a:lnTo>
                  <a:pt x="984546" y="606710"/>
                </a:lnTo>
                <a:lnTo>
                  <a:pt x="1005840" y="573582"/>
                </a:lnTo>
                <a:lnTo>
                  <a:pt x="1005840" y="114807"/>
                </a:lnTo>
                <a:lnTo>
                  <a:pt x="984546" y="81662"/>
                </a:lnTo>
                <a:lnTo>
                  <a:pt x="924814" y="52308"/>
                </a:lnTo>
                <a:lnTo>
                  <a:pt x="882480" y="39499"/>
                </a:lnTo>
                <a:lnTo>
                  <a:pt x="832870" y="28171"/>
                </a:lnTo>
                <a:lnTo>
                  <a:pt x="776762" y="18504"/>
                </a:lnTo>
                <a:lnTo>
                  <a:pt x="714935" y="10676"/>
                </a:lnTo>
                <a:lnTo>
                  <a:pt x="648167" y="4863"/>
                </a:lnTo>
                <a:lnTo>
                  <a:pt x="577236" y="1245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74305" y="5085715"/>
            <a:ext cx="1005840" cy="688340"/>
          </a:xfrm>
          <a:custGeom>
            <a:avLst/>
            <a:gdLst/>
            <a:ahLst/>
            <a:cxnLst/>
            <a:rect l="l" t="t" r="r" b="b"/>
            <a:pathLst>
              <a:path w="1005840" h="688339">
                <a:moveTo>
                  <a:pt x="1005840" y="114807"/>
                </a:moveTo>
                <a:lnTo>
                  <a:pt x="984546" y="147896"/>
                </a:lnTo>
                <a:lnTo>
                  <a:pt x="924814" y="177212"/>
                </a:lnTo>
                <a:lnTo>
                  <a:pt x="882480" y="190010"/>
                </a:lnTo>
                <a:lnTo>
                  <a:pt x="832870" y="201329"/>
                </a:lnTo>
                <a:lnTo>
                  <a:pt x="776762" y="210990"/>
                </a:lnTo>
                <a:lnTo>
                  <a:pt x="714935" y="218815"/>
                </a:lnTo>
                <a:lnTo>
                  <a:pt x="648167" y="224626"/>
                </a:lnTo>
                <a:lnTo>
                  <a:pt x="577236" y="228243"/>
                </a:lnTo>
                <a:lnTo>
                  <a:pt x="502920" y="229488"/>
                </a:lnTo>
                <a:lnTo>
                  <a:pt x="428603" y="228243"/>
                </a:lnTo>
                <a:lnTo>
                  <a:pt x="357672" y="224626"/>
                </a:lnTo>
                <a:lnTo>
                  <a:pt x="290904" y="218815"/>
                </a:lnTo>
                <a:lnTo>
                  <a:pt x="229077" y="210990"/>
                </a:lnTo>
                <a:lnTo>
                  <a:pt x="172969" y="201329"/>
                </a:lnTo>
                <a:lnTo>
                  <a:pt x="123359" y="190010"/>
                </a:lnTo>
                <a:lnTo>
                  <a:pt x="81025" y="177212"/>
                </a:lnTo>
                <a:lnTo>
                  <a:pt x="21293" y="147896"/>
                </a:lnTo>
                <a:lnTo>
                  <a:pt x="0" y="114807"/>
                </a:lnTo>
                <a:lnTo>
                  <a:pt x="5453" y="97850"/>
                </a:lnTo>
                <a:lnTo>
                  <a:pt x="46743" y="66422"/>
                </a:lnTo>
                <a:lnTo>
                  <a:pt x="123359" y="39499"/>
                </a:lnTo>
                <a:lnTo>
                  <a:pt x="172969" y="28171"/>
                </a:lnTo>
                <a:lnTo>
                  <a:pt x="229077" y="18504"/>
                </a:lnTo>
                <a:lnTo>
                  <a:pt x="290904" y="10676"/>
                </a:lnTo>
                <a:lnTo>
                  <a:pt x="357672" y="4863"/>
                </a:lnTo>
                <a:lnTo>
                  <a:pt x="428603" y="1245"/>
                </a:lnTo>
                <a:lnTo>
                  <a:pt x="502920" y="0"/>
                </a:lnTo>
                <a:lnTo>
                  <a:pt x="577236" y="1245"/>
                </a:lnTo>
                <a:lnTo>
                  <a:pt x="648167" y="4863"/>
                </a:lnTo>
                <a:lnTo>
                  <a:pt x="714935" y="10676"/>
                </a:lnTo>
                <a:lnTo>
                  <a:pt x="776762" y="18504"/>
                </a:lnTo>
                <a:lnTo>
                  <a:pt x="832870" y="28171"/>
                </a:lnTo>
                <a:lnTo>
                  <a:pt x="882480" y="39499"/>
                </a:lnTo>
                <a:lnTo>
                  <a:pt x="924814" y="52308"/>
                </a:lnTo>
                <a:lnTo>
                  <a:pt x="984546" y="81662"/>
                </a:lnTo>
                <a:lnTo>
                  <a:pt x="1005840" y="114807"/>
                </a:lnTo>
                <a:lnTo>
                  <a:pt x="1005840" y="573582"/>
                </a:lnTo>
                <a:lnTo>
                  <a:pt x="984546" y="606710"/>
                </a:lnTo>
                <a:lnTo>
                  <a:pt x="924814" y="636040"/>
                </a:lnTo>
                <a:lnTo>
                  <a:pt x="882480" y="648837"/>
                </a:lnTo>
                <a:lnTo>
                  <a:pt x="832870" y="660152"/>
                </a:lnTo>
                <a:lnTo>
                  <a:pt x="776762" y="669808"/>
                </a:lnTo>
                <a:lnTo>
                  <a:pt x="714935" y="677627"/>
                </a:lnTo>
                <a:lnTo>
                  <a:pt x="648167" y="683432"/>
                </a:lnTo>
                <a:lnTo>
                  <a:pt x="577236" y="687045"/>
                </a:lnTo>
                <a:lnTo>
                  <a:pt x="502920" y="688289"/>
                </a:lnTo>
                <a:lnTo>
                  <a:pt x="428603" y="687045"/>
                </a:lnTo>
                <a:lnTo>
                  <a:pt x="357672" y="683432"/>
                </a:lnTo>
                <a:lnTo>
                  <a:pt x="290904" y="677627"/>
                </a:lnTo>
                <a:lnTo>
                  <a:pt x="229077" y="669808"/>
                </a:lnTo>
                <a:lnTo>
                  <a:pt x="172969" y="660152"/>
                </a:lnTo>
                <a:lnTo>
                  <a:pt x="123359" y="648837"/>
                </a:lnTo>
                <a:lnTo>
                  <a:pt x="81025" y="636040"/>
                </a:lnTo>
                <a:lnTo>
                  <a:pt x="21293" y="606710"/>
                </a:lnTo>
                <a:lnTo>
                  <a:pt x="0" y="573582"/>
                </a:lnTo>
                <a:lnTo>
                  <a:pt x="1005840" y="11480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74305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502920" y="0"/>
                </a:moveTo>
                <a:lnTo>
                  <a:pt x="428603" y="1367"/>
                </a:lnTo>
                <a:lnTo>
                  <a:pt x="357672" y="5340"/>
                </a:lnTo>
                <a:lnTo>
                  <a:pt x="290904" y="11724"/>
                </a:lnTo>
                <a:lnTo>
                  <a:pt x="229077" y="20323"/>
                </a:lnTo>
                <a:lnTo>
                  <a:pt x="172969" y="30942"/>
                </a:lnTo>
                <a:lnTo>
                  <a:pt x="123359" y="43387"/>
                </a:lnTo>
                <a:lnTo>
                  <a:pt x="81025" y="57461"/>
                </a:lnTo>
                <a:lnTo>
                  <a:pt x="21293" y="89721"/>
                </a:lnTo>
                <a:lnTo>
                  <a:pt x="0" y="126161"/>
                </a:lnTo>
                <a:lnTo>
                  <a:pt x="0" y="630872"/>
                </a:lnTo>
                <a:lnTo>
                  <a:pt x="21293" y="667313"/>
                </a:lnTo>
                <a:lnTo>
                  <a:pt x="81025" y="699576"/>
                </a:lnTo>
                <a:lnTo>
                  <a:pt x="123359" y="713652"/>
                </a:lnTo>
                <a:lnTo>
                  <a:pt x="172969" y="726098"/>
                </a:lnTo>
                <a:lnTo>
                  <a:pt x="229077" y="736719"/>
                </a:lnTo>
                <a:lnTo>
                  <a:pt x="290904" y="745320"/>
                </a:lnTo>
                <a:lnTo>
                  <a:pt x="357672" y="751704"/>
                </a:lnTo>
                <a:lnTo>
                  <a:pt x="428603" y="755678"/>
                </a:lnTo>
                <a:lnTo>
                  <a:pt x="502920" y="757047"/>
                </a:lnTo>
                <a:lnTo>
                  <a:pt x="577236" y="755678"/>
                </a:lnTo>
                <a:lnTo>
                  <a:pt x="648167" y="751704"/>
                </a:lnTo>
                <a:lnTo>
                  <a:pt x="714935" y="745320"/>
                </a:lnTo>
                <a:lnTo>
                  <a:pt x="776762" y="736719"/>
                </a:lnTo>
                <a:lnTo>
                  <a:pt x="832870" y="726098"/>
                </a:lnTo>
                <a:lnTo>
                  <a:pt x="882480" y="713652"/>
                </a:lnTo>
                <a:lnTo>
                  <a:pt x="924814" y="699576"/>
                </a:lnTo>
                <a:lnTo>
                  <a:pt x="984546" y="667313"/>
                </a:lnTo>
                <a:lnTo>
                  <a:pt x="1005840" y="630872"/>
                </a:lnTo>
                <a:lnTo>
                  <a:pt x="1005840" y="126161"/>
                </a:lnTo>
                <a:lnTo>
                  <a:pt x="984546" y="89721"/>
                </a:lnTo>
                <a:lnTo>
                  <a:pt x="924814" y="57461"/>
                </a:lnTo>
                <a:lnTo>
                  <a:pt x="882480" y="43387"/>
                </a:lnTo>
                <a:lnTo>
                  <a:pt x="832870" y="30942"/>
                </a:lnTo>
                <a:lnTo>
                  <a:pt x="776762" y="20323"/>
                </a:lnTo>
                <a:lnTo>
                  <a:pt x="714935" y="11724"/>
                </a:lnTo>
                <a:lnTo>
                  <a:pt x="648167" y="5340"/>
                </a:lnTo>
                <a:lnTo>
                  <a:pt x="577236" y="1367"/>
                </a:lnTo>
                <a:lnTo>
                  <a:pt x="50292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74305" y="5567553"/>
            <a:ext cx="1005840" cy="757555"/>
          </a:xfrm>
          <a:custGeom>
            <a:avLst/>
            <a:gdLst/>
            <a:ahLst/>
            <a:cxnLst/>
            <a:rect l="l" t="t" r="r" b="b"/>
            <a:pathLst>
              <a:path w="1005840" h="757554">
                <a:moveTo>
                  <a:pt x="1005840" y="126161"/>
                </a:moveTo>
                <a:lnTo>
                  <a:pt x="984546" y="162602"/>
                </a:lnTo>
                <a:lnTo>
                  <a:pt x="924814" y="194865"/>
                </a:lnTo>
                <a:lnTo>
                  <a:pt x="882480" y="208941"/>
                </a:lnTo>
                <a:lnTo>
                  <a:pt x="832870" y="221388"/>
                </a:lnTo>
                <a:lnTo>
                  <a:pt x="776762" y="232008"/>
                </a:lnTo>
                <a:lnTo>
                  <a:pt x="714935" y="240609"/>
                </a:lnTo>
                <a:lnTo>
                  <a:pt x="648167" y="246994"/>
                </a:lnTo>
                <a:lnTo>
                  <a:pt x="577236" y="250968"/>
                </a:lnTo>
                <a:lnTo>
                  <a:pt x="502920" y="252336"/>
                </a:lnTo>
                <a:lnTo>
                  <a:pt x="428603" y="250968"/>
                </a:lnTo>
                <a:lnTo>
                  <a:pt x="357672" y="246994"/>
                </a:lnTo>
                <a:lnTo>
                  <a:pt x="290904" y="240609"/>
                </a:lnTo>
                <a:lnTo>
                  <a:pt x="229077" y="232008"/>
                </a:lnTo>
                <a:lnTo>
                  <a:pt x="172969" y="221388"/>
                </a:lnTo>
                <a:lnTo>
                  <a:pt x="123359" y="208941"/>
                </a:lnTo>
                <a:lnTo>
                  <a:pt x="81025" y="194865"/>
                </a:lnTo>
                <a:lnTo>
                  <a:pt x="21293" y="162602"/>
                </a:lnTo>
                <a:lnTo>
                  <a:pt x="0" y="126161"/>
                </a:lnTo>
                <a:lnTo>
                  <a:pt x="5453" y="107516"/>
                </a:lnTo>
                <a:lnTo>
                  <a:pt x="46743" y="72971"/>
                </a:lnTo>
                <a:lnTo>
                  <a:pt x="123359" y="43387"/>
                </a:lnTo>
                <a:lnTo>
                  <a:pt x="172969" y="30942"/>
                </a:lnTo>
                <a:lnTo>
                  <a:pt x="229077" y="20323"/>
                </a:lnTo>
                <a:lnTo>
                  <a:pt x="290904" y="11724"/>
                </a:lnTo>
                <a:lnTo>
                  <a:pt x="357672" y="5340"/>
                </a:lnTo>
                <a:lnTo>
                  <a:pt x="428603" y="1367"/>
                </a:lnTo>
                <a:lnTo>
                  <a:pt x="502920" y="0"/>
                </a:lnTo>
                <a:lnTo>
                  <a:pt x="577236" y="1367"/>
                </a:lnTo>
                <a:lnTo>
                  <a:pt x="648167" y="5340"/>
                </a:lnTo>
                <a:lnTo>
                  <a:pt x="714935" y="11724"/>
                </a:lnTo>
                <a:lnTo>
                  <a:pt x="776762" y="20323"/>
                </a:lnTo>
                <a:lnTo>
                  <a:pt x="832870" y="30942"/>
                </a:lnTo>
                <a:lnTo>
                  <a:pt x="882480" y="43387"/>
                </a:lnTo>
                <a:lnTo>
                  <a:pt x="924814" y="57461"/>
                </a:lnTo>
                <a:lnTo>
                  <a:pt x="984546" y="89721"/>
                </a:lnTo>
                <a:lnTo>
                  <a:pt x="1005840" y="126161"/>
                </a:lnTo>
                <a:lnTo>
                  <a:pt x="1005840" y="630872"/>
                </a:lnTo>
                <a:lnTo>
                  <a:pt x="984546" y="667313"/>
                </a:lnTo>
                <a:lnTo>
                  <a:pt x="924814" y="699576"/>
                </a:lnTo>
                <a:lnTo>
                  <a:pt x="882480" y="713652"/>
                </a:lnTo>
                <a:lnTo>
                  <a:pt x="832870" y="726098"/>
                </a:lnTo>
                <a:lnTo>
                  <a:pt x="776762" y="736719"/>
                </a:lnTo>
                <a:lnTo>
                  <a:pt x="714935" y="745320"/>
                </a:lnTo>
                <a:lnTo>
                  <a:pt x="648167" y="751704"/>
                </a:lnTo>
                <a:lnTo>
                  <a:pt x="577236" y="755678"/>
                </a:lnTo>
                <a:lnTo>
                  <a:pt x="502920" y="757047"/>
                </a:lnTo>
                <a:lnTo>
                  <a:pt x="428603" y="755678"/>
                </a:lnTo>
                <a:lnTo>
                  <a:pt x="357672" y="751704"/>
                </a:lnTo>
                <a:lnTo>
                  <a:pt x="290904" y="745320"/>
                </a:lnTo>
                <a:lnTo>
                  <a:pt x="229077" y="736719"/>
                </a:lnTo>
                <a:lnTo>
                  <a:pt x="172969" y="726098"/>
                </a:lnTo>
                <a:lnTo>
                  <a:pt x="123359" y="713652"/>
                </a:lnTo>
                <a:lnTo>
                  <a:pt x="81025" y="699576"/>
                </a:lnTo>
                <a:lnTo>
                  <a:pt x="21293" y="667313"/>
                </a:lnTo>
                <a:lnTo>
                  <a:pt x="0" y="630872"/>
                </a:lnTo>
                <a:lnTo>
                  <a:pt x="1005840" y="12616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RAID Level</a:t>
            </a:r>
            <a:r>
              <a:rPr spc="-70" dirty="0"/>
              <a:t> </a:t>
            </a:r>
            <a:r>
              <a:rPr spc="-5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5852" y="3405885"/>
            <a:ext cx="64135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68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68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68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1414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31414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1414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1414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20594" y="3383026"/>
            <a:ext cx="6413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31414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1414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1414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1414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1414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31414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3184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93184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93184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3184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82364" y="3383026"/>
            <a:ext cx="6413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3184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93184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93184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3184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3184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3184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89371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9371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89371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89371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678678" y="3383026"/>
            <a:ext cx="6413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89371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89371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89371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89371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89371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89371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88340" y="1512569"/>
            <a:ext cx="79203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Bit </a:t>
            </a:r>
            <a:r>
              <a:rPr sz="2400" spc="-5" dirty="0">
                <a:latin typeface="Times New Roman"/>
                <a:cs typeface="Times New Roman"/>
              </a:rPr>
              <a:t>interleaved </a:t>
            </a:r>
            <a:r>
              <a:rPr sz="2400" dirty="0">
                <a:latin typeface="Times New Roman"/>
                <a:cs typeface="Times New Roman"/>
              </a:rPr>
              <a:t>parity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  <a:tab pos="1167765" algn="l"/>
                <a:tab pos="1557020" algn="l"/>
                <a:tab pos="2283460" algn="l"/>
                <a:tab pos="2646680" algn="l"/>
                <a:tab pos="3171190" algn="l"/>
                <a:tab pos="4304665" algn="l"/>
                <a:tab pos="4880610" algn="l"/>
                <a:tab pos="6180455" algn="l"/>
                <a:tab pos="6824345" algn="l"/>
                <a:tab pos="7314565" algn="l"/>
              </a:tabLst>
            </a:pPr>
            <a:r>
              <a:rPr sz="2400" dirty="0">
                <a:latin typeface="Times New Roman"/>
                <a:cs typeface="Times New Roman"/>
              </a:rPr>
              <a:t>Same	</a:t>
            </a:r>
            <a:r>
              <a:rPr sz="2400" spc="-5" dirty="0">
                <a:latin typeface="Times New Roman"/>
                <a:cs typeface="Times New Roman"/>
              </a:rPr>
              <a:t>as	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vel	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,	but	</a:t>
            </a:r>
            <a:r>
              <a:rPr sz="2400" spc="-5" dirty="0">
                <a:latin typeface="Times New Roman"/>
                <a:cs typeface="Times New Roman"/>
              </a:rPr>
              <a:t>reserves</a:t>
            </a:r>
            <a:r>
              <a:rPr sz="2400" dirty="0">
                <a:latin typeface="Times New Roman"/>
                <a:cs typeface="Times New Roman"/>
              </a:rPr>
              <a:t>	one	ded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ed	disk	for	error  correction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Good performance, and some level of fault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tolerance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866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66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866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866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411211" y="3383026"/>
            <a:ext cx="57150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866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866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866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66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866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RAID Level</a:t>
            </a:r>
            <a:r>
              <a:rPr spc="-70" dirty="0"/>
              <a:t> </a:t>
            </a:r>
            <a:r>
              <a:rPr spc="-5" dirty="0"/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49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977" y="3200400"/>
            <a:ext cx="1219835" cy="752475"/>
          </a:xfrm>
          <a:custGeom>
            <a:avLst/>
            <a:gdLst/>
            <a:ahLst/>
            <a:cxnLst/>
            <a:rect l="l" t="t" r="r" b="b"/>
            <a:pathLst>
              <a:path w="1219835" h="752475">
                <a:moveTo>
                  <a:pt x="609650" y="0"/>
                </a:moveTo>
                <a:lnTo>
                  <a:pt x="533174" y="976"/>
                </a:lnTo>
                <a:lnTo>
                  <a:pt x="459534" y="3829"/>
                </a:lnTo>
                <a:lnTo>
                  <a:pt x="389300" y="8439"/>
                </a:lnTo>
                <a:lnTo>
                  <a:pt x="323044" y="14689"/>
                </a:lnTo>
                <a:lnTo>
                  <a:pt x="261337" y="22462"/>
                </a:lnTo>
                <a:lnTo>
                  <a:pt x="204751" y="31639"/>
                </a:lnTo>
                <a:lnTo>
                  <a:pt x="153857" y="42105"/>
                </a:lnTo>
                <a:lnTo>
                  <a:pt x="109225" y="53740"/>
                </a:lnTo>
                <a:lnTo>
                  <a:pt x="71427" y="66427"/>
                </a:lnTo>
                <a:lnTo>
                  <a:pt x="18618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4" y="672171"/>
                </a:lnTo>
                <a:lnTo>
                  <a:pt x="109225" y="698480"/>
                </a:lnTo>
                <a:lnTo>
                  <a:pt x="153857" y="710115"/>
                </a:lnTo>
                <a:lnTo>
                  <a:pt x="204751" y="720581"/>
                </a:lnTo>
                <a:lnTo>
                  <a:pt x="261337" y="729758"/>
                </a:lnTo>
                <a:lnTo>
                  <a:pt x="323044" y="737531"/>
                </a:lnTo>
                <a:lnTo>
                  <a:pt x="389300" y="743781"/>
                </a:lnTo>
                <a:lnTo>
                  <a:pt x="459534" y="748391"/>
                </a:lnTo>
                <a:lnTo>
                  <a:pt x="533174" y="751244"/>
                </a:lnTo>
                <a:lnTo>
                  <a:pt x="609650" y="752221"/>
                </a:lnTo>
                <a:lnTo>
                  <a:pt x="686118" y="751244"/>
                </a:lnTo>
                <a:lnTo>
                  <a:pt x="759751" y="748391"/>
                </a:lnTo>
                <a:lnTo>
                  <a:pt x="829978" y="743781"/>
                </a:lnTo>
                <a:lnTo>
                  <a:pt x="896228" y="737531"/>
                </a:lnTo>
                <a:lnTo>
                  <a:pt x="957930" y="729758"/>
                </a:lnTo>
                <a:lnTo>
                  <a:pt x="1014512" y="720581"/>
                </a:lnTo>
                <a:lnTo>
                  <a:pt x="1065403" y="710115"/>
                </a:lnTo>
                <a:lnTo>
                  <a:pt x="1110031" y="698480"/>
                </a:lnTo>
                <a:lnTo>
                  <a:pt x="1147827" y="685793"/>
                </a:lnTo>
                <a:lnTo>
                  <a:pt x="1200633" y="657731"/>
                </a:lnTo>
                <a:lnTo>
                  <a:pt x="1219250" y="626872"/>
                </a:lnTo>
                <a:lnTo>
                  <a:pt x="1219250" y="125349"/>
                </a:lnTo>
                <a:lnTo>
                  <a:pt x="1178218" y="80049"/>
                </a:lnTo>
                <a:lnTo>
                  <a:pt x="1110031" y="53740"/>
                </a:lnTo>
                <a:lnTo>
                  <a:pt x="1065403" y="42105"/>
                </a:lnTo>
                <a:lnTo>
                  <a:pt x="1014512" y="31639"/>
                </a:lnTo>
                <a:lnTo>
                  <a:pt x="957930" y="22462"/>
                </a:lnTo>
                <a:lnTo>
                  <a:pt x="896228" y="14689"/>
                </a:lnTo>
                <a:lnTo>
                  <a:pt x="829978" y="8439"/>
                </a:lnTo>
                <a:lnTo>
                  <a:pt x="759751" y="3829"/>
                </a:lnTo>
                <a:lnTo>
                  <a:pt x="686118" y="976"/>
                </a:lnTo>
                <a:lnTo>
                  <a:pt x="6096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977" y="3200400"/>
            <a:ext cx="1219835" cy="752475"/>
          </a:xfrm>
          <a:custGeom>
            <a:avLst/>
            <a:gdLst/>
            <a:ahLst/>
            <a:cxnLst/>
            <a:rect l="l" t="t" r="r" b="b"/>
            <a:pathLst>
              <a:path w="1219835" h="752475">
                <a:moveTo>
                  <a:pt x="1219250" y="125349"/>
                </a:moveTo>
                <a:lnTo>
                  <a:pt x="1178218" y="170648"/>
                </a:lnTo>
                <a:lnTo>
                  <a:pt x="1110031" y="196957"/>
                </a:lnTo>
                <a:lnTo>
                  <a:pt x="1065403" y="208592"/>
                </a:lnTo>
                <a:lnTo>
                  <a:pt x="1014512" y="219058"/>
                </a:lnTo>
                <a:lnTo>
                  <a:pt x="957930" y="228235"/>
                </a:lnTo>
                <a:lnTo>
                  <a:pt x="896228" y="236008"/>
                </a:lnTo>
                <a:lnTo>
                  <a:pt x="829978" y="242258"/>
                </a:lnTo>
                <a:lnTo>
                  <a:pt x="759751" y="246868"/>
                </a:lnTo>
                <a:lnTo>
                  <a:pt x="686118" y="249721"/>
                </a:lnTo>
                <a:lnTo>
                  <a:pt x="609650" y="250698"/>
                </a:lnTo>
                <a:lnTo>
                  <a:pt x="533174" y="249721"/>
                </a:lnTo>
                <a:lnTo>
                  <a:pt x="459534" y="246868"/>
                </a:lnTo>
                <a:lnTo>
                  <a:pt x="389300" y="242258"/>
                </a:lnTo>
                <a:lnTo>
                  <a:pt x="323044" y="236008"/>
                </a:lnTo>
                <a:lnTo>
                  <a:pt x="261337" y="228235"/>
                </a:lnTo>
                <a:lnTo>
                  <a:pt x="204751" y="219058"/>
                </a:lnTo>
                <a:lnTo>
                  <a:pt x="153857" y="208592"/>
                </a:lnTo>
                <a:lnTo>
                  <a:pt x="109225" y="196957"/>
                </a:lnTo>
                <a:lnTo>
                  <a:pt x="71427" y="184270"/>
                </a:lnTo>
                <a:lnTo>
                  <a:pt x="18618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4" y="80049"/>
                </a:lnTo>
                <a:lnTo>
                  <a:pt x="109225" y="53740"/>
                </a:lnTo>
                <a:lnTo>
                  <a:pt x="153857" y="42105"/>
                </a:lnTo>
                <a:lnTo>
                  <a:pt x="204751" y="31639"/>
                </a:lnTo>
                <a:lnTo>
                  <a:pt x="261337" y="22462"/>
                </a:lnTo>
                <a:lnTo>
                  <a:pt x="323044" y="14689"/>
                </a:lnTo>
                <a:lnTo>
                  <a:pt x="389300" y="8439"/>
                </a:lnTo>
                <a:lnTo>
                  <a:pt x="459534" y="3829"/>
                </a:lnTo>
                <a:lnTo>
                  <a:pt x="533174" y="976"/>
                </a:lnTo>
                <a:lnTo>
                  <a:pt x="609650" y="0"/>
                </a:lnTo>
                <a:lnTo>
                  <a:pt x="686118" y="976"/>
                </a:lnTo>
                <a:lnTo>
                  <a:pt x="759751" y="3829"/>
                </a:lnTo>
                <a:lnTo>
                  <a:pt x="829978" y="8439"/>
                </a:lnTo>
                <a:lnTo>
                  <a:pt x="896228" y="14689"/>
                </a:lnTo>
                <a:lnTo>
                  <a:pt x="957930" y="22462"/>
                </a:lnTo>
                <a:lnTo>
                  <a:pt x="1014512" y="31639"/>
                </a:lnTo>
                <a:lnTo>
                  <a:pt x="1065403" y="42105"/>
                </a:lnTo>
                <a:lnTo>
                  <a:pt x="1110031" y="53740"/>
                </a:lnTo>
                <a:lnTo>
                  <a:pt x="1147827" y="66427"/>
                </a:lnTo>
                <a:lnTo>
                  <a:pt x="1200633" y="94489"/>
                </a:lnTo>
                <a:lnTo>
                  <a:pt x="1219250" y="125349"/>
                </a:lnTo>
                <a:lnTo>
                  <a:pt x="1219250" y="626872"/>
                </a:lnTo>
                <a:lnTo>
                  <a:pt x="1178218" y="672171"/>
                </a:lnTo>
                <a:lnTo>
                  <a:pt x="1110031" y="698480"/>
                </a:lnTo>
                <a:lnTo>
                  <a:pt x="1065403" y="710115"/>
                </a:lnTo>
                <a:lnTo>
                  <a:pt x="1014512" y="720581"/>
                </a:lnTo>
                <a:lnTo>
                  <a:pt x="957930" y="729758"/>
                </a:lnTo>
                <a:lnTo>
                  <a:pt x="896228" y="737531"/>
                </a:lnTo>
                <a:lnTo>
                  <a:pt x="829978" y="743781"/>
                </a:lnTo>
                <a:lnTo>
                  <a:pt x="759751" y="748391"/>
                </a:lnTo>
                <a:lnTo>
                  <a:pt x="686118" y="751244"/>
                </a:lnTo>
                <a:lnTo>
                  <a:pt x="609650" y="752221"/>
                </a:lnTo>
                <a:lnTo>
                  <a:pt x="533174" y="751244"/>
                </a:lnTo>
                <a:lnTo>
                  <a:pt x="459534" y="748391"/>
                </a:lnTo>
                <a:lnTo>
                  <a:pt x="389300" y="743781"/>
                </a:lnTo>
                <a:lnTo>
                  <a:pt x="323044" y="737531"/>
                </a:lnTo>
                <a:lnTo>
                  <a:pt x="261337" y="729758"/>
                </a:lnTo>
                <a:lnTo>
                  <a:pt x="204751" y="720581"/>
                </a:lnTo>
                <a:lnTo>
                  <a:pt x="153857" y="710115"/>
                </a:lnTo>
                <a:lnTo>
                  <a:pt x="109225" y="698480"/>
                </a:lnTo>
                <a:lnTo>
                  <a:pt x="71427" y="685793"/>
                </a:lnTo>
                <a:lnTo>
                  <a:pt x="18618" y="657731"/>
                </a:lnTo>
                <a:lnTo>
                  <a:pt x="0" y="626872"/>
                </a:lnTo>
                <a:lnTo>
                  <a:pt x="121925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977" y="3679063"/>
            <a:ext cx="1219835" cy="683895"/>
          </a:xfrm>
          <a:custGeom>
            <a:avLst/>
            <a:gdLst/>
            <a:ahLst/>
            <a:cxnLst/>
            <a:rect l="l" t="t" r="r" b="b"/>
            <a:pathLst>
              <a:path w="1219835" h="683895">
                <a:moveTo>
                  <a:pt x="609650" y="0"/>
                </a:moveTo>
                <a:lnTo>
                  <a:pt x="533174" y="888"/>
                </a:lnTo>
                <a:lnTo>
                  <a:pt x="459534" y="3482"/>
                </a:lnTo>
                <a:lnTo>
                  <a:pt x="389300" y="7675"/>
                </a:lnTo>
                <a:lnTo>
                  <a:pt x="323044" y="13361"/>
                </a:lnTo>
                <a:lnTo>
                  <a:pt x="261337" y="20431"/>
                </a:lnTo>
                <a:lnTo>
                  <a:pt x="204751" y="28780"/>
                </a:lnTo>
                <a:lnTo>
                  <a:pt x="153857" y="38301"/>
                </a:lnTo>
                <a:lnTo>
                  <a:pt x="109225" y="48886"/>
                </a:lnTo>
                <a:lnTo>
                  <a:pt x="71427" y="60429"/>
                </a:lnTo>
                <a:lnTo>
                  <a:pt x="18618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4" y="611070"/>
                </a:lnTo>
                <a:lnTo>
                  <a:pt x="109225" y="635008"/>
                </a:lnTo>
                <a:lnTo>
                  <a:pt x="153857" y="645593"/>
                </a:lnTo>
                <a:lnTo>
                  <a:pt x="204751" y="655114"/>
                </a:lnTo>
                <a:lnTo>
                  <a:pt x="261337" y="663463"/>
                </a:lnTo>
                <a:lnTo>
                  <a:pt x="323044" y="670533"/>
                </a:lnTo>
                <a:lnTo>
                  <a:pt x="389300" y="676219"/>
                </a:lnTo>
                <a:lnTo>
                  <a:pt x="459534" y="680412"/>
                </a:lnTo>
                <a:lnTo>
                  <a:pt x="533174" y="683006"/>
                </a:lnTo>
                <a:lnTo>
                  <a:pt x="609650" y="683894"/>
                </a:lnTo>
                <a:lnTo>
                  <a:pt x="686118" y="683006"/>
                </a:lnTo>
                <a:lnTo>
                  <a:pt x="759751" y="680412"/>
                </a:lnTo>
                <a:lnTo>
                  <a:pt x="829978" y="676219"/>
                </a:lnTo>
                <a:lnTo>
                  <a:pt x="896228" y="670533"/>
                </a:lnTo>
                <a:lnTo>
                  <a:pt x="957930" y="663463"/>
                </a:lnTo>
                <a:lnTo>
                  <a:pt x="1014512" y="655114"/>
                </a:lnTo>
                <a:lnTo>
                  <a:pt x="1065403" y="645593"/>
                </a:lnTo>
                <a:lnTo>
                  <a:pt x="1110031" y="635008"/>
                </a:lnTo>
                <a:lnTo>
                  <a:pt x="1147827" y="623465"/>
                </a:lnTo>
                <a:lnTo>
                  <a:pt x="1200633" y="597932"/>
                </a:lnTo>
                <a:lnTo>
                  <a:pt x="1219250" y="569848"/>
                </a:lnTo>
                <a:lnTo>
                  <a:pt x="1219250" y="114045"/>
                </a:lnTo>
                <a:lnTo>
                  <a:pt x="1178218" y="72824"/>
                </a:lnTo>
                <a:lnTo>
                  <a:pt x="1110031" y="48886"/>
                </a:lnTo>
                <a:lnTo>
                  <a:pt x="1065403" y="38301"/>
                </a:lnTo>
                <a:lnTo>
                  <a:pt x="1014512" y="28780"/>
                </a:lnTo>
                <a:lnTo>
                  <a:pt x="957930" y="20431"/>
                </a:lnTo>
                <a:lnTo>
                  <a:pt x="896228" y="13361"/>
                </a:lnTo>
                <a:lnTo>
                  <a:pt x="829978" y="7675"/>
                </a:lnTo>
                <a:lnTo>
                  <a:pt x="759751" y="3482"/>
                </a:lnTo>
                <a:lnTo>
                  <a:pt x="686118" y="888"/>
                </a:lnTo>
                <a:lnTo>
                  <a:pt x="6096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977" y="3679063"/>
            <a:ext cx="1219835" cy="683895"/>
          </a:xfrm>
          <a:custGeom>
            <a:avLst/>
            <a:gdLst/>
            <a:ahLst/>
            <a:cxnLst/>
            <a:rect l="l" t="t" r="r" b="b"/>
            <a:pathLst>
              <a:path w="1219835" h="683895">
                <a:moveTo>
                  <a:pt x="1219250" y="114045"/>
                </a:moveTo>
                <a:lnTo>
                  <a:pt x="1178218" y="155198"/>
                </a:lnTo>
                <a:lnTo>
                  <a:pt x="1110031" y="179108"/>
                </a:lnTo>
                <a:lnTo>
                  <a:pt x="1065403" y="189683"/>
                </a:lnTo>
                <a:lnTo>
                  <a:pt x="1014512" y="199196"/>
                </a:lnTo>
                <a:lnTo>
                  <a:pt x="957930" y="207540"/>
                </a:lnTo>
                <a:lnTo>
                  <a:pt x="896228" y="214607"/>
                </a:lnTo>
                <a:lnTo>
                  <a:pt x="829978" y="220290"/>
                </a:lnTo>
                <a:lnTo>
                  <a:pt x="759751" y="224482"/>
                </a:lnTo>
                <a:lnTo>
                  <a:pt x="686118" y="227076"/>
                </a:lnTo>
                <a:lnTo>
                  <a:pt x="609650" y="227964"/>
                </a:lnTo>
                <a:lnTo>
                  <a:pt x="533174" y="227076"/>
                </a:lnTo>
                <a:lnTo>
                  <a:pt x="459534" y="224482"/>
                </a:lnTo>
                <a:lnTo>
                  <a:pt x="389300" y="220290"/>
                </a:lnTo>
                <a:lnTo>
                  <a:pt x="323044" y="214607"/>
                </a:lnTo>
                <a:lnTo>
                  <a:pt x="261337" y="207540"/>
                </a:lnTo>
                <a:lnTo>
                  <a:pt x="204751" y="199196"/>
                </a:lnTo>
                <a:lnTo>
                  <a:pt x="153857" y="189683"/>
                </a:lnTo>
                <a:lnTo>
                  <a:pt x="109225" y="179108"/>
                </a:lnTo>
                <a:lnTo>
                  <a:pt x="71427" y="167577"/>
                </a:lnTo>
                <a:lnTo>
                  <a:pt x="18618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4" y="72824"/>
                </a:lnTo>
                <a:lnTo>
                  <a:pt x="109225" y="48886"/>
                </a:lnTo>
                <a:lnTo>
                  <a:pt x="153857" y="38301"/>
                </a:lnTo>
                <a:lnTo>
                  <a:pt x="204751" y="28780"/>
                </a:lnTo>
                <a:lnTo>
                  <a:pt x="261337" y="20431"/>
                </a:lnTo>
                <a:lnTo>
                  <a:pt x="323044" y="13361"/>
                </a:lnTo>
                <a:lnTo>
                  <a:pt x="389300" y="7675"/>
                </a:lnTo>
                <a:lnTo>
                  <a:pt x="459534" y="3482"/>
                </a:lnTo>
                <a:lnTo>
                  <a:pt x="533174" y="888"/>
                </a:lnTo>
                <a:lnTo>
                  <a:pt x="609650" y="0"/>
                </a:lnTo>
                <a:lnTo>
                  <a:pt x="686118" y="888"/>
                </a:lnTo>
                <a:lnTo>
                  <a:pt x="759751" y="3482"/>
                </a:lnTo>
                <a:lnTo>
                  <a:pt x="829978" y="7675"/>
                </a:lnTo>
                <a:lnTo>
                  <a:pt x="896228" y="13361"/>
                </a:lnTo>
                <a:lnTo>
                  <a:pt x="957930" y="20431"/>
                </a:lnTo>
                <a:lnTo>
                  <a:pt x="1014512" y="28780"/>
                </a:lnTo>
                <a:lnTo>
                  <a:pt x="1065403" y="38301"/>
                </a:lnTo>
                <a:lnTo>
                  <a:pt x="1110031" y="48886"/>
                </a:lnTo>
                <a:lnTo>
                  <a:pt x="1147827" y="60429"/>
                </a:lnTo>
                <a:lnTo>
                  <a:pt x="1200633" y="85962"/>
                </a:lnTo>
                <a:lnTo>
                  <a:pt x="1219250" y="114045"/>
                </a:lnTo>
                <a:lnTo>
                  <a:pt x="1219250" y="569848"/>
                </a:lnTo>
                <a:lnTo>
                  <a:pt x="1178218" y="611070"/>
                </a:lnTo>
                <a:lnTo>
                  <a:pt x="1110031" y="635008"/>
                </a:lnTo>
                <a:lnTo>
                  <a:pt x="1065403" y="645593"/>
                </a:lnTo>
                <a:lnTo>
                  <a:pt x="1014512" y="655114"/>
                </a:lnTo>
                <a:lnTo>
                  <a:pt x="957930" y="663463"/>
                </a:lnTo>
                <a:lnTo>
                  <a:pt x="896228" y="670533"/>
                </a:lnTo>
                <a:lnTo>
                  <a:pt x="829978" y="676219"/>
                </a:lnTo>
                <a:lnTo>
                  <a:pt x="759751" y="680412"/>
                </a:lnTo>
                <a:lnTo>
                  <a:pt x="686118" y="683006"/>
                </a:lnTo>
                <a:lnTo>
                  <a:pt x="609650" y="683894"/>
                </a:lnTo>
                <a:lnTo>
                  <a:pt x="533174" y="683006"/>
                </a:lnTo>
                <a:lnTo>
                  <a:pt x="459534" y="680412"/>
                </a:lnTo>
                <a:lnTo>
                  <a:pt x="389300" y="676219"/>
                </a:lnTo>
                <a:lnTo>
                  <a:pt x="323044" y="670533"/>
                </a:lnTo>
                <a:lnTo>
                  <a:pt x="261337" y="663463"/>
                </a:lnTo>
                <a:lnTo>
                  <a:pt x="204751" y="655114"/>
                </a:lnTo>
                <a:lnTo>
                  <a:pt x="153857" y="645593"/>
                </a:lnTo>
                <a:lnTo>
                  <a:pt x="109225" y="635008"/>
                </a:lnTo>
                <a:lnTo>
                  <a:pt x="71427" y="623465"/>
                </a:lnTo>
                <a:lnTo>
                  <a:pt x="18618" y="597932"/>
                </a:lnTo>
                <a:lnTo>
                  <a:pt x="0" y="569848"/>
                </a:lnTo>
                <a:lnTo>
                  <a:pt x="121925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8080" y="3405885"/>
            <a:ext cx="64198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8977" y="4157726"/>
            <a:ext cx="1219835" cy="752475"/>
          </a:xfrm>
          <a:custGeom>
            <a:avLst/>
            <a:gdLst/>
            <a:ahLst/>
            <a:cxnLst/>
            <a:rect l="l" t="t" r="r" b="b"/>
            <a:pathLst>
              <a:path w="1219835" h="752475">
                <a:moveTo>
                  <a:pt x="609650" y="0"/>
                </a:moveTo>
                <a:lnTo>
                  <a:pt x="533174" y="976"/>
                </a:lnTo>
                <a:lnTo>
                  <a:pt x="459534" y="3829"/>
                </a:lnTo>
                <a:lnTo>
                  <a:pt x="389300" y="8440"/>
                </a:lnTo>
                <a:lnTo>
                  <a:pt x="323044" y="14692"/>
                </a:lnTo>
                <a:lnTo>
                  <a:pt x="261337" y="22469"/>
                </a:lnTo>
                <a:lnTo>
                  <a:pt x="204751" y="31652"/>
                </a:lnTo>
                <a:lnTo>
                  <a:pt x="153857" y="42124"/>
                </a:lnTo>
                <a:lnTo>
                  <a:pt x="109225" y="53769"/>
                </a:lnTo>
                <a:lnTo>
                  <a:pt x="71427" y="66469"/>
                </a:lnTo>
                <a:lnTo>
                  <a:pt x="18618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4" y="672240"/>
                </a:lnTo>
                <a:lnTo>
                  <a:pt x="109225" y="698578"/>
                </a:lnTo>
                <a:lnTo>
                  <a:pt x="153857" y="710223"/>
                </a:lnTo>
                <a:lnTo>
                  <a:pt x="204751" y="720695"/>
                </a:lnTo>
                <a:lnTo>
                  <a:pt x="261337" y="729878"/>
                </a:lnTo>
                <a:lnTo>
                  <a:pt x="323044" y="737655"/>
                </a:lnTo>
                <a:lnTo>
                  <a:pt x="389300" y="743907"/>
                </a:lnTo>
                <a:lnTo>
                  <a:pt x="459534" y="748518"/>
                </a:lnTo>
                <a:lnTo>
                  <a:pt x="533174" y="751371"/>
                </a:lnTo>
                <a:lnTo>
                  <a:pt x="609650" y="752347"/>
                </a:lnTo>
                <a:lnTo>
                  <a:pt x="686118" y="751371"/>
                </a:lnTo>
                <a:lnTo>
                  <a:pt x="759751" y="748518"/>
                </a:lnTo>
                <a:lnTo>
                  <a:pt x="829978" y="743907"/>
                </a:lnTo>
                <a:lnTo>
                  <a:pt x="896228" y="737655"/>
                </a:lnTo>
                <a:lnTo>
                  <a:pt x="957930" y="729878"/>
                </a:lnTo>
                <a:lnTo>
                  <a:pt x="1014512" y="720695"/>
                </a:lnTo>
                <a:lnTo>
                  <a:pt x="1065403" y="710223"/>
                </a:lnTo>
                <a:lnTo>
                  <a:pt x="1110031" y="698578"/>
                </a:lnTo>
                <a:lnTo>
                  <a:pt x="1147827" y="685878"/>
                </a:lnTo>
                <a:lnTo>
                  <a:pt x="1200633" y="657781"/>
                </a:lnTo>
                <a:lnTo>
                  <a:pt x="1219250" y="626871"/>
                </a:lnTo>
                <a:lnTo>
                  <a:pt x="1219250" y="125475"/>
                </a:lnTo>
                <a:lnTo>
                  <a:pt x="1178218" y="80107"/>
                </a:lnTo>
                <a:lnTo>
                  <a:pt x="1110031" y="53769"/>
                </a:lnTo>
                <a:lnTo>
                  <a:pt x="1065403" y="42124"/>
                </a:lnTo>
                <a:lnTo>
                  <a:pt x="1014512" y="31652"/>
                </a:lnTo>
                <a:lnTo>
                  <a:pt x="957930" y="22469"/>
                </a:lnTo>
                <a:lnTo>
                  <a:pt x="896228" y="14692"/>
                </a:lnTo>
                <a:lnTo>
                  <a:pt x="829978" y="8440"/>
                </a:lnTo>
                <a:lnTo>
                  <a:pt x="759751" y="3829"/>
                </a:lnTo>
                <a:lnTo>
                  <a:pt x="686118" y="976"/>
                </a:lnTo>
                <a:lnTo>
                  <a:pt x="6096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8977" y="4157726"/>
            <a:ext cx="1219835" cy="752475"/>
          </a:xfrm>
          <a:custGeom>
            <a:avLst/>
            <a:gdLst/>
            <a:ahLst/>
            <a:cxnLst/>
            <a:rect l="l" t="t" r="r" b="b"/>
            <a:pathLst>
              <a:path w="1219835" h="752475">
                <a:moveTo>
                  <a:pt x="1219250" y="125475"/>
                </a:moveTo>
                <a:lnTo>
                  <a:pt x="1178218" y="170775"/>
                </a:lnTo>
                <a:lnTo>
                  <a:pt x="1110031" y="197084"/>
                </a:lnTo>
                <a:lnTo>
                  <a:pt x="1065403" y="208719"/>
                </a:lnTo>
                <a:lnTo>
                  <a:pt x="1014512" y="219185"/>
                </a:lnTo>
                <a:lnTo>
                  <a:pt x="957930" y="228362"/>
                </a:lnTo>
                <a:lnTo>
                  <a:pt x="896228" y="236135"/>
                </a:lnTo>
                <a:lnTo>
                  <a:pt x="829978" y="242385"/>
                </a:lnTo>
                <a:lnTo>
                  <a:pt x="759751" y="246995"/>
                </a:lnTo>
                <a:lnTo>
                  <a:pt x="686118" y="249848"/>
                </a:lnTo>
                <a:lnTo>
                  <a:pt x="609650" y="250824"/>
                </a:lnTo>
                <a:lnTo>
                  <a:pt x="533174" y="249848"/>
                </a:lnTo>
                <a:lnTo>
                  <a:pt x="459534" y="246995"/>
                </a:lnTo>
                <a:lnTo>
                  <a:pt x="389300" y="242385"/>
                </a:lnTo>
                <a:lnTo>
                  <a:pt x="323044" y="236135"/>
                </a:lnTo>
                <a:lnTo>
                  <a:pt x="261337" y="228362"/>
                </a:lnTo>
                <a:lnTo>
                  <a:pt x="204751" y="219185"/>
                </a:lnTo>
                <a:lnTo>
                  <a:pt x="153857" y="208719"/>
                </a:lnTo>
                <a:lnTo>
                  <a:pt x="109225" y="197084"/>
                </a:lnTo>
                <a:lnTo>
                  <a:pt x="71427" y="184397"/>
                </a:lnTo>
                <a:lnTo>
                  <a:pt x="18618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4" y="80107"/>
                </a:lnTo>
                <a:lnTo>
                  <a:pt x="109225" y="53769"/>
                </a:lnTo>
                <a:lnTo>
                  <a:pt x="153857" y="42124"/>
                </a:lnTo>
                <a:lnTo>
                  <a:pt x="204751" y="31652"/>
                </a:lnTo>
                <a:lnTo>
                  <a:pt x="261337" y="22469"/>
                </a:lnTo>
                <a:lnTo>
                  <a:pt x="323044" y="14692"/>
                </a:lnTo>
                <a:lnTo>
                  <a:pt x="389300" y="8440"/>
                </a:lnTo>
                <a:lnTo>
                  <a:pt x="459534" y="3829"/>
                </a:lnTo>
                <a:lnTo>
                  <a:pt x="533174" y="976"/>
                </a:lnTo>
                <a:lnTo>
                  <a:pt x="609650" y="0"/>
                </a:lnTo>
                <a:lnTo>
                  <a:pt x="686118" y="976"/>
                </a:lnTo>
                <a:lnTo>
                  <a:pt x="759751" y="3829"/>
                </a:lnTo>
                <a:lnTo>
                  <a:pt x="829978" y="8440"/>
                </a:lnTo>
                <a:lnTo>
                  <a:pt x="896228" y="14692"/>
                </a:lnTo>
                <a:lnTo>
                  <a:pt x="957930" y="22469"/>
                </a:lnTo>
                <a:lnTo>
                  <a:pt x="1014512" y="31652"/>
                </a:lnTo>
                <a:lnTo>
                  <a:pt x="1065403" y="42124"/>
                </a:lnTo>
                <a:lnTo>
                  <a:pt x="1110031" y="53769"/>
                </a:lnTo>
                <a:lnTo>
                  <a:pt x="1147827" y="66469"/>
                </a:lnTo>
                <a:lnTo>
                  <a:pt x="1200633" y="94566"/>
                </a:lnTo>
                <a:lnTo>
                  <a:pt x="1219250" y="125475"/>
                </a:lnTo>
                <a:lnTo>
                  <a:pt x="1219250" y="626871"/>
                </a:lnTo>
                <a:lnTo>
                  <a:pt x="1178218" y="672240"/>
                </a:lnTo>
                <a:lnTo>
                  <a:pt x="1110031" y="698578"/>
                </a:lnTo>
                <a:lnTo>
                  <a:pt x="1065403" y="710223"/>
                </a:lnTo>
                <a:lnTo>
                  <a:pt x="1014512" y="720695"/>
                </a:lnTo>
                <a:lnTo>
                  <a:pt x="957930" y="729878"/>
                </a:lnTo>
                <a:lnTo>
                  <a:pt x="896228" y="737655"/>
                </a:lnTo>
                <a:lnTo>
                  <a:pt x="829978" y="743907"/>
                </a:lnTo>
                <a:lnTo>
                  <a:pt x="759751" y="748518"/>
                </a:lnTo>
                <a:lnTo>
                  <a:pt x="686118" y="751371"/>
                </a:lnTo>
                <a:lnTo>
                  <a:pt x="609650" y="752347"/>
                </a:lnTo>
                <a:lnTo>
                  <a:pt x="533174" y="751371"/>
                </a:lnTo>
                <a:lnTo>
                  <a:pt x="459534" y="748518"/>
                </a:lnTo>
                <a:lnTo>
                  <a:pt x="389300" y="743907"/>
                </a:lnTo>
                <a:lnTo>
                  <a:pt x="323044" y="737655"/>
                </a:lnTo>
                <a:lnTo>
                  <a:pt x="261337" y="729878"/>
                </a:lnTo>
                <a:lnTo>
                  <a:pt x="204751" y="720695"/>
                </a:lnTo>
                <a:lnTo>
                  <a:pt x="153857" y="710223"/>
                </a:lnTo>
                <a:lnTo>
                  <a:pt x="109225" y="698578"/>
                </a:lnTo>
                <a:lnTo>
                  <a:pt x="71427" y="685878"/>
                </a:lnTo>
                <a:lnTo>
                  <a:pt x="18618" y="657781"/>
                </a:lnTo>
                <a:lnTo>
                  <a:pt x="0" y="626871"/>
                </a:lnTo>
                <a:lnTo>
                  <a:pt x="121925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977" y="4636515"/>
            <a:ext cx="1219835" cy="683895"/>
          </a:xfrm>
          <a:custGeom>
            <a:avLst/>
            <a:gdLst/>
            <a:ahLst/>
            <a:cxnLst/>
            <a:rect l="l" t="t" r="r" b="b"/>
            <a:pathLst>
              <a:path w="1219835" h="683895">
                <a:moveTo>
                  <a:pt x="609650" y="0"/>
                </a:moveTo>
                <a:lnTo>
                  <a:pt x="533174" y="886"/>
                </a:lnTo>
                <a:lnTo>
                  <a:pt x="459534" y="3474"/>
                </a:lnTo>
                <a:lnTo>
                  <a:pt x="389300" y="7658"/>
                </a:lnTo>
                <a:lnTo>
                  <a:pt x="323044" y="13332"/>
                </a:lnTo>
                <a:lnTo>
                  <a:pt x="261337" y="20389"/>
                </a:lnTo>
                <a:lnTo>
                  <a:pt x="204751" y="28724"/>
                </a:lnTo>
                <a:lnTo>
                  <a:pt x="153857" y="38230"/>
                </a:lnTo>
                <a:lnTo>
                  <a:pt x="109225" y="48801"/>
                </a:lnTo>
                <a:lnTo>
                  <a:pt x="71427" y="60331"/>
                </a:lnTo>
                <a:lnTo>
                  <a:pt x="18618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4" y="611053"/>
                </a:lnTo>
                <a:lnTo>
                  <a:pt x="109225" y="634966"/>
                </a:lnTo>
                <a:lnTo>
                  <a:pt x="153857" y="645537"/>
                </a:lnTo>
                <a:lnTo>
                  <a:pt x="204751" y="655043"/>
                </a:lnTo>
                <a:lnTo>
                  <a:pt x="261337" y="663378"/>
                </a:lnTo>
                <a:lnTo>
                  <a:pt x="323044" y="670435"/>
                </a:lnTo>
                <a:lnTo>
                  <a:pt x="389300" y="676109"/>
                </a:lnTo>
                <a:lnTo>
                  <a:pt x="459534" y="680293"/>
                </a:lnTo>
                <a:lnTo>
                  <a:pt x="533174" y="682881"/>
                </a:lnTo>
                <a:lnTo>
                  <a:pt x="609650" y="683767"/>
                </a:lnTo>
                <a:lnTo>
                  <a:pt x="686118" y="682881"/>
                </a:lnTo>
                <a:lnTo>
                  <a:pt x="759751" y="680293"/>
                </a:lnTo>
                <a:lnTo>
                  <a:pt x="829978" y="676109"/>
                </a:lnTo>
                <a:lnTo>
                  <a:pt x="896228" y="670435"/>
                </a:lnTo>
                <a:lnTo>
                  <a:pt x="957930" y="663378"/>
                </a:lnTo>
                <a:lnTo>
                  <a:pt x="1014512" y="655043"/>
                </a:lnTo>
                <a:lnTo>
                  <a:pt x="1065403" y="645537"/>
                </a:lnTo>
                <a:lnTo>
                  <a:pt x="1110031" y="634966"/>
                </a:lnTo>
                <a:lnTo>
                  <a:pt x="1147827" y="623436"/>
                </a:lnTo>
                <a:lnTo>
                  <a:pt x="1200633" y="597924"/>
                </a:lnTo>
                <a:lnTo>
                  <a:pt x="1219250" y="569848"/>
                </a:lnTo>
                <a:lnTo>
                  <a:pt x="1219250" y="113918"/>
                </a:lnTo>
                <a:lnTo>
                  <a:pt x="1178218" y="72714"/>
                </a:lnTo>
                <a:lnTo>
                  <a:pt x="1110031" y="48801"/>
                </a:lnTo>
                <a:lnTo>
                  <a:pt x="1065403" y="38230"/>
                </a:lnTo>
                <a:lnTo>
                  <a:pt x="1014512" y="28724"/>
                </a:lnTo>
                <a:lnTo>
                  <a:pt x="957930" y="20389"/>
                </a:lnTo>
                <a:lnTo>
                  <a:pt x="896228" y="13332"/>
                </a:lnTo>
                <a:lnTo>
                  <a:pt x="829978" y="7658"/>
                </a:lnTo>
                <a:lnTo>
                  <a:pt x="759751" y="3474"/>
                </a:lnTo>
                <a:lnTo>
                  <a:pt x="686118" y="886"/>
                </a:lnTo>
                <a:lnTo>
                  <a:pt x="6096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8977" y="4636515"/>
            <a:ext cx="1219835" cy="683895"/>
          </a:xfrm>
          <a:custGeom>
            <a:avLst/>
            <a:gdLst/>
            <a:ahLst/>
            <a:cxnLst/>
            <a:rect l="l" t="t" r="r" b="b"/>
            <a:pathLst>
              <a:path w="1219835" h="683895">
                <a:moveTo>
                  <a:pt x="1219250" y="113918"/>
                </a:moveTo>
                <a:lnTo>
                  <a:pt x="1178218" y="155140"/>
                </a:lnTo>
                <a:lnTo>
                  <a:pt x="1110031" y="179078"/>
                </a:lnTo>
                <a:lnTo>
                  <a:pt x="1065403" y="189663"/>
                </a:lnTo>
                <a:lnTo>
                  <a:pt x="1014512" y="199184"/>
                </a:lnTo>
                <a:lnTo>
                  <a:pt x="957930" y="207533"/>
                </a:lnTo>
                <a:lnTo>
                  <a:pt x="896228" y="214603"/>
                </a:lnTo>
                <a:lnTo>
                  <a:pt x="829978" y="220289"/>
                </a:lnTo>
                <a:lnTo>
                  <a:pt x="759751" y="224482"/>
                </a:lnTo>
                <a:lnTo>
                  <a:pt x="686118" y="227076"/>
                </a:lnTo>
                <a:lnTo>
                  <a:pt x="609650" y="227964"/>
                </a:lnTo>
                <a:lnTo>
                  <a:pt x="533174" y="227076"/>
                </a:lnTo>
                <a:lnTo>
                  <a:pt x="459534" y="224482"/>
                </a:lnTo>
                <a:lnTo>
                  <a:pt x="389300" y="220289"/>
                </a:lnTo>
                <a:lnTo>
                  <a:pt x="323044" y="214603"/>
                </a:lnTo>
                <a:lnTo>
                  <a:pt x="261337" y="207533"/>
                </a:lnTo>
                <a:lnTo>
                  <a:pt x="204751" y="199184"/>
                </a:lnTo>
                <a:lnTo>
                  <a:pt x="153857" y="189663"/>
                </a:lnTo>
                <a:lnTo>
                  <a:pt x="109225" y="179078"/>
                </a:lnTo>
                <a:lnTo>
                  <a:pt x="71427" y="167535"/>
                </a:lnTo>
                <a:lnTo>
                  <a:pt x="18618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4" y="72714"/>
                </a:lnTo>
                <a:lnTo>
                  <a:pt x="109225" y="48801"/>
                </a:lnTo>
                <a:lnTo>
                  <a:pt x="153857" y="38230"/>
                </a:lnTo>
                <a:lnTo>
                  <a:pt x="204751" y="28724"/>
                </a:lnTo>
                <a:lnTo>
                  <a:pt x="261337" y="20389"/>
                </a:lnTo>
                <a:lnTo>
                  <a:pt x="323044" y="13332"/>
                </a:lnTo>
                <a:lnTo>
                  <a:pt x="389300" y="7658"/>
                </a:lnTo>
                <a:lnTo>
                  <a:pt x="459534" y="3474"/>
                </a:lnTo>
                <a:lnTo>
                  <a:pt x="533174" y="886"/>
                </a:lnTo>
                <a:lnTo>
                  <a:pt x="609650" y="0"/>
                </a:lnTo>
                <a:lnTo>
                  <a:pt x="686118" y="886"/>
                </a:lnTo>
                <a:lnTo>
                  <a:pt x="759751" y="3474"/>
                </a:lnTo>
                <a:lnTo>
                  <a:pt x="829978" y="7658"/>
                </a:lnTo>
                <a:lnTo>
                  <a:pt x="896228" y="13332"/>
                </a:lnTo>
                <a:lnTo>
                  <a:pt x="957930" y="20389"/>
                </a:lnTo>
                <a:lnTo>
                  <a:pt x="1014512" y="28724"/>
                </a:lnTo>
                <a:lnTo>
                  <a:pt x="1065403" y="38230"/>
                </a:lnTo>
                <a:lnTo>
                  <a:pt x="1110031" y="48801"/>
                </a:lnTo>
                <a:lnTo>
                  <a:pt x="1147827" y="60331"/>
                </a:lnTo>
                <a:lnTo>
                  <a:pt x="1200633" y="85843"/>
                </a:lnTo>
                <a:lnTo>
                  <a:pt x="1219250" y="113918"/>
                </a:lnTo>
                <a:lnTo>
                  <a:pt x="1219250" y="569848"/>
                </a:lnTo>
                <a:lnTo>
                  <a:pt x="1178218" y="611053"/>
                </a:lnTo>
                <a:lnTo>
                  <a:pt x="1110031" y="634966"/>
                </a:lnTo>
                <a:lnTo>
                  <a:pt x="1065403" y="645537"/>
                </a:lnTo>
                <a:lnTo>
                  <a:pt x="1014512" y="655043"/>
                </a:lnTo>
                <a:lnTo>
                  <a:pt x="957930" y="663378"/>
                </a:lnTo>
                <a:lnTo>
                  <a:pt x="896228" y="670435"/>
                </a:lnTo>
                <a:lnTo>
                  <a:pt x="829978" y="676109"/>
                </a:lnTo>
                <a:lnTo>
                  <a:pt x="759751" y="680293"/>
                </a:lnTo>
                <a:lnTo>
                  <a:pt x="686118" y="682881"/>
                </a:lnTo>
                <a:lnTo>
                  <a:pt x="609650" y="683767"/>
                </a:lnTo>
                <a:lnTo>
                  <a:pt x="533174" y="682881"/>
                </a:lnTo>
                <a:lnTo>
                  <a:pt x="459534" y="680293"/>
                </a:lnTo>
                <a:lnTo>
                  <a:pt x="389300" y="676109"/>
                </a:lnTo>
                <a:lnTo>
                  <a:pt x="323044" y="670435"/>
                </a:lnTo>
                <a:lnTo>
                  <a:pt x="261337" y="663378"/>
                </a:lnTo>
                <a:lnTo>
                  <a:pt x="204751" y="655043"/>
                </a:lnTo>
                <a:lnTo>
                  <a:pt x="153857" y="645537"/>
                </a:lnTo>
                <a:lnTo>
                  <a:pt x="109225" y="634966"/>
                </a:lnTo>
                <a:lnTo>
                  <a:pt x="71427" y="623436"/>
                </a:lnTo>
                <a:lnTo>
                  <a:pt x="18618" y="597924"/>
                </a:lnTo>
                <a:lnTo>
                  <a:pt x="0" y="569848"/>
                </a:lnTo>
                <a:lnTo>
                  <a:pt x="121925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8977" y="5115178"/>
            <a:ext cx="1219835" cy="752475"/>
          </a:xfrm>
          <a:custGeom>
            <a:avLst/>
            <a:gdLst/>
            <a:ahLst/>
            <a:cxnLst/>
            <a:rect l="l" t="t" r="r" b="b"/>
            <a:pathLst>
              <a:path w="1219835" h="752475">
                <a:moveTo>
                  <a:pt x="609650" y="0"/>
                </a:moveTo>
                <a:lnTo>
                  <a:pt x="533174" y="976"/>
                </a:lnTo>
                <a:lnTo>
                  <a:pt x="459534" y="3829"/>
                </a:lnTo>
                <a:lnTo>
                  <a:pt x="389300" y="8439"/>
                </a:lnTo>
                <a:lnTo>
                  <a:pt x="323044" y="14689"/>
                </a:lnTo>
                <a:lnTo>
                  <a:pt x="261337" y="22462"/>
                </a:lnTo>
                <a:lnTo>
                  <a:pt x="204751" y="31639"/>
                </a:lnTo>
                <a:lnTo>
                  <a:pt x="153857" y="42105"/>
                </a:lnTo>
                <a:lnTo>
                  <a:pt x="109225" y="53740"/>
                </a:lnTo>
                <a:lnTo>
                  <a:pt x="71427" y="66427"/>
                </a:lnTo>
                <a:lnTo>
                  <a:pt x="18618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4" y="672159"/>
                </a:lnTo>
                <a:lnTo>
                  <a:pt x="109225" y="698474"/>
                </a:lnTo>
                <a:lnTo>
                  <a:pt x="153857" y="710111"/>
                </a:lnTo>
                <a:lnTo>
                  <a:pt x="204751" y="720578"/>
                </a:lnTo>
                <a:lnTo>
                  <a:pt x="261337" y="729757"/>
                </a:lnTo>
                <a:lnTo>
                  <a:pt x="323044" y="737531"/>
                </a:lnTo>
                <a:lnTo>
                  <a:pt x="389300" y="743781"/>
                </a:lnTo>
                <a:lnTo>
                  <a:pt x="459534" y="748391"/>
                </a:lnTo>
                <a:lnTo>
                  <a:pt x="533174" y="751244"/>
                </a:lnTo>
                <a:lnTo>
                  <a:pt x="609650" y="752221"/>
                </a:lnTo>
                <a:lnTo>
                  <a:pt x="686118" y="751244"/>
                </a:lnTo>
                <a:lnTo>
                  <a:pt x="759751" y="748391"/>
                </a:lnTo>
                <a:lnTo>
                  <a:pt x="829978" y="743781"/>
                </a:lnTo>
                <a:lnTo>
                  <a:pt x="896228" y="737531"/>
                </a:lnTo>
                <a:lnTo>
                  <a:pt x="957930" y="729757"/>
                </a:lnTo>
                <a:lnTo>
                  <a:pt x="1014512" y="720578"/>
                </a:lnTo>
                <a:lnTo>
                  <a:pt x="1065403" y="710111"/>
                </a:lnTo>
                <a:lnTo>
                  <a:pt x="1110031" y="698474"/>
                </a:lnTo>
                <a:lnTo>
                  <a:pt x="1147827" y="685784"/>
                </a:lnTo>
                <a:lnTo>
                  <a:pt x="1200633" y="657716"/>
                </a:lnTo>
                <a:lnTo>
                  <a:pt x="1219250" y="626846"/>
                </a:lnTo>
                <a:lnTo>
                  <a:pt x="1219250" y="125349"/>
                </a:lnTo>
                <a:lnTo>
                  <a:pt x="1178218" y="80049"/>
                </a:lnTo>
                <a:lnTo>
                  <a:pt x="1110031" y="53740"/>
                </a:lnTo>
                <a:lnTo>
                  <a:pt x="1065403" y="42105"/>
                </a:lnTo>
                <a:lnTo>
                  <a:pt x="1014512" y="31639"/>
                </a:lnTo>
                <a:lnTo>
                  <a:pt x="957930" y="22462"/>
                </a:lnTo>
                <a:lnTo>
                  <a:pt x="896228" y="14689"/>
                </a:lnTo>
                <a:lnTo>
                  <a:pt x="829978" y="8439"/>
                </a:lnTo>
                <a:lnTo>
                  <a:pt x="759751" y="3829"/>
                </a:lnTo>
                <a:lnTo>
                  <a:pt x="686118" y="976"/>
                </a:lnTo>
                <a:lnTo>
                  <a:pt x="6096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8977" y="5115178"/>
            <a:ext cx="1219835" cy="752475"/>
          </a:xfrm>
          <a:custGeom>
            <a:avLst/>
            <a:gdLst/>
            <a:ahLst/>
            <a:cxnLst/>
            <a:rect l="l" t="t" r="r" b="b"/>
            <a:pathLst>
              <a:path w="1219835" h="752475">
                <a:moveTo>
                  <a:pt x="1219250" y="125349"/>
                </a:moveTo>
                <a:lnTo>
                  <a:pt x="1178218" y="170648"/>
                </a:lnTo>
                <a:lnTo>
                  <a:pt x="1110031" y="196957"/>
                </a:lnTo>
                <a:lnTo>
                  <a:pt x="1065403" y="208592"/>
                </a:lnTo>
                <a:lnTo>
                  <a:pt x="1014512" y="219058"/>
                </a:lnTo>
                <a:lnTo>
                  <a:pt x="957930" y="228235"/>
                </a:lnTo>
                <a:lnTo>
                  <a:pt x="896228" y="236008"/>
                </a:lnTo>
                <a:lnTo>
                  <a:pt x="829978" y="242258"/>
                </a:lnTo>
                <a:lnTo>
                  <a:pt x="759751" y="246868"/>
                </a:lnTo>
                <a:lnTo>
                  <a:pt x="686118" y="249721"/>
                </a:lnTo>
                <a:lnTo>
                  <a:pt x="609650" y="250698"/>
                </a:lnTo>
                <a:lnTo>
                  <a:pt x="533174" y="249721"/>
                </a:lnTo>
                <a:lnTo>
                  <a:pt x="459534" y="246868"/>
                </a:lnTo>
                <a:lnTo>
                  <a:pt x="389300" y="242258"/>
                </a:lnTo>
                <a:lnTo>
                  <a:pt x="323044" y="236008"/>
                </a:lnTo>
                <a:lnTo>
                  <a:pt x="261337" y="228235"/>
                </a:lnTo>
                <a:lnTo>
                  <a:pt x="204751" y="219058"/>
                </a:lnTo>
                <a:lnTo>
                  <a:pt x="153857" y="208592"/>
                </a:lnTo>
                <a:lnTo>
                  <a:pt x="109225" y="196957"/>
                </a:lnTo>
                <a:lnTo>
                  <a:pt x="71427" y="184270"/>
                </a:lnTo>
                <a:lnTo>
                  <a:pt x="18618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4" y="80049"/>
                </a:lnTo>
                <a:lnTo>
                  <a:pt x="109225" y="53740"/>
                </a:lnTo>
                <a:lnTo>
                  <a:pt x="153857" y="42105"/>
                </a:lnTo>
                <a:lnTo>
                  <a:pt x="204751" y="31639"/>
                </a:lnTo>
                <a:lnTo>
                  <a:pt x="261337" y="22462"/>
                </a:lnTo>
                <a:lnTo>
                  <a:pt x="323044" y="14689"/>
                </a:lnTo>
                <a:lnTo>
                  <a:pt x="389300" y="8439"/>
                </a:lnTo>
                <a:lnTo>
                  <a:pt x="459534" y="3829"/>
                </a:lnTo>
                <a:lnTo>
                  <a:pt x="533174" y="976"/>
                </a:lnTo>
                <a:lnTo>
                  <a:pt x="609650" y="0"/>
                </a:lnTo>
                <a:lnTo>
                  <a:pt x="686118" y="976"/>
                </a:lnTo>
                <a:lnTo>
                  <a:pt x="759751" y="3829"/>
                </a:lnTo>
                <a:lnTo>
                  <a:pt x="829978" y="8439"/>
                </a:lnTo>
                <a:lnTo>
                  <a:pt x="896228" y="14689"/>
                </a:lnTo>
                <a:lnTo>
                  <a:pt x="957930" y="22462"/>
                </a:lnTo>
                <a:lnTo>
                  <a:pt x="1014512" y="31639"/>
                </a:lnTo>
                <a:lnTo>
                  <a:pt x="1065403" y="42105"/>
                </a:lnTo>
                <a:lnTo>
                  <a:pt x="1110031" y="53740"/>
                </a:lnTo>
                <a:lnTo>
                  <a:pt x="1147827" y="66427"/>
                </a:lnTo>
                <a:lnTo>
                  <a:pt x="1200633" y="94489"/>
                </a:lnTo>
                <a:lnTo>
                  <a:pt x="1219250" y="125349"/>
                </a:lnTo>
                <a:lnTo>
                  <a:pt x="1219250" y="626846"/>
                </a:lnTo>
                <a:lnTo>
                  <a:pt x="1178218" y="672159"/>
                </a:lnTo>
                <a:lnTo>
                  <a:pt x="1110031" y="698474"/>
                </a:lnTo>
                <a:lnTo>
                  <a:pt x="1065403" y="710111"/>
                </a:lnTo>
                <a:lnTo>
                  <a:pt x="1014512" y="720578"/>
                </a:lnTo>
                <a:lnTo>
                  <a:pt x="957930" y="729757"/>
                </a:lnTo>
                <a:lnTo>
                  <a:pt x="896228" y="737531"/>
                </a:lnTo>
                <a:lnTo>
                  <a:pt x="829978" y="743781"/>
                </a:lnTo>
                <a:lnTo>
                  <a:pt x="759751" y="748391"/>
                </a:lnTo>
                <a:lnTo>
                  <a:pt x="686118" y="751244"/>
                </a:lnTo>
                <a:lnTo>
                  <a:pt x="609650" y="752221"/>
                </a:lnTo>
                <a:lnTo>
                  <a:pt x="533174" y="751244"/>
                </a:lnTo>
                <a:lnTo>
                  <a:pt x="459534" y="748391"/>
                </a:lnTo>
                <a:lnTo>
                  <a:pt x="389300" y="743781"/>
                </a:lnTo>
                <a:lnTo>
                  <a:pt x="323044" y="737531"/>
                </a:lnTo>
                <a:lnTo>
                  <a:pt x="261337" y="729757"/>
                </a:lnTo>
                <a:lnTo>
                  <a:pt x="204751" y="720578"/>
                </a:lnTo>
                <a:lnTo>
                  <a:pt x="153857" y="710111"/>
                </a:lnTo>
                <a:lnTo>
                  <a:pt x="109225" y="698474"/>
                </a:lnTo>
                <a:lnTo>
                  <a:pt x="71427" y="685784"/>
                </a:lnTo>
                <a:lnTo>
                  <a:pt x="18618" y="657716"/>
                </a:lnTo>
                <a:lnTo>
                  <a:pt x="0" y="626846"/>
                </a:lnTo>
                <a:lnTo>
                  <a:pt x="121925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3642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3642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3642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3642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12822" y="3383026"/>
            <a:ext cx="6413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23642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3642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3642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23642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23642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23642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5285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85285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5285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85285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74591" y="3383026"/>
            <a:ext cx="6413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85285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5285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85285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5285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5285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5285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6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816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16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70905" y="3383026"/>
            <a:ext cx="64135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Times New Roman"/>
                <a:cs typeface="Times New Roman"/>
              </a:rPr>
              <a:t>Strip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816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816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816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816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16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816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66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72"/>
                </a:lnTo>
                <a:lnTo>
                  <a:pt x="41032" y="672171"/>
                </a:lnTo>
                <a:lnTo>
                  <a:pt x="109218" y="698480"/>
                </a:lnTo>
                <a:lnTo>
                  <a:pt x="153847" y="710115"/>
                </a:lnTo>
                <a:lnTo>
                  <a:pt x="204738" y="720581"/>
                </a:lnTo>
                <a:lnTo>
                  <a:pt x="261320" y="729758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8"/>
                </a:lnTo>
                <a:lnTo>
                  <a:pt x="1014461" y="720581"/>
                </a:lnTo>
                <a:lnTo>
                  <a:pt x="1065352" y="710115"/>
                </a:lnTo>
                <a:lnTo>
                  <a:pt x="1109981" y="698480"/>
                </a:lnTo>
                <a:lnTo>
                  <a:pt x="1147776" y="685793"/>
                </a:lnTo>
                <a:lnTo>
                  <a:pt x="1200582" y="657731"/>
                </a:lnTo>
                <a:lnTo>
                  <a:pt x="1219200" y="626872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86600" y="3200400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72"/>
                </a:lnTo>
                <a:lnTo>
                  <a:pt x="1178167" y="672171"/>
                </a:lnTo>
                <a:lnTo>
                  <a:pt x="1109981" y="698480"/>
                </a:lnTo>
                <a:lnTo>
                  <a:pt x="1065352" y="710115"/>
                </a:lnTo>
                <a:lnTo>
                  <a:pt x="1014461" y="720581"/>
                </a:lnTo>
                <a:lnTo>
                  <a:pt x="957879" y="729758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8"/>
                </a:lnTo>
                <a:lnTo>
                  <a:pt x="204738" y="720581"/>
                </a:lnTo>
                <a:lnTo>
                  <a:pt x="153847" y="710115"/>
                </a:lnTo>
                <a:lnTo>
                  <a:pt x="109218" y="698480"/>
                </a:lnTo>
                <a:lnTo>
                  <a:pt x="71423" y="685793"/>
                </a:lnTo>
                <a:lnTo>
                  <a:pt x="18617" y="657731"/>
                </a:lnTo>
                <a:lnTo>
                  <a:pt x="0" y="626872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66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8"/>
                </a:lnTo>
                <a:lnTo>
                  <a:pt x="459499" y="3482"/>
                </a:lnTo>
                <a:lnTo>
                  <a:pt x="389272" y="7675"/>
                </a:lnTo>
                <a:lnTo>
                  <a:pt x="323022" y="13361"/>
                </a:lnTo>
                <a:lnTo>
                  <a:pt x="261320" y="20431"/>
                </a:lnTo>
                <a:lnTo>
                  <a:pt x="204738" y="28780"/>
                </a:lnTo>
                <a:lnTo>
                  <a:pt x="153847" y="38301"/>
                </a:lnTo>
                <a:lnTo>
                  <a:pt x="109218" y="48886"/>
                </a:lnTo>
                <a:lnTo>
                  <a:pt x="71423" y="60429"/>
                </a:lnTo>
                <a:lnTo>
                  <a:pt x="18617" y="85962"/>
                </a:lnTo>
                <a:lnTo>
                  <a:pt x="0" y="114045"/>
                </a:lnTo>
                <a:lnTo>
                  <a:pt x="0" y="569848"/>
                </a:lnTo>
                <a:lnTo>
                  <a:pt x="41032" y="611070"/>
                </a:lnTo>
                <a:lnTo>
                  <a:pt x="109218" y="635008"/>
                </a:lnTo>
                <a:lnTo>
                  <a:pt x="153847" y="645593"/>
                </a:lnTo>
                <a:lnTo>
                  <a:pt x="204738" y="655114"/>
                </a:lnTo>
                <a:lnTo>
                  <a:pt x="261320" y="663463"/>
                </a:lnTo>
                <a:lnTo>
                  <a:pt x="323022" y="670533"/>
                </a:lnTo>
                <a:lnTo>
                  <a:pt x="389272" y="676219"/>
                </a:lnTo>
                <a:lnTo>
                  <a:pt x="459499" y="680412"/>
                </a:lnTo>
                <a:lnTo>
                  <a:pt x="533132" y="683006"/>
                </a:lnTo>
                <a:lnTo>
                  <a:pt x="609600" y="683894"/>
                </a:lnTo>
                <a:lnTo>
                  <a:pt x="686067" y="683006"/>
                </a:lnTo>
                <a:lnTo>
                  <a:pt x="759700" y="680412"/>
                </a:lnTo>
                <a:lnTo>
                  <a:pt x="829927" y="676219"/>
                </a:lnTo>
                <a:lnTo>
                  <a:pt x="896177" y="670533"/>
                </a:lnTo>
                <a:lnTo>
                  <a:pt x="957879" y="663463"/>
                </a:lnTo>
                <a:lnTo>
                  <a:pt x="1014461" y="655114"/>
                </a:lnTo>
                <a:lnTo>
                  <a:pt x="1065352" y="645593"/>
                </a:lnTo>
                <a:lnTo>
                  <a:pt x="1109981" y="635008"/>
                </a:lnTo>
                <a:lnTo>
                  <a:pt x="1147776" y="623465"/>
                </a:lnTo>
                <a:lnTo>
                  <a:pt x="1200582" y="597932"/>
                </a:lnTo>
                <a:lnTo>
                  <a:pt x="1219200" y="569848"/>
                </a:lnTo>
                <a:lnTo>
                  <a:pt x="1219200" y="114045"/>
                </a:lnTo>
                <a:lnTo>
                  <a:pt x="1178167" y="72824"/>
                </a:lnTo>
                <a:lnTo>
                  <a:pt x="1109981" y="48886"/>
                </a:lnTo>
                <a:lnTo>
                  <a:pt x="1065352" y="38301"/>
                </a:lnTo>
                <a:lnTo>
                  <a:pt x="1014461" y="28780"/>
                </a:lnTo>
                <a:lnTo>
                  <a:pt x="957879" y="20431"/>
                </a:lnTo>
                <a:lnTo>
                  <a:pt x="896177" y="13361"/>
                </a:lnTo>
                <a:lnTo>
                  <a:pt x="829927" y="7675"/>
                </a:lnTo>
                <a:lnTo>
                  <a:pt x="759700" y="3482"/>
                </a:lnTo>
                <a:lnTo>
                  <a:pt x="686067" y="888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86600" y="3679063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4045"/>
                </a:moveTo>
                <a:lnTo>
                  <a:pt x="1178167" y="155198"/>
                </a:lnTo>
                <a:lnTo>
                  <a:pt x="1109981" y="179108"/>
                </a:lnTo>
                <a:lnTo>
                  <a:pt x="1065352" y="189683"/>
                </a:lnTo>
                <a:lnTo>
                  <a:pt x="1014461" y="199196"/>
                </a:lnTo>
                <a:lnTo>
                  <a:pt x="957879" y="207540"/>
                </a:lnTo>
                <a:lnTo>
                  <a:pt x="896177" y="214607"/>
                </a:lnTo>
                <a:lnTo>
                  <a:pt x="829927" y="220290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90"/>
                </a:lnTo>
                <a:lnTo>
                  <a:pt x="323022" y="214607"/>
                </a:lnTo>
                <a:lnTo>
                  <a:pt x="261320" y="207540"/>
                </a:lnTo>
                <a:lnTo>
                  <a:pt x="204738" y="199196"/>
                </a:lnTo>
                <a:lnTo>
                  <a:pt x="153847" y="189683"/>
                </a:lnTo>
                <a:lnTo>
                  <a:pt x="109218" y="179108"/>
                </a:lnTo>
                <a:lnTo>
                  <a:pt x="71423" y="167577"/>
                </a:lnTo>
                <a:lnTo>
                  <a:pt x="18617" y="142079"/>
                </a:lnTo>
                <a:lnTo>
                  <a:pt x="0" y="114045"/>
                </a:lnTo>
                <a:lnTo>
                  <a:pt x="4749" y="99739"/>
                </a:lnTo>
                <a:lnTo>
                  <a:pt x="41032" y="72824"/>
                </a:lnTo>
                <a:lnTo>
                  <a:pt x="109218" y="48886"/>
                </a:lnTo>
                <a:lnTo>
                  <a:pt x="153847" y="38301"/>
                </a:lnTo>
                <a:lnTo>
                  <a:pt x="204738" y="28780"/>
                </a:lnTo>
                <a:lnTo>
                  <a:pt x="261320" y="20431"/>
                </a:lnTo>
                <a:lnTo>
                  <a:pt x="323022" y="13361"/>
                </a:lnTo>
                <a:lnTo>
                  <a:pt x="389272" y="7675"/>
                </a:lnTo>
                <a:lnTo>
                  <a:pt x="459499" y="3482"/>
                </a:lnTo>
                <a:lnTo>
                  <a:pt x="533132" y="888"/>
                </a:lnTo>
                <a:lnTo>
                  <a:pt x="609600" y="0"/>
                </a:lnTo>
                <a:lnTo>
                  <a:pt x="686067" y="888"/>
                </a:lnTo>
                <a:lnTo>
                  <a:pt x="759700" y="3482"/>
                </a:lnTo>
                <a:lnTo>
                  <a:pt x="829927" y="7675"/>
                </a:lnTo>
                <a:lnTo>
                  <a:pt x="896177" y="13361"/>
                </a:lnTo>
                <a:lnTo>
                  <a:pt x="957879" y="20431"/>
                </a:lnTo>
                <a:lnTo>
                  <a:pt x="1014461" y="28780"/>
                </a:lnTo>
                <a:lnTo>
                  <a:pt x="1065352" y="38301"/>
                </a:lnTo>
                <a:lnTo>
                  <a:pt x="1109981" y="48886"/>
                </a:lnTo>
                <a:lnTo>
                  <a:pt x="1147776" y="60429"/>
                </a:lnTo>
                <a:lnTo>
                  <a:pt x="1200582" y="85962"/>
                </a:lnTo>
                <a:lnTo>
                  <a:pt x="1219200" y="114045"/>
                </a:lnTo>
                <a:lnTo>
                  <a:pt x="1219200" y="569848"/>
                </a:lnTo>
                <a:lnTo>
                  <a:pt x="1178167" y="611070"/>
                </a:lnTo>
                <a:lnTo>
                  <a:pt x="1109981" y="635008"/>
                </a:lnTo>
                <a:lnTo>
                  <a:pt x="1065352" y="645593"/>
                </a:lnTo>
                <a:lnTo>
                  <a:pt x="1014461" y="655114"/>
                </a:lnTo>
                <a:lnTo>
                  <a:pt x="957879" y="663463"/>
                </a:lnTo>
                <a:lnTo>
                  <a:pt x="896177" y="670533"/>
                </a:lnTo>
                <a:lnTo>
                  <a:pt x="829927" y="676219"/>
                </a:lnTo>
                <a:lnTo>
                  <a:pt x="759700" y="680412"/>
                </a:lnTo>
                <a:lnTo>
                  <a:pt x="686067" y="683006"/>
                </a:lnTo>
                <a:lnTo>
                  <a:pt x="609600" y="683894"/>
                </a:lnTo>
                <a:lnTo>
                  <a:pt x="533132" y="683006"/>
                </a:lnTo>
                <a:lnTo>
                  <a:pt x="459499" y="680412"/>
                </a:lnTo>
                <a:lnTo>
                  <a:pt x="389272" y="676219"/>
                </a:lnTo>
                <a:lnTo>
                  <a:pt x="323022" y="670533"/>
                </a:lnTo>
                <a:lnTo>
                  <a:pt x="261320" y="663463"/>
                </a:lnTo>
                <a:lnTo>
                  <a:pt x="204738" y="655114"/>
                </a:lnTo>
                <a:lnTo>
                  <a:pt x="153847" y="645593"/>
                </a:lnTo>
                <a:lnTo>
                  <a:pt x="109218" y="635008"/>
                </a:lnTo>
                <a:lnTo>
                  <a:pt x="71423" y="623465"/>
                </a:lnTo>
                <a:lnTo>
                  <a:pt x="18617" y="597932"/>
                </a:lnTo>
                <a:lnTo>
                  <a:pt x="0" y="569848"/>
                </a:lnTo>
                <a:lnTo>
                  <a:pt x="1219200" y="11404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411211" y="3383026"/>
            <a:ext cx="57150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Parity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866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40"/>
                </a:lnTo>
                <a:lnTo>
                  <a:pt x="323022" y="14692"/>
                </a:lnTo>
                <a:lnTo>
                  <a:pt x="261320" y="22469"/>
                </a:lnTo>
                <a:lnTo>
                  <a:pt x="204738" y="31652"/>
                </a:lnTo>
                <a:lnTo>
                  <a:pt x="153847" y="42124"/>
                </a:lnTo>
                <a:lnTo>
                  <a:pt x="109218" y="53769"/>
                </a:lnTo>
                <a:lnTo>
                  <a:pt x="71423" y="66469"/>
                </a:lnTo>
                <a:lnTo>
                  <a:pt x="18617" y="94566"/>
                </a:lnTo>
                <a:lnTo>
                  <a:pt x="0" y="125475"/>
                </a:lnTo>
                <a:lnTo>
                  <a:pt x="0" y="626871"/>
                </a:lnTo>
                <a:lnTo>
                  <a:pt x="41032" y="672240"/>
                </a:lnTo>
                <a:lnTo>
                  <a:pt x="109218" y="698578"/>
                </a:lnTo>
                <a:lnTo>
                  <a:pt x="153847" y="710223"/>
                </a:lnTo>
                <a:lnTo>
                  <a:pt x="204738" y="720695"/>
                </a:lnTo>
                <a:lnTo>
                  <a:pt x="261320" y="729878"/>
                </a:lnTo>
                <a:lnTo>
                  <a:pt x="323022" y="737655"/>
                </a:lnTo>
                <a:lnTo>
                  <a:pt x="389272" y="743907"/>
                </a:lnTo>
                <a:lnTo>
                  <a:pt x="459499" y="748518"/>
                </a:lnTo>
                <a:lnTo>
                  <a:pt x="533132" y="751371"/>
                </a:lnTo>
                <a:lnTo>
                  <a:pt x="609600" y="752347"/>
                </a:lnTo>
                <a:lnTo>
                  <a:pt x="686067" y="751371"/>
                </a:lnTo>
                <a:lnTo>
                  <a:pt x="759700" y="748518"/>
                </a:lnTo>
                <a:lnTo>
                  <a:pt x="829927" y="743907"/>
                </a:lnTo>
                <a:lnTo>
                  <a:pt x="896177" y="737655"/>
                </a:lnTo>
                <a:lnTo>
                  <a:pt x="957879" y="729878"/>
                </a:lnTo>
                <a:lnTo>
                  <a:pt x="1014461" y="720695"/>
                </a:lnTo>
                <a:lnTo>
                  <a:pt x="1065352" y="710223"/>
                </a:lnTo>
                <a:lnTo>
                  <a:pt x="1109981" y="698578"/>
                </a:lnTo>
                <a:lnTo>
                  <a:pt x="1147776" y="685878"/>
                </a:lnTo>
                <a:lnTo>
                  <a:pt x="1200582" y="657781"/>
                </a:lnTo>
                <a:lnTo>
                  <a:pt x="1219200" y="626871"/>
                </a:lnTo>
                <a:lnTo>
                  <a:pt x="1219200" y="125475"/>
                </a:lnTo>
                <a:lnTo>
                  <a:pt x="1178167" y="80107"/>
                </a:lnTo>
                <a:lnTo>
                  <a:pt x="1109981" y="53769"/>
                </a:lnTo>
                <a:lnTo>
                  <a:pt x="1065352" y="42124"/>
                </a:lnTo>
                <a:lnTo>
                  <a:pt x="1014461" y="31652"/>
                </a:lnTo>
                <a:lnTo>
                  <a:pt x="957879" y="22469"/>
                </a:lnTo>
                <a:lnTo>
                  <a:pt x="896177" y="14692"/>
                </a:lnTo>
                <a:lnTo>
                  <a:pt x="829927" y="8440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86600" y="4157726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475"/>
                </a:moveTo>
                <a:lnTo>
                  <a:pt x="1178167" y="170775"/>
                </a:lnTo>
                <a:lnTo>
                  <a:pt x="1109981" y="197084"/>
                </a:lnTo>
                <a:lnTo>
                  <a:pt x="1065352" y="208719"/>
                </a:lnTo>
                <a:lnTo>
                  <a:pt x="1014461" y="219185"/>
                </a:lnTo>
                <a:lnTo>
                  <a:pt x="957879" y="228362"/>
                </a:lnTo>
                <a:lnTo>
                  <a:pt x="896177" y="236135"/>
                </a:lnTo>
                <a:lnTo>
                  <a:pt x="829927" y="242385"/>
                </a:lnTo>
                <a:lnTo>
                  <a:pt x="759700" y="246995"/>
                </a:lnTo>
                <a:lnTo>
                  <a:pt x="686067" y="249848"/>
                </a:lnTo>
                <a:lnTo>
                  <a:pt x="609600" y="250824"/>
                </a:lnTo>
                <a:lnTo>
                  <a:pt x="533132" y="249848"/>
                </a:lnTo>
                <a:lnTo>
                  <a:pt x="459499" y="246995"/>
                </a:lnTo>
                <a:lnTo>
                  <a:pt x="389272" y="242385"/>
                </a:lnTo>
                <a:lnTo>
                  <a:pt x="323022" y="236135"/>
                </a:lnTo>
                <a:lnTo>
                  <a:pt x="261320" y="228362"/>
                </a:lnTo>
                <a:lnTo>
                  <a:pt x="204738" y="219185"/>
                </a:lnTo>
                <a:lnTo>
                  <a:pt x="153847" y="208719"/>
                </a:lnTo>
                <a:lnTo>
                  <a:pt x="109218" y="197084"/>
                </a:lnTo>
                <a:lnTo>
                  <a:pt x="71423" y="184397"/>
                </a:lnTo>
                <a:lnTo>
                  <a:pt x="18617" y="156335"/>
                </a:lnTo>
                <a:lnTo>
                  <a:pt x="0" y="125475"/>
                </a:lnTo>
                <a:lnTo>
                  <a:pt x="4749" y="109727"/>
                </a:lnTo>
                <a:lnTo>
                  <a:pt x="41032" y="80107"/>
                </a:lnTo>
                <a:lnTo>
                  <a:pt x="109218" y="53769"/>
                </a:lnTo>
                <a:lnTo>
                  <a:pt x="153847" y="42124"/>
                </a:lnTo>
                <a:lnTo>
                  <a:pt x="204738" y="31652"/>
                </a:lnTo>
                <a:lnTo>
                  <a:pt x="261320" y="22469"/>
                </a:lnTo>
                <a:lnTo>
                  <a:pt x="323022" y="14692"/>
                </a:lnTo>
                <a:lnTo>
                  <a:pt x="389272" y="8440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40"/>
                </a:lnTo>
                <a:lnTo>
                  <a:pt x="896177" y="14692"/>
                </a:lnTo>
                <a:lnTo>
                  <a:pt x="957879" y="22469"/>
                </a:lnTo>
                <a:lnTo>
                  <a:pt x="1014461" y="31652"/>
                </a:lnTo>
                <a:lnTo>
                  <a:pt x="1065352" y="42124"/>
                </a:lnTo>
                <a:lnTo>
                  <a:pt x="1109981" y="53769"/>
                </a:lnTo>
                <a:lnTo>
                  <a:pt x="1147776" y="66469"/>
                </a:lnTo>
                <a:lnTo>
                  <a:pt x="1200582" y="94566"/>
                </a:lnTo>
                <a:lnTo>
                  <a:pt x="1219200" y="125475"/>
                </a:lnTo>
                <a:lnTo>
                  <a:pt x="1219200" y="626871"/>
                </a:lnTo>
                <a:lnTo>
                  <a:pt x="1178167" y="672240"/>
                </a:lnTo>
                <a:lnTo>
                  <a:pt x="1109981" y="698578"/>
                </a:lnTo>
                <a:lnTo>
                  <a:pt x="1065352" y="710223"/>
                </a:lnTo>
                <a:lnTo>
                  <a:pt x="1014461" y="720695"/>
                </a:lnTo>
                <a:lnTo>
                  <a:pt x="957879" y="729878"/>
                </a:lnTo>
                <a:lnTo>
                  <a:pt x="896177" y="737655"/>
                </a:lnTo>
                <a:lnTo>
                  <a:pt x="829927" y="743907"/>
                </a:lnTo>
                <a:lnTo>
                  <a:pt x="759700" y="748518"/>
                </a:lnTo>
                <a:lnTo>
                  <a:pt x="686067" y="751371"/>
                </a:lnTo>
                <a:lnTo>
                  <a:pt x="609600" y="752347"/>
                </a:lnTo>
                <a:lnTo>
                  <a:pt x="533132" y="751371"/>
                </a:lnTo>
                <a:lnTo>
                  <a:pt x="459499" y="748518"/>
                </a:lnTo>
                <a:lnTo>
                  <a:pt x="389272" y="743907"/>
                </a:lnTo>
                <a:lnTo>
                  <a:pt x="323022" y="737655"/>
                </a:lnTo>
                <a:lnTo>
                  <a:pt x="261320" y="729878"/>
                </a:lnTo>
                <a:lnTo>
                  <a:pt x="204738" y="720695"/>
                </a:lnTo>
                <a:lnTo>
                  <a:pt x="153847" y="710223"/>
                </a:lnTo>
                <a:lnTo>
                  <a:pt x="109218" y="698578"/>
                </a:lnTo>
                <a:lnTo>
                  <a:pt x="71423" y="685878"/>
                </a:lnTo>
                <a:lnTo>
                  <a:pt x="18617" y="657781"/>
                </a:lnTo>
                <a:lnTo>
                  <a:pt x="0" y="626871"/>
                </a:lnTo>
                <a:lnTo>
                  <a:pt x="1219200" y="1254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866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609600" y="0"/>
                </a:moveTo>
                <a:lnTo>
                  <a:pt x="533132" y="886"/>
                </a:lnTo>
                <a:lnTo>
                  <a:pt x="459499" y="3474"/>
                </a:lnTo>
                <a:lnTo>
                  <a:pt x="389272" y="7658"/>
                </a:lnTo>
                <a:lnTo>
                  <a:pt x="323022" y="13332"/>
                </a:lnTo>
                <a:lnTo>
                  <a:pt x="261320" y="20389"/>
                </a:lnTo>
                <a:lnTo>
                  <a:pt x="204738" y="28724"/>
                </a:lnTo>
                <a:lnTo>
                  <a:pt x="153847" y="38230"/>
                </a:lnTo>
                <a:lnTo>
                  <a:pt x="109218" y="48801"/>
                </a:lnTo>
                <a:lnTo>
                  <a:pt x="71423" y="60331"/>
                </a:lnTo>
                <a:lnTo>
                  <a:pt x="18617" y="85843"/>
                </a:lnTo>
                <a:lnTo>
                  <a:pt x="0" y="113918"/>
                </a:lnTo>
                <a:lnTo>
                  <a:pt x="0" y="569848"/>
                </a:lnTo>
                <a:lnTo>
                  <a:pt x="41032" y="611053"/>
                </a:lnTo>
                <a:lnTo>
                  <a:pt x="109218" y="634966"/>
                </a:lnTo>
                <a:lnTo>
                  <a:pt x="153847" y="645537"/>
                </a:lnTo>
                <a:lnTo>
                  <a:pt x="204738" y="655043"/>
                </a:lnTo>
                <a:lnTo>
                  <a:pt x="261320" y="663378"/>
                </a:lnTo>
                <a:lnTo>
                  <a:pt x="323022" y="670435"/>
                </a:lnTo>
                <a:lnTo>
                  <a:pt x="389272" y="676109"/>
                </a:lnTo>
                <a:lnTo>
                  <a:pt x="459499" y="680293"/>
                </a:lnTo>
                <a:lnTo>
                  <a:pt x="533132" y="682881"/>
                </a:lnTo>
                <a:lnTo>
                  <a:pt x="609600" y="683767"/>
                </a:lnTo>
                <a:lnTo>
                  <a:pt x="686067" y="682881"/>
                </a:lnTo>
                <a:lnTo>
                  <a:pt x="759700" y="680293"/>
                </a:lnTo>
                <a:lnTo>
                  <a:pt x="829927" y="676109"/>
                </a:lnTo>
                <a:lnTo>
                  <a:pt x="896177" y="670435"/>
                </a:lnTo>
                <a:lnTo>
                  <a:pt x="957879" y="663378"/>
                </a:lnTo>
                <a:lnTo>
                  <a:pt x="1014461" y="655043"/>
                </a:lnTo>
                <a:lnTo>
                  <a:pt x="1065352" y="645537"/>
                </a:lnTo>
                <a:lnTo>
                  <a:pt x="1109981" y="634966"/>
                </a:lnTo>
                <a:lnTo>
                  <a:pt x="1147776" y="623436"/>
                </a:lnTo>
                <a:lnTo>
                  <a:pt x="1200582" y="597924"/>
                </a:lnTo>
                <a:lnTo>
                  <a:pt x="1219200" y="569848"/>
                </a:lnTo>
                <a:lnTo>
                  <a:pt x="1219200" y="113918"/>
                </a:lnTo>
                <a:lnTo>
                  <a:pt x="1178167" y="72714"/>
                </a:lnTo>
                <a:lnTo>
                  <a:pt x="1109981" y="48801"/>
                </a:lnTo>
                <a:lnTo>
                  <a:pt x="1065352" y="38230"/>
                </a:lnTo>
                <a:lnTo>
                  <a:pt x="1014461" y="28724"/>
                </a:lnTo>
                <a:lnTo>
                  <a:pt x="957879" y="20389"/>
                </a:lnTo>
                <a:lnTo>
                  <a:pt x="896177" y="13332"/>
                </a:lnTo>
                <a:lnTo>
                  <a:pt x="829927" y="7658"/>
                </a:lnTo>
                <a:lnTo>
                  <a:pt x="759700" y="3474"/>
                </a:lnTo>
                <a:lnTo>
                  <a:pt x="686067" y="88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86600" y="4636515"/>
            <a:ext cx="1219200" cy="683895"/>
          </a:xfrm>
          <a:custGeom>
            <a:avLst/>
            <a:gdLst/>
            <a:ahLst/>
            <a:cxnLst/>
            <a:rect l="l" t="t" r="r" b="b"/>
            <a:pathLst>
              <a:path w="1219200" h="683895">
                <a:moveTo>
                  <a:pt x="1219200" y="113918"/>
                </a:moveTo>
                <a:lnTo>
                  <a:pt x="1178167" y="155140"/>
                </a:lnTo>
                <a:lnTo>
                  <a:pt x="1109981" y="179078"/>
                </a:lnTo>
                <a:lnTo>
                  <a:pt x="1065352" y="189663"/>
                </a:lnTo>
                <a:lnTo>
                  <a:pt x="1014461" y="199184"/>
                </a:lnTo>
                <a:lnTo>
                  <a:pt x="957879" y="207533"/>
                </a:lnTo>
                <a:lnTo>
                  <a:pt x="896177" y="214603"/>
                </a:lnTo>
                <a:lnTo>
                  <a:pt x="829927" y="220289"/>
                </a:lnTo>
                <a:lnTo>
                  <a:pt x="759700" y="224482"/>
                </a:lnTo>
                <a:lnTo>
                  <a:pt x="686067" y="227076"/>
                </a:lnTo>
                <a:lnTo>
                  <a:pt x="609600" y="227964"/>
                </a:lnTo>
                <a:lnTo>
                  <a:pt x="533132" y="227076"/>
                </a:lnTo>
                <a:lnTo>
                  <a:pt x="459499" y="224482"/>
                </a:lnTo>
                <a:lnTo>
                  <a:pt x="389272" y="220289"/>
                </a:lnTo>
                <a:lnTo>
                  <a:pt x="323022" y="214603"/>
                </a:lnTo>
                <a:lnTo>
                  <a:pt x="261320" y="207533"/>
                </a:lnTo>
                <a:lnTo>
                  <a:pt x="204738" y="199184"/>
                </a:lnTo>
                <a:lnTo>
                  <a:pt x="153847" y="189663"/>
                </a:lnTo>
                <a:lnTo>
                  <a:pt x="109218" y="179078"/>
                </a:lnTo>
                <a:lnTo>
                  <a:pt x="71423" y="167535"/>
                </a:lnTo>
                <a:lnTo>
                  <a:pt x="18617" y="142002"/>
                </a:lnTo>
                <a:lnTo>
                  <a:pt x="0" y="113918"/>
                </a:lnTo>
                <a:lnTo>
                  <a:pt x="4749" y="99614"/>
                </a:lnTo>
                <a:lnTo>
                  <a:pt x="41032" y="72714"/>
                </a:lnTo>
                <a:lnTo>
                  <a:pt x="109218" y="48801"/>
                </a:lnTo>
                <a:lnTo>
                  <a:pt x="153847" y="38230"/>
                </a:lnTo>
                <a:lnTo>
                  <a:pt x="204738" y="28724"/>
                </a:lnTo>
                <a:lnTo>
                  <a:pt x="261320" y="20389"/>
                </a:lnTo>
                <a:lnTo>
                  <a:pt x="323022" y="13332"/>
                </a:lnTo>
                <a:lnTo>
                  <a:pt x="389272" y="7658"/>
                </a:lnTo>
                <a:lnTo>
                  <a:pt x="459499" y="3474"/>
                </a:lnTo>
                <a:lnTo>
                  <a:pt x="533132" y="886"/>
                </a:lnTo>
                <a:lnTo>
                  <a:pt x="609600" y="0"/>
                </a:lnTo>
                <a:lnTo>
                  <a:pt x="686067" y="886"/>
                </a:lnTo>
                <a:lnTo>
                  <a:pt x="759700" y="3474"/>
                </a:lnTo>
                <a:lnTo>
                  <a:pt x="829927" y="7658"/>
                </a:lnTo>
                <a:lnTo>
                  <a:pt x="896177" y="13332"/>
                </a:lnTo>
                <a:lnTo>
                  <a:pt x="957879" y="20389"/>
                </a:lnTo>
                <a:lnTo>
                  <a:pt x="1014461" y="28724"/>
                </a:lnTo>
                <a:lnTo>
                  <a:pt x="1065352" y="38230"/>
                </a:lnTo>
                <a:lnTo>
                  <a:pt x="1109981" y="48801"/>
                </a:lnTo>
                <a:lnTo>
                  <a:pt x="1147776" y="60331"/>
                </a:lnTo>
                <a:lnTo>
                  <a:pt x="1200582" y="85843"/>
                </a:lnTo>
                <a:lnTo>
                  <a:pt x="1219200" y="113918"/>
                </a:lnTo>
                <a:lnTo>
                  <a:pt x="1219200" y="569848"/>
                </a:lnTo>
                <a:lnTo>
                  <a:pt x="1178167" y="611053"/>
                </a:lnTo>
                <a:lnTo>
                  <a:pt x="1109981" y="634966"/>
                </a:lnTo>
                <a:lnTo>
                  <a:pt x="1065352" y="645537"/>
                </a:lnTo>
                <a:lnTo>
                  <a:pt x="1014461" y="655043"/>
                </a:lnTo>
                <a:lnTo>
                  <a:pt x="957879" y="663378"/>
                </a:lnTo>
                <a:lnTo>
                  <a:pt x="896177" y="670435"/>
                </a:lnTo>
                <a:lnTo>
                  <a:pt x="829927" y="676109"/>
                </a:lnTo>
                <a:lnTo>
                  <a:pt x="759700" y="680293"/>
                </a:lnTo>
                <a:lnTo>
                  <a:pt x="686067" y="682881"/>
                </a:lnTo>
                <a:lnTo>
                  <a:pt x="609600" y="683767"/>
                </a:lnTo>
                <a:lnTo>
                  <a:pt x="533132" y="682881"/>
                </a:lnTo>
                <a:lnTo>
                  <a:pt x="459499" y="680293"/>
                </a:lnTo>
                <a:lnTo>
                  <a:pt x="389272" y="676109"/>
                </a:lnTo>
                <a:lnTo>
                  <a:pt x="323022" y="670435"/>
                </a:lnTo>
                <a:lnTo>
                  <a:pt x="261320" y="663378"/>
                </a:lnTo>
                <a:lnTo>
                  <a:pt x="204738" y="655043"/>
                </a:lnTo>
                <a:lnTo>
                  <a:pt x="153847" y="645537"/>
                </a:lnTo>
                <a:lnTo>
                  <a:pt x="109218" y="634966"/>
                </a:lnTo>
                <a:lnTo>
                  <a:pt x="71423" y="623436"/>
                </a:lnTo>
                <a:lnTo>
                  <a:pt x="18617" y="597924"/>
                </a:lnTo>
                <a:lnTo>
                  <a:pt x="0" y="569848"/>
                </a:lnTo>
                <a:lnTo>
                  <a:pt x="1219200" y="11391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66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609600" y="0"/>
                </a:moveTo>
                <a:lnTo>
                  <a:pt x="533132" y="976"/>
                </a:lnTo>
                <a:lnTo>
                  <a:pt x="459499" y="3829"/>
                </a:lnTo>
                <a:lnTo>
                  <a:pt x="389272" y="8439"/>
                </a:lnTo>
                <a:lnTo>
                  <a:pt x="323022" y="14689"/>
                </a:lnTo>
                <a:lnTo>
                  <a:pt x="261320" y="22462"/>
                </a:lnTo>
                <a:lnTo>
                  <a:pt x="204738" y="31639"/>
                </a:lnTo>
                <a:lnTo>
                  <a:pt x="153847" y="42105"/>
                </a:lnTo>
                <a:lnTo>
                  <a:pt x="109218" y="53740"/>
                </a:lnTo>
                <a:lnTo>
                  <a:pt x="71423" y="66427"/>
                </a:lnTo>
                <a:lnTo>
                  <a:pt x="18617" y="94489"/>
                </a:lnTo>
                <a:lnTo>
                  <a:pt x="0" y="125349"/>
                </a:lnTo>
                <a:lnTo>
                  <a:pt x="0" y="626846"/>
                </a:lnTo>
                <a:lnTo>
                  <a:pt x="41032" y="672159"/>
                </a:lnTo>
                <a:lnTo>
                  <a:pt x="109218" y="698474"/>
                </a:lnTo>
                <a:lnTo>
                  <a:pt x="153847" y="710111"/>
                </a:lnTo>
                <a:lnTo>
                  <a:pt x="204738" y="720578"/>
                </a:lnTo>
                <a:lnTo>
                  <a:pt x="261320" y="729757"/>
                </a:lnTo>
                <a:lnTo>
                  <a:pt x="323022" y="737531"/>
                </a:lnTo>
                <a:lnTo>
                  <a:pt x="389272" y="743781"/>
                </a:lnTo>
                <a:lnTo>
                  <a:pt x="459499" y="748391"/>
                </a:lnTo>
                <a:lnTo>
                  <a:pt x="533132" y="751244"/>
                </a:lnTo>
                <a:lnTo>
                  <a:pt x="609600" y="752221"/>
                </a:lnTo>
                <a:lnTo>
                  <a:pt x="686067" y="751244"/>
                </a:lnTo>
                <a:lnTo>
                  <a:pt x="759700" y="748391"/>
                </a:lnTo>
                <a:lnTo>
                  <a:pt x="829927" y="743781"/>
                </a:lnTo>
                <a:lnTo>
                  <a:pt x="896177" y="737531"/>
                </a:lnTo>
                <a:lnTo>
                  <a:pt x="957879" y="729757"/>
                </a:lnTo>
                <a:lnTo>
                  <a:pt x="1014461" y="720578"/>
                </a:lnTo>
                <a:lnTo>
                  <a:pt x="1065352" y="710111"/>
                </a:lnTo>
                <a:lnTo>
                  <a:pt x="1109981" y="698474"/>
                </a:lnTo>
                <a:lnTo>
                  <a:pt x="1147776" y="685784"/>
                </a:lnTo>
                <a:lnTo>
                  <a:pt x="1200582" y="657716"/>
                </a:lnTo>
                <a:lnTo>
                  <a:pt x="1219200" y="626846"/>
                </a:lnTo>
                <a:lnTo>
                  <a:pt x="1219200" y="125349"/>
                </a:lnTo>
                <a:lnTo>
                  <a:pt x="1178167" y="80049"/>
                </a:lnTo>
                <a:lnTo>
                  <a:pt x="1109981" y="53740"/>
                </a:lnTo>
                <a:lnTo>
                  <a:pt x="1065352" y="42105"/>
                </a:lnTo>
                <a:lnTo>
                  <a:pt x="1014461" y="31639"/>
                </a:lnTo>
                <a:lnTo>
                  <a:pt x="957879" y="22462"/>
                </a:lnTo>
                <a:lnTo>
                  <a:pt x="896177" y="14689"/>
                </a:lnTo>
                <a:lnTo>
                  <a:pt x="829927" y="8439"/>
                </a:lnTo>
                <a:lnTo>
                  <a:pt x="759700" y="3829"/>
                </a:lnTo>
                <a:lnTo>
                  <a:pt x="686067" y="976"/>
                </a:lnTo>
                <a:lnTo>
                  <a:pt x="6096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86600" y="5115178"/>
            <a:ext cx="1219200" cy="752475"/>
          </a:xfrm>
          <a:custGeom>
            <a:avLst/>
            <a:gdLst/>
            <a:ahLst/>
            <a:cxnLst/>
            <a:rect l="l" t="t" r="r" b="b"/>
            <a:pathLst>
              <a:path w="1219200" h="752475">
                <a:moveTo>
                  <a:pt x="1219200" y="125349"/>
                </a:moveTo>
                <a:lnTo>
                  <a:pt x="1178167" y="170648"/>
                </a:lnTo>
                <a:lnTo>
                  <a:pt x="1109981" y="196957"/>
                </a:lnTo>
                <a:lnTo>
                  <a:pt x="1065352" y="208592"/>
                </a:lnTo>
                <a:lnTo>
                  <a:pt x="1014461" y="219058"/>
                </a:lnTo>
                <a:lnTo>
                  <a:pt x="957879" y="228235"/>
                </a:lnTo>
                <a:lnTo>
                  <a:pt x="896177" y="236008"/>
                </a:lnTo>
                <a:lnTo>
                  <a:pt x="829927" y="242258"/>
                </a:lnTo>
                <a:lnTo>
                  <a:pt x="759700" y="246868"/>
                </a:lnTo>
                <a:lnTo>
                  <a:pt x="686067" y="249721"/>
                </a:lnTo>
                <a:lnTo>
                  <a:pt x="609600" y="250698"/>
                </a:lnTo>
                <a:lnTo>
                  <a:pt x="533132" y="249721"/>
                </a:lnTo>
                <a:lnTo>
                  <a:pt x="459499" y="246868"/>
                </a:lnTo>
                <a:lnTo>
                  <a:pt x="389272" y="242258"/>
                </a:lnTo>
                <a:lnTo>
                  <a:pt x="323022" y="236008"/>
                </a:lnTo>
                <a:lnTo>
                  <a:pt x="261320" y="228235"/>
                </a:lnTo>
                <a:lnTo>
                  <a:pt x="204738" y="219058"/>
                </a:lnTo>
                <a:lnTo>
                  <a:pt x="153847" y="208592"/>
                </a:lnTo>
                <a:lnTo>
                  <a:pt x="109218" y="196957"/>
                </a:lnTo>
                <a:lnTo>
                  <a:pt x="71423" y="184270"/>
                </a:lnTo>
                <a:lnTo>
                  <a:pt x="18617" y="156208"/>
                </a:lnTo>
                <a:lnTo>
                  <a:pt x="0" y="125349"/>
                </a:lnTo>
                <a:lnTo>
                  <a:pt x="4749" y="109628"/>
                </a:lnTo>
                <a:lnTo>
                  <a:pt x="41032" y="80049"/>
                </a:lnTo>
                <a:lnTo>
                  <a:pt x="109218" y="53740"/>
                </a:lnTo>
                <a:lnTo>
                  <a:pt x="153847" y="42105"/>
                </a:lnTo>
                <a:lnTo>
                  <a:pt x="204738" y="31639"/>
                </a:lnTo>
                <a:lnTo>
                  <a:pt x="261320" y="22462"/>
                </a:lnTo>
                <a:lnTo>
                  <a:pt x="323022" y="14689"/>
                </a:lnTo>
                <a:lnTo>
                  <a:pt x="389272" y="8439"/>
                </a:lnTo>
                <a:lnTo>
                  <a:pt x="459499" y="3829"/>
                </a:lnTo>
                <a:lnTo>
                  <a:pt x="533132" y="976"/>
                </a:lnTo>
                <a:lnTo>
                  <a:pt x="609600" y="0"/>
                </a:lnTo>
                <a:lnTo>
                  <a:pt x="686067" y="976"/>
                </a:lnTo>
                <a:lnTo>
                  <a:pt x="759700" y="3829"/>
                </a:lnTo>
                <a:lnTo>
                  <a:pt x="829927" y="8439"/>
                </a:lnTo>
                <a:lnTo>
                  <a:pt x="896177" y="14689"/>
                </a:lnTo>
                <a:lnTo>
                  <a:pt x="957879" y="22462"/>
                </a:lnTo>
                <a:lnTo>
                  <a:pt x="1014461" y="31639"/>
                </a:lnTo>
                <a:lnTo>
                  <a:pt x="1065352" y="42105"/>
                </a:lnTo>
                <a:lnTo>
                  <a:pt x="1109981" y="53740"/>
                </a:lnTo>
                <a:lnTo>
                  <a:pt x="1147776" y="66427"/>
                </a:lnTo>
                <a:lnTo>
                  <a:pt x="1200582" y="94489"/>
                </a:lnTo>
                <a:lnTo>
                  <a:pt x="1219200" y="125349"/>
                </a:lnTo>
                <a:lnTo>
                  <a:pt x="1219200" y="626846"/>
                </a:lnTo>
                <a:lnTo>
                  <a:pt x="1178167" y="672159"/>
                </a:lnTo>
                <a:lnTo>
                  <a:pt x="1109981" y="698474"/>
                </a:lnTo>
                <a:lnTo>
                  <a:pt x="1065352" y="710111"/>
                </a:lnTo>
                <a:lnTo>
                  <a:pt x="1014461" y="720578"/>
                </a:lnTo>
                <a:lnTo>
                  <a:pt x="957879" y="729757"/>
                </a:lnTo>
                <a:lnTo>
                  <a:pt x="896177" y="737531"/>
                </a:lnTo>
                <a:lnTo>
                  <a:pt x="829927" y="743781"/>
                </a:lnTo>
                <a:lnTo>
                  <a:pt x="759700" y="748391"/>
                </a:lnTo>
                <a:lnTo>
                  <a:pt x="686067" y="751244"/>
                </a:lnTo>
                <a:lnTo>
                  <a:pt x="609600" y="752221"/>
                </a:lnTo>
                <a:lnTo>
                  <a:pt x="533132" y="751244"/>
                </a:lnTo>
                <a:lnTo>
                  <a:pt x="459499" y="748391"/>
                </a:lnTo>
                <a:lnTo>
                  <a:pt x="389272" y="743781"/>
                </a:lnTo>
                <a:lnTo>
                  <a:pt x="323022" y="737531"/>
                </a:lnTo>
                <a:lnTo>
                  <a:pt x="261320" y="729757"/>
                </a:lnTo>
                <a:lnTo>
                  <a:pt x="204738" y="720578"/>
                </a:lnTo>
                <a:lnTo>
                  <a:pt x="153847" y="710111"/>
                </a:lnTo>
                <a:lnTo>
                  <a:pt x="109218" y="698474"/>
                </a:lnTo>
                <a:lnTo>
                  <a:pt x="71423" y="685784"/>
                </a:lnTo>
                <a:lnTo>
                  <a:pt x="18617" y="657716"/>
                </a:lnTo>
                <a:lnTo>
                  <a:pt x="0" y="626846"/>
                </a:lnTo>
                <a:lnTo>
                  <a:pt x="1219200" y="1253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59740" y="1803654"/>
            <a:ext cx="4902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Block </a:t>
            </a:r>
            <a:r>
              <a:rPr sz="2400" spc="-5" dirty="0">
                <a:latin typeface="Times New Roman"/>
                <a:cs typeface="Times New Roman"/>
              </a:rPr>
              <a:t>interleaved </a:t>
            </a:r>
            <a:r>
              <a:rPr sz="2400" dirty="0">
                <a:latin typeface="Times New Roman"/>
                <a:cs typeface="Times New Roman"/>
              </a:rPr>
              <a:t>parity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independent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Parity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stored on separate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RAID Level</a:t>
            </a:r>
            <a:r>
              <a:rPr spc="-70" dirty="0"/>
              <a:t> </a:t>
            </a:r>
            <a:r>
              <a:rPr spc="-5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50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2112" y="3326193"/>
            <a:ext cx="1247775" cy="3012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6727" y="3326193"/>
            <a:ext cx="1247775" cy="301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8497" y="3326193"/>
            <a:ext cx="1247775" cy="3012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4684" y="3326193"/>
            <a:ext cx="1247775" cy="3012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46401" y="3612895"/>
          <a:ext cx="5046979" cy="183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1384935"/>
                <a:gridCol w="1509394"/>
                <a:gridCol w="1130300"/>
              </a:tblGrid>
              <a:tr h="394335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ts val="196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964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ts val="1964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Parity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53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Parity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</a:tr>
              <a:tr h="5353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Parity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8430" marB="0"/>
                </a:tc>
              </a:tr>
              <a:tr h="371475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Parity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ts val="209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9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90"/>
                        </a:lnSpc>
                        <a:spcBef>
                          <a:spcPts val="7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12140" y="1699005"/>
            <a:ext cx="72364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Block </a:t>
            </a:r>
            <a:r>
              <a:rPr sz="2400" spc="-5" dirty="0">
                <a:latin typeface="Times New Roman"/>
                <a:cs typeface="Times New Roman"/>
              </a:rPr>
              <a:t>interleaved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parity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Data &amp; parity are spread among 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block one disk </a:t>
            </a:r>
            <a:r>
              <a:rPr sz="2400" spc="-5" dirty="0">
                <a:latin typeface="Times New Roman"/>
                <a:cs typeface="Times New Roman"/>
              </a:rPr>
              <a:t>stores </a:t>
            </a:r>
            <a:r>
              <a:rPr sz="2400" dirty="0">
                <a:latin typeface="Times New Roman"/>
                <a:cs typeface="Times New Roman"/>
              </a:rPr>
              <a:t>parity &amp; other </a:t>
            </a:r>
            <a:r>
              <a:rPr sz="2400" spc="-5" dirty="0">
                <a:latin typeface="Times New Roman"/>
                <a:cs typeface="Times New Roman"/>
              </a:rPr>
              <a:t>stores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Disk Cache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50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1699005"/>
            <a:ext cx="8150860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Memory would function as a cache between files on the disk and processes.</a:t>
            </a:r>
          </a:p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The I/O control System (IOCS) uses a disk cache, which treats all files stored on a disk uniformly and holds some data of some files in memory at any time.</a:t>
            </a:r>
          </a:p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The cache is a collection of buffers managed in the software. Buffer has two parts- Header &amp; Data.</a:t>
            </a:r>
          </a:p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400" dirty="0" smtClean="0">
                <a:latin typeface="Times New Roman"/>
                <a:cs typeface="Times New Roman"/>
              </a:rPr>
              <a:t>Header contains: Address of disk blocks, A dirty flag and information needed for performing replacement of data in the buffer.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847" y="318770"/>
            <a:ext cx="23418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Syllabus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511553"/>
            <a:ext cx="7236460" cy="43627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Wingdings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IN" sz="2800" b="1" dirty="0" smtClean="0">
                <a:latin typeface="Times New Roman"/>
                <a:cs typeface="Times New Roman"/>
              </a:rPr>
              <a:t>File Management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endParaRPr lang="en-IN" sz="2400" b="1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Concepts (GG-10.1),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File Organization (DMD-13.3),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File Directories (DMD-13.4),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File Sharing (GG-10.5),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Record Blocking (DMD-13.13),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 smtClean="0">
                <a:latin typeface="Times New Roman"/>
                <a:cs typeface="Times New Roman"/>
              </a:rPr>
              <a:t>	Allocation Methods (GG-471),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IN" sz="3200" dirty="0">
                <a:latin typeface="Times New Roman"/>
                <a:cs typeface="Times New Roman"/>
              </a:rPr>
              <a:t>	</a:t>
            </a:r>
            <a:r>
              <a:rPr lang="en-IN" sz="3200" dirty="0" smtClean="0">
                <a:latin typeface="Times New Roman"/>
                <a:cs typeface="Times New Roman"/>
              </a:rPr>
              <a:t>Free Space Management (GG-479)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356870"/>
            <a:ext cx="289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I/O </a:t>
            </a:r>
            <a:r>
              <a:rPr spc="-5" smtClean="0"/>
              <a:t>Devices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686" y="1395272"/>
            <a:ext cx="7414895" cy="36881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endParaRPr lang="en-IN" sz="22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b="1" smtClean="0">
                <a:latin typeface="Times New Roman"/>
                <a:cs typeface="Times New Roman"/>
              </a:rPr>
              <a:t>Block</a:t>
            </a:r>
            <a:r>
              <a:rPr sz="2200" b="1" spc="-5" smtClean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Devices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It stores information in fixed-size blocks each one with its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own  address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Block size ranges from 512 bytes to </a:t>
            </a:r>
            <a:r>
              <a:rPr sz="2200">
                <a:latin typeface="Times New Roman"/>
                <a:cs typeface="Times New Roman"/>
              </a:rPr>
              <a:t>32768</a:t>
            </a:r>
            <a:r>
              <a:rPr sz="2200" spc="-95">
                <a:latin typeface="Times New Roman"/>
                <a:cs typeface="Times New Roman"/>
              </a:rPr>
              <a:t> </a:t>
            </a:r>
            <a:r>
              <a:rPr sz="2200" smtClean="0">
                <a:latin typeface="Times New Roman"/>
                <a:cs typeface="Times New Roman"/>
              </a:rPr>
              <a:t>bytes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Each block can be accessed(read/write)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independently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Ex. Hard disks, CD-ROMS, </a:t>
            </a:r>
            <a:r>
              <a:rPr sz="2200">
                <a:latin typeface="Times New Roman"/>
                <a:cs typeface="Times New Roman"/>
              </a:rPr>
              <a:t>USB </a:t>
            </a:r>
            <a:r>
              <a:rPr sz="2200" smtClean="0">
                <a:latin typeface="Times New Roman"/>
                <a:cs typeface="Times New Roman"/>
              </a:rPr>
              <a:t>Sticks</a:t>
            </a:r>
            <a:r>
              <a:rPr lang="en-IN" sz="2200" dirty="0" smtClean="0">
                <a:latin typeface="Times New Roman"/>
                <a:cs typeface="Times New Roman"/>
              </a:rPr>
              <a:t>, Tape, CD</a:t>
            </a:r>
            <a:r>
              <a:rPr sz="2200" spc="-75" smtClean="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etc</a:t>
            </a:r>
            <a:r>
              <a:rPr sz="2200" smtClean="0">
                <a:latin typeface="Times New Roman"/>
                <a:cs typeface="Times New Roman"/>
              </a:rPr>
              <a:t>.</a:t>
            </a:r>
            <a:endParaRPr lang="en-IN" sz="2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200" dirty="0" smtClean="0">
                <a:latin typeface="Times New Roman"/>
                <a:cs typeface="Times New Roman"/>
              </a:rPr>
              <a:t>Seek() command in case of random access device.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200" dirty="0" smtClean="0">
                <a:latin typeface="Times New Roman"/>
                <a:cs typeface="Times New Roman"/>
              </a:rPr>
              <a:t>Application </a:t>
            </a:r>
            <a:r>
              <a:rPr lang="en-IN" sz="2200" dirty="0" smtClean="0">
                <a:latin typeface="Times New Roman"/>
                <a:cs typeface="Times New Roman"/>
                <a:sym typeface="Wingdings" pitchFamily="2" charset="2"/>
              </a:rPr>
              <a:t> File System Interface  I/O Devices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356870"/>
            <a:ext cx="289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I/O </a:t>
            </a:r>
            <a:r>
              <a:rPr spc="-5" smtClean="0"/>
              <a:t>Devices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1676400"/>
            <a:ext cx="226923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Times New Roman"/>
                <a:cs typeface="Times New Roman"/>
              </a:rPr>
              <a:t>Character</a:t>
            </a:r>
            <a:r>
              <a:rPr sz="2200" b="1" spc="-1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Devices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2286000"/>
            <a:ext cx="6898005" cy="25186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  <a:tab pos="4634230" algn="l"/>
              </a:tabLst>
            </a:pPr>
            <a:r>
              <a:rPr sz="2200" dirty="0">
                <a:latin typeface="Times New Roman"/>
                <a:cs typeface="Times New Roman"/>
              </a:rPr>
              <a:t>Character devices delivers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 accepts	stream </a:t>
            </a:r>
            <a:r>
              <a:rPr sz="2200">
                <a:latin typeface="Times New Roman"/>
                <a:cs typeface="Times New Roman"/>
              </a:rPr>
              <a:t>of</a:t>
            </a:r>
            <a:r>
              <a:rPr sz="2200" spc="-95">
                <a:latin typeface="Times New Roman"/>
                <a:cs typeface="Times New Roman"/>
              </a:rPr>
              <a:t> </a:t>
            </a:r>
            <a:r>
              <a:rPr sz="2200" smtClean="0">
                <a:latin typeface="Times New Roman"/>
                <a:cs typeface="Times New Roman"/>
              </a:rPr>
              <a:t>characters</a:t>
            </a:r>
            <a:endParaRPr lang="en-IN" sz="2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  <a:tab pos="4634230" algn="l"/>
              </a:tabLst>
            </a:pPr>
            <a:r>
              <a:rPr lang="en-IN" sz="2200" dirty="0" smtClean="0">
                <a:latin typeface="Times New Roman"/>
                <a:cs typeface="Times New Roman"/>
              </a:rPr>
              <a:t>Get() and put() function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>
                <a:latin typeface="Times New Roman"/>
                <a:cs typeface="Times New Roman"/>
              </a:rPr>
              <a:t>block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mtClean="0">
                <a:latin typeface="Times New Roman"/>
                <a:cs typeface="Times New Roman"/>
              </a:rPr>
              <a:t>structure</a:t>
            </a:r>
            <a:endParaRPr lang="en-IN" sz="2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200" dirty="0" smtClean="0">
                <a:latin typeface="Times New Roman"/>
                <a:cs typeface="Times New Roman"/>
              </a:rPr>
              <a:t>Buffering &amp; Editing Services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It is not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addressable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Ex</a:t>
            </a:r>
            <a:r>
              <a:rPr sz="2200">
                <a:latin typeface="Times New Roman"/>
                <a:cs typeface="Times New Roman"/>
              </a:rPr>
              <a:t>. </a:t>
            </a:r>
            <a:r>
              <a:rPr lang="en-IN" sz="2200" dirty="0" smtClean="0">
                <a:latin typeface="Times New Roman"/>
                <a:cs typeface="Times New Roman"/>
              </a:rPr>
              <a:t>Keyboard, Mouse, Modem, </a:t>
            </a:r>
            <a:r>
              <a:rPr lang="en-IN" sz="2200" dirty="0">
                <a:latin typeface="Times New Roman"/>
                <a:cs typeface="Times New Roman"/>
              </a:rPr>
              <a:t>P</a:t>
            </a:r>
            <a:r>
              <a:rPr sz="2200" smtClean="0">
                <a:latin typeface="Times New Roman"/>
                <a:cs typeface="Times New Roman"/>
              </a:rPr>
              <a:t>rinter</a:t>
            </a:r>
            <a:r>
              <a:rPr sz="2200" spc="-55" smtClean="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etc</a:t>
            </a:r>
            <a:r>
              <a:rPr sz="2200" smtClean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13" y="126618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3695" y="356870"/>
            <a:ext cx="45853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Devices Data</a:t>
            </a:r>
            <a:r>
              <a:rPr spc="-45" dirty="0"/>
              <a:t> </a:t>
            </a:r>
            <a:r>
              <a:rPr spc="-5" dirty="0"/>
              <a:t>Rates</a:t>
            </a:r>
          </a:p>
        </p:txBody>
      </p:sp>
      <p:sp>
        <p:nvSpPr>
          <p:cNvPr id="6" name="object 6"/>
          <p:cNvSpPr/>
          <p:nvPr/>
        </p:nvSpPr>
        <p:spPr>
          <a:xfrm>
            <a:off x="1123061" y="279400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5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8739" y="279400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10" h="370839">
                <a:moveTo>
                  <a:pt x="0" y="370839"/>
                </a:moveTo>
                <a:lnTo>
                  <a:pt x="1337056" y="370839"/>
                </a:lnTo>
                <a:lnTo>
                  <a:pt x="13370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3061" y="3164839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5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8739" y="3164839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10" h="370839">
                <a:moveTo>
                  <a:pt x="0" y="370839"/>
                </a:moveTo>
                <a:lnTo>
                  <a:pt x="1337056" y="370839"/>
                </a:lnTo>
                <a:lnTo>
                  <a:pt x="13370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3061" y="3535679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5" h="370839">
                <a:moveTo>
                  <a:pt x="0" y="370840"/>
                </a:moveTo>
                <a:lnTo>
                  <a:pt x="1995677" y="370840"/>
                </a:lnTo>
                <a:lnTo>
                  <a:pt x="199567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8739" y="3535679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10" h="370839">
                <a:moveTo>
                  <a:pt x="0" y="370840"/>
                </a:moveTo>
                <a:lnTo>
                  <a:pt x="1337056" y="370840"/>
                </a:lnTo>
                <a:lnTo>
                  <a:pt x="133705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3061" y="390652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5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8739" y="390652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10" h="370839">
                <a:moveTo>
                  <a:pt x="0" y="370839"/>
                </a:moveTo>
                <a:lnTo>
                  <a:pt x="1337056" y="370839"/>
                </a:lnTo>
                <a:lnTo>
                  <a:pt x="13370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061" y="4277359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5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8739" y="4277359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10" h="370839">
                <a:moveTo>
                  <a:pt x="0" y="370839"/>
                </a:moveTo>
                <a:lnTo>
                  <a:pt x="1337056" y="370839"/>
                </a:lnTo>
                <a:lnTo>
                  <a:pt x="133705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98450" y="2787650"/>
          <a:ext cx="415163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1995805"/>
                <a:gridCol w="1337310"/>
              </a:tblGrid>
              <a:tr h="37020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Keyboard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bytes/sec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bytes/sec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56k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modem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Scanner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400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724400" y="167640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2660" y="167640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8339" y="167640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4400" y="2047239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2660" y="2047239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38339" y="2047239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4400" y="2418079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42660" y="2418079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8339" y="2418079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4400" y="278892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2660" y="278892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38339" y="278892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24400" y="315976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42660" y="315976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38339" y="315976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24400" y="353060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2660" y="353060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38339" y="353060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4400" y="390144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2660" y="390144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38339" y="390144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4400" y="4272279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40"/>
                </a:moveTo>
                <a:lnTo>
                  <a:pt x="818261" y="370840"/>
                </a:lnTo>
                <a:lnTo>
                  <a:pt x="81826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42660" y="4272279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40"/>
                </a:moveTo>
                <a:lnTo>
                  <a:pt x="1995677" y="370840"/>
                </a:lnTo>
                <a:lnTo>
                  <a:pt x="199567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38339" y="4272279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40"/>
                </a:moveTo>
                <a:lnTo>
                  <a:pt x="1337055" y="370840"/>
                </a:lnTo>
                <a:lnTo>
                  <a:pt x="133705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4400" y="464312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42660" y="464312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38339" y="464312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4400" y="5013959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39"/>
                </a:moveTo>
                <a:lnTo>
                  <a:pt x="818261" y="370839"/>
                </a:lnTo>
                <a:lnTo>
                  <a:pt x="81826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42660" y="5013959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39"/>
                </a:moveTo>
                <a:lnTo>
                  <a:pt x="1995677" y="370839"/>
                </a:lnTo>
                <a:lnTo>
                  <a:pt x="1995677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38339" y="5013959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39"/>
                </a:moveTo>
                <a:lnTo>
                  <a:pt x="1337055" y="370839"/>
                </a:lnTo>
                <a:lnTo>
                  <a:pt x="133705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4400" y="538480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40"/>
                </a:moveTo>
                <a:lnTo>
                  <a:pt x="818261" y="370840"/>
                </a:lnTo>
                <a:lnTo>
                  <a:pt x="81826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42660" y="538480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40"/>
                </a:moveTo>
                <a:lnTo>
                  <a:pt x="1995677" y="370840"/>
                </a:lnTo>
                <a:lnTo>
                  <a:pt x="199567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38339" y="538480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40"/>
                </a:moveTo>
                <a:lnTo>
                  <a:pt x="1337055" y="370840"/>
                </a:lnTo>
                <a:lnTo>
                  <a:pt x="133705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E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24400" y="5755640"/>
            <a:ext cx="818515" cy="370840"/>
          </a:xfrm>
          <a:custGeom>
            <a:avLst/>
            <a:gdLst/>
            <a:ahLst/>
            <a:cxnLst/>
            <a:rect l="l" t="t" r="r" b="b"/>
            <a:pathLst>
              <a:path w="818514" h="370839">
                <a:moveTo>
                  <a:pt x="0" y="370840"/>
                </a:moveTo>
                <a:lnTo>
                  <a:pt x="818261" y="370840"/>
                </a:lnTo>
                <a:lnTo>
                  <a:pt x="818261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42660" y="5755640"/>
            <a:ext cx="1995805" cy="370840"/>
          </a:xfrm>
          <a:custGeom>
            <a:avLst/>
            <a:gdLst/>
            <a:ahLst/>
            <a:cxnLst/>
            <a:rect l="l" t="t" r="r" b="b"/>
            <a:pathLst>
              <a:path w="1995804" h="370839">
                <a:moveTo>
                  <a:pt x="0" y="370840"/>
                </a:moveTo>
                <a:lnTo>
                  <a:pt x="1995677" y="370840"/>
                </a:lnTo>
                <a:lnTo>
                  <a:pt x="1995677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38339" y="5755640"/>
            <a:ext cx="1337310" cy="370840"/>
          </a:xfrm>
          <a:custGeom>
            <a:avLst/>
            <a:gdLst/>
            <a:ahLst/>
            <a:cxnLst/>
            <a:rect l="l" t="t" r="r" b="b"/>
            <a:pathLst>
              <a:path w="1337309" h="370839">
                <a:moveTo>
                  <a:pt x="0" y="370840"/>
                </a:moveTo>
                <a:lnTo>
                  <a:pt x="1337055" y="370840"/>
                </a:lnTo>
                <a:lnTo>
                  <a:pt x="133705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DCE4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718050" y="1670050"/>
          <a:ext cx="4151630" cy="444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/>
                <a:gridCol w="1995805"/>
                <a:gridCol w="1337310"/>
              </a:tblGrid>
              <a:tr h="370205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6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Camcorder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3.5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802.11g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wireless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6.75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52x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CD-ROM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7.8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Fast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Ethernet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12.5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Compact Flash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FireWire(IEEE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1394)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USB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2.0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SONET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78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Gigabit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Ethernet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125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SATA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disk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drive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300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PCI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528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MBPS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56870"/>
            <a:ext cx="7239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Organization of I/O Function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529589"/>
            <a:ext cx="7767320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IN" sz="2400" spc="-5" dirty="0" smtClean="0">
                <a:latin typeface="Times New Roman"/>
                <a:cs typeface="Times New Roman"/>
              </a:rPr>
              <a:t> I/O operation = CPU + Memory + I/O device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</a:rPr>
              <a:t>Data transfer rate &amp; CPU’s involvement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IN" sz="2400" spc="-5" dirty="0" smtClean="0">
                <a:latin typeface="Times New Roman"/>
                <a:cs typeface="Times New Roman"/>
              </a:rPr>
              <a:t>I/O operation involves: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latin typeface="Times New Roman"/>
                <a:cs typeface="Times New Roman"/>
              </a:rPr>
              <a:t>	</a:t>
            </a:r>
            <a:r>
              <a:rPr lang="en-IN" sz="2400" spc="-5" dirty="0" smtClean="0">
                <a:latin typeface="Times New Roman"/>
                <a:cs typeface="Times New Roman"/>
              </a:rPr>
              <a:t>-Operation or function (read, write etc.)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latin typeface="Times New Roman"/>
                <a:cs typeface="Times New Roman"/>
              </a:rPr>
              <a:t>	</a:t>
            </a:r>
            <a:r>
              <a:rPr lang="en-IN" sz="2400" spc="-5" dirty="0" smtClean="0">
                <a:latin typeface="Times New Roman"/>
                <a:cs typeface="Times New Roman"/>
              </a:rPr>
              <a:t>- Address of I/O device and memory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latin typeface="Times New Roman"/>
                <a:cs typeface="Times New Roman"/>
              </a:rPr>
              <a:t>	</a:t>
            </a:r>
            <a:r>
              <a:rPr lang="en-IN" sz="2400" spc="-5" dirty="0" smtClean="0">
                <a:latin typeface="Times New Roman"/>
                <a:cs typeface="Times New Roman"/>
              </a:rPr>
              <a:t>- Number of bytes of data to be transferred</a:t>
            </a:r>
            <a:endParaRPr lang="en-IN" sz="24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</a:rPr>
              <a:t>Three Modes to perform I/O operation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latin typeface="Times New Roman"/>
                <a:cs typeface="Times New Roman"/>
              </a:rPr>
              <a:t>	</a:t>
            </a:r>
            <a:r>
              <a:rPr lang="en-IN" sz="2400" spc="-5" dirty="0" smtClean="0">
                <a:latin typeface="Times New Roman"/>
                <a:cs typeface="Times New Roman"/>
              </a:rPr>
              <a:t>- I/O Mode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latin typeface="Times New Roman"/>
                <a:cs typeface="Times New Roman"/>
              </a:rPr>
              <a:t>	</a:t>
            </a:r>
            <a:r>
              <a:rPr lang="en-IN" sz="2400" spc="-5" dirty="0" smtClean="0">
                <a:latin typeface="Times New Roman"/>
                <a:cs typeface="Times New Roman"/>
              </a:rPr>
              <a:t>- Interrupt Mode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latin typeface="Times New Roman"/>
                <a:cs typeface="Times New Roman"/>
              </a:rPr>
              <a:t>	</a:t>
            </a:r>
            <a:r>
              <a:rPr lang="en-IN" sz="2400" spc="-5" dirty="0" smtClean="0">
                <a:latin typeface="Times New Roman"/>
                <a:cs typeface="Times New Roman"/>
              </a:rPr>
              <a:t>- DMA Mode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56870"/>
            <a:ext cx="72390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Programmed I/O</a:t>
            </a:r>
            <a:r>
              <a:rPr lang="en-IN" spc="-300" dirty="0" smtClean="0"/>
              <a:t> </a:t>
            </a:r>
            <a:r>
              <a:rPr lang="en-IN" spc="-5" dirty="0" smtClean="0"/>
              <a:t>Mode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solidFill>
                  <a:srgbClr val="FFFFFF"/>
                </a:solidFill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529589"/>
            <a:ext cx="77673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lang="en-IN" sz="2400" spc="-5" dirty="0" smtClean="0"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latin typeface="Times New Roman"/>
                <a:cs typeface="Times New Roman"/>
                <a:hlinkClick r:id="rId2" action="ppaction://hlinkfile"/>
              </a:rPr>
              <a:t>..\Programmed IO flowchart.doc</a:t>
            </a:r>
            <a:endParaRPr lang="en-IN" sz="2400" spc="-5" dirty="0" smtClean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2302" y="356870"/>
            <a:ext cx="25076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Interrupts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68730"/>
            <a:ext cx="533400" cy="2628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-5" dirty="0">
                <a:solidFill>
                  <a:srgbClr val="FFFFFF"/>
                </a:solidFill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547367"/>
            <a:ext cx="8072755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846455" algn="l"/>
                <a:tab pos="1989455" algn="l"/>
                <a:tab pos="2324735" algn="l"/>
                <a:tab pos="2737485" algn="l"/>
                <a:tab pos="3787775" algn="l"/>
                <a:tab pos="4170045" algn="l"/>
                <a:tab pos="5173980" algn="l"/>
                <a:tab pos="5928360" algn="l"/>
                <a:tab pos="6497955" algn="l"/>
                <a:tab pos="7718425" algn="l"/>
              </a:tabLst>
            </a:pPr>
            <a:r>
              <a:rPr sz="2200" dirty="0">
                <a:latin typeface="Times New Roman"/>
                <a:cs typeface="Times New Roman"/>
              </a:rPr>
              <a:t>An	</a:t>
            </a:r>
            <a:r>
              <a:rPr sz="2200" i="1" dirty="0">
                <a:solidFill>
                  <a:srgbClr val="FF3300"/>
                </a:solidFill>
                <a:latin typeface="Times New Roman"/>
                <a:cs typeface="Times New Roman"/>
              </a:rPr>
              <a:t>int</a:t>
            </a:r>
            <a:r>
              <a:rPr sz="22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r>
              <a:rPr sz="2200" i="1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200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200" i="1" dirty="0">
                <a:solidFill>
                  <a:srgbClr val="FF3300"/>
                </a:solidFill>
                <a:latin typeface="Times New Roman"/>
                <a:cs typeface="Times New Roman"/>
              </a:rPr>
              <a:t>upt	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	external	or	internal	e</a:t>
            </a:r>
            <a:r>
              <a:rPr sz="2200" spc="-10" dirty="0">
                <a:latin typeface="Times New Roman"/>
                <a:cs typeface="Times New Roman"/>
              </a:rPr>
              <a:t>v</a:t>
            </a:r>
            <a:r>
              <a:rPr sz="2200" dirty="0">
                <a:latin typeface="Times New Roman"/>
                <a:cs typeface="Times New Roman"/>
              </a:rPr>
              <a:t>ent	that	int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rru</a:t>
            </a:r>
            <a:r>
              <a:rPr sz="2200" spc="0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ts	t</a:t>
            </a:r>
            <a:r>
              <a:rPr sz="2200" spc="-1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  microcontroller to inform it that a device needs its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service.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  <a:tab pos="921385" algn="l"/>
                <a:tab pos="2000250" algn="l"/>
                <a:tab pos="2814320" algn="l"/>
                <a:tab pos="3129915" algn="l"/>
                <a:tab pos="4406900" algn="l"/>
                <a:tab pos="5036185" algn="l"/>
                <a:tab pos="5508625" algn="l"/>
                <a:tab pos="6602095" algn="l"/>
                <a:tab pos="6918959" algn="l"/>
                <a:tab pos="7717155" algn="l"/>
              </a:tabLst>
            </a:pPr>
            <a:r>
              <a:rPr sz="2200" dirty="0">
                <a:latin typeface="Times New Roman"/>
                <a:cs typeface="Times New Roman"/>
              </a:rPr>
              <a:t>The	program	which	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	a</a:t>
            </a:r>
            <a:r>
              <a:rPr sz="2200" spc="-1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soc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ated	with	the	in</a:t>
            </a:r>
            <a:r>
              <a:rPr sz="2200" spc="-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errupt	is	called	t</a:t>
            </a:r>
            <a:r>
              <a:rPr sz="2200" spc="-1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b="1" i="1" dirty="0">
                <a:latin typeface="Times New Roman"/>
                <a:cs typeface="Times New Roman"/>
              </a:rPr>
              <a:t>interrupt service routine </a:t>
            </a:r>
            <a:r>
              <a:rPr sz="2200" dirty="0">
                <a:latin typeface="Times New Roman"/>
                <a:cs typeface="Times New Roman"/>
              </a:rPr>
              <a:t>(ISR) or </a:t>
            </a:r>
            <a:r>
              <a:rPr sz="2200" b="1" i="1" dirty="0">
                <a:latin typeface="Times New Roman"/>
                <a:cs typeface="Times New Roman"/>
              </a:rPr>
              <a:t>interrupt</a:t>
            </a:r>
            <a:r>
              <a:rPr sz="2200" b="1" i="1" spc="-7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handler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DD8046"/>
                </a:solidFill>
                <a:latin typeface="Times New Roman"/>
                <a:cs typeface="Times New Roman"/>
              </a:rPr>
              <a:t>Steps in executing an</a:t>
            </a:r>
            <a:r>
              <a:rPr sz="2200" spc="-45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D8046"/>
                </a:solidFill>
                <a:latin typeface="Times New Roman"/>
                <a:cs typeface="Times New Roman"/>
              </a:rPr>
              <a:t>interrupt</a:t>
            </a:r>
            <a:endParaRPr sz="2200">
              <a:latin typeface="Times New Roman"/>
              <a:cs typeface="Times New Roman"/>
            </a:endParaRPr>
          </a:p>
          <a:p>
            <a:pPr marL="984250" lvl="1" indent="-514350">
              <a:lnSpc>
                <a:spcPct val="100000"/>
              </a:lnSpc>
              <a:spcBef>
                <a:spcPts val="1250"/>
              </a:spcBef>
              <a:buAutoNum type="romanLcPeriod"/>
              <a:tabLst>
                <a:tab pos="983615" algn="l"/>
                <a:tab pos="984250" algn="l"/>
              </a:tabLst>
            </a:pPr>
            <a:r>
              <a:rPr sz="2000" spc="-5" dirty="0">
                <a:latin typeface="Times New Roman"/>
                <a:cs typeface="Times New Roman"/>
              </a:rPr>
              <a:t>Finish current instruction and saves the PC 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  <a:p>
            <a:pPr marL="983615" lvl="1" indent="-513715">
              <a:lnSpc>
                <a:spcPct val="100000"/>
              </a:lnSpc>
              <a:spcBef>
                <a:spcPts val="1200"/>
              </a:spcBef>
              <a:buAutoNum type="romanLcPeriod"/>
              <a:tabLst>
                <a:tab pos="983615" algn="l"/>
                <a:tab pos="984250" algn="l"/>
              </a:tabLst>
            </a:pPr>
            <a:r>
              <a:rPr sz="2000" spc="-5" dirty="0">
                <a:latin typeface="Times New Roman"/>
                <a:cs typeface="Times New Roman"/>
              </a:rPr>
              <a:t>Jumps to a fixed location in memory depend on type of</a:t>
            </a:r>
            <a:r>
              <a:rPr sz="2000" spc="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interrupt</a:t>
            </a:r>
            <a:endParaRPr sz="2000">
              <a:latin typeface="Times New Roman"/>
              <a:cs typeface="Times New Roman"/>
            </a:endParaRPr>
          </a:p>
          <a:p>
            <a:pPr marL="984250" marR="5080" lvl="1" indent="-514350">
              <a:lnSpc>
                <a:spcPct val="150000"/>
              </a:lnSpc>
              <a:buAutoNum type="romanLcPeriod"/>
              <a:tabLst>
                <a:tab pos="983615" algn="l"/>
                <a:tab pos="984250" algn="l"/>
                <a:tab pos="1710055" algn="l"/>
                <a:tab pos="2057400" algn="l"/>
                <a:tab pos="2981960" algn="l"/>
                <a:tab pos="3441065" algn="l"/>
                <a:tab pos="4462780" algn="l"/>
                <a:tab pos="5330825" algn="l"/>
                <a:tab pos="6197600" algn="l"/>
                <a:tab pos="6811645" algn="l"/>
                <a:tab pos="7566659" algn="l"/>
              </a:tabLst>
            </a:pPr>
            <a:r>
              <a:rPr sz="2000" spc="-5" dirty="0">
                <a:latin typeface="Times New Roman"/>
                <a:cs typeface="Times New Roman"/>
              </a:rPr>
              <a:t>Sta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th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inte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rupt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service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rou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ine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unt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return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fr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m  interrupt(RETI)</a:t>
            </a:r>
            <a:endParaRPr sz="2000">
              <a:latin typeface="Times New Roman"/>
              <a:cs typeface="Times New Roman"/>
            </a:endParaRPr>
          </a:p>
          <a:p>
            <a:pPr marL="984250" marR="5715" lvl="1" indent="-514350">
              <a:lnSpc>
                <a:spcPct val="150000"/>
              </a:lnSpc>
              <a:buAutoNum type="romanLcPeriod"/>
              <a:tabLst>
                <a:tab pos="983615" algn="l"/>
                <a:tab pos="984885" algn="l"/>
              </a:tabLst>
            </a:pPr>
            <a:r>
              <a:rPr sz="2000" spc="-5" dirty="0">
                <a:latin typeface="Times New Roman"/>
                <a:cs typeface="Times New Roman"/>
              </a:rPr>
              <a:t>Upon executing the RETI the microcontroller returns to the place  where it was interrupted. Get pop PC </a:t>
            </a:r>
            <a:r>
              <a:rPr sz="2000" spc="-5">
                <a:latin typeface="Times New Roman"/>
                <a:cs typeface="Times New Roman"/>
              </a:rPr>
              <a:t>from</a:t>
            </a:r>
            <a:r>
              <a:rPr sz="2000" spc="5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1589296"/>
            <a:ext cx="6400787" cy="4776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1215</Words>
  <Application>Microsoft Office PowerPoint</Application>
  <PresentationFormat>On-screen Show (4:3)</PresentationFormat>
  <Paragraphs>387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Syllabus</vt:lpstr>
      <vt:lpstr>Syllabus</vt:lpstr>
      <vt:lpstr>I/O Devices</vt:lpstr>
      <vt:lpstr>I/O Devices</vt:lpstr>
      <vt:lpstr>Devices Data Rates</vt:lpstr>
      <vt:lpstr>Organization of I/O Function</vt:lpstr>
      <vt:lpstr>Programmed I/O Mode</vt:lpstr>
      <vt:lpstr>Interrupts</vt:lpstr>
      <vt:lpstr>Interrupt Driven I/O Mode</vt:lpstr>
      <vt:lpstr>Interrupt controlled I/O</vt:lpstr>
      <vt:lpstr>Hardware’s View of Interrupts</vt:lpstr>
      <vt:lpstr>Slide 13</vt:lpstr>
      <vt:lpstr>Direct Memory Access (DMA)</vt:lpstr>
      <vt:lpstr>I/O Buffering</vt:lpstr>
      <vt:lpstr>Disk Scheduling</vt:lpstr>
      <vt:lpstr>Disk Scheduling</vt:lpstr>
      <vt:lpstr>First Come First Serve</vt:lpstr>
      <vt:lpstr>First Come First Serve</vt:lpstr>
      <vt:lpstr>Disk Organization</vt:lpstr>
      <vt:lpstr>Increasing Reliability</vt:lpstr>
      <vt:lpstr>Performance Improvement</vt:lpstr>
      <vt:lpstr>RAID Level 0</vt:lpstr>
      <vt:lpstr>RAID Level 1</vt:lpstr>
      <vt:lpstr>RAID Level 2</vt:lpstr>
      <vt:lpstr>RAID Level 3</vt:lpstr>
      <vt:lpstr>RAID Level 4</vt:lpstr>
      <vt:lpstr>RAID Level 5</vt:lpstr>
      <vt:lpstr>Disk Cache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 &amp; Operating Systems</dc:title>
  <dc:creator>Dell</dc:creator>
  <cp:lastModifiedBy>Payal Tayade</cp:lastModifiedBy>
  <cp:revision>6</cp:revision>
  <dcterms:created xsi:type="dcterms:W3CDTF">2017-12-11T15:30:44Z</dcterms:created>
  <dcterms:modified xsi:type="dcterms:W3CDTF">2017-12-13T00:50:03Z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2017-12-11T00:00:00Z</vt:filetime>
  </property>
</Properties>
</file>