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4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095078"/>
            <a:ext cx="5829300" cy="44568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723806"/>
            <a:ext cx="5143500" cy="30907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500"/>
            </a:lvl2pPr>
            <a:lvl3pPr marL="685770" indent="0" algn="ctr">
              <a:buNone/>
              <a:defRPr sz="1350"/>
            </a:lvl3pPr>
            <a:lvl4pPr marL="1028656" indent="0" algn="ctr">
              <a:buNone/>
              <a:defRPr sz="1201"/>
            </a:lvl4pPr>
            <a:lvl5pPr marL="1371541" indent="0" algn="ctr">
              <a:buNone/>
              <a:defRPr sz="1201"/>
            </a:lvl5pPr>
            <a:lvl6pPr marL="1714426" indent="0" algn="ctr">
              <a:buNone/>
              <a:defRPr sz="1201"/>
            </a:lvl6pPr>
            <a:lvl7pPr marL="2057312" indent="0" algn="ctr">
              <a:buNone/>
              <a:defRPr sz="1201"/>
            </a:lvl7pPr>
            <a:lvl8pPr marL="2400197" indent="0" algn="ctr">
              <a:buNone/>
              <a:defRPr sz="1201"/>
            </a:lvl8pPr>
            <a:lvl9pPr marL="2743083" indent="0" algn="ctr">
              <a:buNone/>
              <a:defRPr sz="120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CC9-64D0-4C8D-A797-4B42E23AD7D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A0C9-0281-4B68-9B52-58799619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CC9-64D0-4C8D-A797-4B42E23AD7D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A0C9-0281-4B68-9B52-58799619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81568"/>
            <a:ext cx="1478756" cy="10848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81568"/>
            <a:ext cx="4350544" cy="10848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CC9-64D0-4C8D-A797-4B42E23AD7D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A0C9-0281-4B68-9B52-58799619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CC9-64D0-4C8D-A797-4B42E23AD7D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A0C9-0281-4B68-9B52-58799619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0" y="3191516"/>
            <a:ext cx="5915025" cy="532510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20" y="8567002"/>
            <a:ext cx="5915025" cy="28003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56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4pPr>
            <a:lvl5pPr marL="1371541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5pPr>
            <a:lvl6pPr marL="1714426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6pPr>
            <a:lvl7pPr marL="2057312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7pPr>
            <a:lvl8pPr marL="2400197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8pPr>
            <a:lvl9pPr marL="2743083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CC9-64D0-4C8D-A797-4B42E23AD7D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A0C9-0281-4B68-9B52-58799619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3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407835"/>
            <a:ext cx="291465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407835"/>
            <a:ext cx="291465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CC9-64D0-4C8D-A797-4B42E23AD7D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A0C9-0281-4B68-9B52-58799619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6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5" y="681572"/>
            <a:ext cx="5915025" cy="24743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138173"/>
            <a:ext cx="2901255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500" b="1"/>
            </a:lvl2pPr>
            <a:lvl3pPr marL="685770" indent="0">
              <a:buNone/>
              <a:defRPr sz="1350" b="1"/>
            </a:lvl3pPr>
            <a:lvl4pPr marL="1028656" indent="0">
              <a:buNone/>
              <a:defRPr sz="1201" b="1"/>
            </a:lvl4pPr>
            <a:lvl5pPr marL="1371541" indent="0">
              <a:buNone/>
              <a:defRPr sz="1201" b="1"/>
            </a:lvl5pPr>
            <a:lvl6pPr marL="1714426" indent="0">
              <a:buNone/>
              <a:defRPr sz="1201" b="1"/>
            </a:lvl6pPr>
            <a:lvl7pPr marL="2057312" indent="0">
              <a:buNone/>
              <a:defRPr sz="1201" b="1"/>
            </a:lvl7pPr>
            <a:lvl8pPr marL="2400197" indent="0">
              <a:buNone/>
              <a:defRPr sz="1201" b="1"/>
            </a:lvl8pPr>
            <a:lvl9pPr marL="2743083" indent="0">
              <a:buNone/>
              <a:defRPr sz="12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676142"/>
            <a:ext cx="2901255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7" y="3138173"/>
            <a:ext cx="2915543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500" b="1"/>
            </a:lvl2pPr>
            <a:lvl3pPr marL="685770" indent="0">
              <a:buNone/>
              <a:defRPr sz="1350" b="1"/>
            </a:lvl3pPr>
            <a:lvl4pPr marL="1028656" indent="0">
              <a:buNone/>
              <a:defRPr sz="1201" b="1"/>
            </a:lvl4pPr>
            <a:lvl5pPr marL="1371541" indent="0">
              <a:buNone/>
              <a:defRPr sz="1201" b="1"/>
            </a:lvl5pPr>
            <a:lvl6pPr marL="1714426" indent="0">
              <a:buNone/>
              <a:defRPr sz="1201" b="1"/>
            </a:lvl6pPr>
            <a:lvl7pPr marL="2057312" indent="0">
              <a:buNone/>
              <a:defRPr sz="1201" b="1"/>
            </a:lvl7pPr>
            <a:lvl8pPr marL="2400197" indent="0">
              <a:buNone/>
              <a:defRPr sz="1201" b="1"/>
            </a:lvl8pPr>
            <a:lvl9pPr marL="2743083" indent="0">
              <a:buNone/>
              <a:defRPr sz="12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7" y="4676142"/>
            <a:ext cx="2915543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CC9-64D0-4C8D-A797-4B42E23AD7D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A0C9-0281-4B68-9B52-58799619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9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CC9-64D0-4C8D-A797-4B42E23AD7D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A0C9-0281-4B68-9B52-58799619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CC9-64D0-4C8D-A797-4B42E23AD7D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A0C9-0281-4B68-9B52-58799619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8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53440"/>
            <a:ext cx="2211884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1843197"/>
            <a:ext cx="3471863" cy="90974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840482"/>
            <a:ext cx="2211884" cy="7114965"/>
          </a:xfrm>
        </p:spPr>
        <p:txBody>
          <a:bodyPr/>
          <a:lstStyle>
            <a:lvl1pPr marL="0" indent="0">
              <a:buNone/>
              <a:defRPr sz="1201"/>
            </a:lvl1pPr>
            <a:lvl2pPr marL="342886" indent="0">
              <a:buNone/>
              <a:defRPr sz="1050"/>
            </a:lvl2pPr>
            <a:lvl3pPr marL="685770" indent="0">
              <a:buNone/>
              <a:defRPr sz="900"/>
            </a:lvl3pPr>
            <a:lvl4pPr marL="1028656" indent="0">
              <a:buNone/>
              <a:defRPr sz="750"/>
            </a:lvl4pPr>
            <a:lvl5pPr marL="1371541" indent="0">
              <a:buNone/>
              <a:defRPr sz="750"/>
            </a:lvl5pPr>
            <a:lvl6pPr marL="1714426" indent="0">
              <a:buNone/>
              <a:defRPr sz="750"/>
            </a:lvl6pPr>
            <a:lvl7pPr marL="2057312" indent="0">
              <a:buNone/>
              <a:defRPr sz="750"/>
            </a:lvl7pPr>
            <a:lvl8pPr marL="2400197" indent="0">
              <a:buNone/>
              <a:defRPr sz="750"/>
            </a:lvl8pPr>
            <a:lvl9pPr marL="2743083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CC9-64D0-4C8D-A797-4B42E23AD7D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A0C9-0281-4B68-9B52-58799619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2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53440"/>
            <a:ext cx="2211884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1843197"/>
            <a:ext cx="3471863" cy="90974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6" indent="0">
              <a:buNone/>
              <a:defRPr sz="2100"/>
            </a:lvl2pPr>
            <a:lvl3pPr marL="685770" indent="0">
              <a:buNone/>
              <a:defRPr sz="1800"/>
            </a:lvl3pPr>
            <a:lvl4pPr marL="1028656" indent="0">
              <a:buNone/>
              <a:defRPr sz="1500"/>
            </a:lvl4pPr>
            <a:lvl5pPr marL="1371541" indent="0">
              <a:buNone/>
              <a:defRPr sz="1500"/>
            </a:lvl5pPr>
            <a:lvl6pPr marL="1714426" indent="0">
              <a:buNone/>
              <a:defRPr sz="1500"/>
            </a:lvl6pPr>
            <a:lvl7pPr marL="2057312" indent="0">
              <a:buNone/>
              <a:defRPr sz="1500"/>
            </a:lvl7pPr>
            <a:lvl8pPr marL="2400197" indent="0">
              <a:buNone/>
              <a:defRPr sz="1500"/>
            </a:lvl8pPr>
            <a:lvl9pPr marL="2743083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840482"/>
            <a:ext cx="2211884" cy="7114965"/>
          </a:xfrm>
        </p:spPr>
        <p:txBody>
          <a:bodyPr/>
          <a:lstStyle>
            <a:lvl1pPr marL="0" indent="0">
              <a:buNone/>
              <a:defRPr sz="1201"/>
            </a:lvl1pPr>
            <a:lvl2pPr marL="342886" indent="0">
              <a:buNone/>
              <a:defRPr sz="1050"/>
            </a:lvl2pPr>
            <a:lvl3pPr marL="685770" indent="0">
              <a:buNone/>
              <a:defRPr sz="900"/>
            </a:lvl3pPr>
            <a:lvl4pPr marL="1028656" indent="0">
              <a:buNone/>
              <a:defRPr sz="750"/>
            </a:lvl4pPr>
            <a:lvl5pPr marL="1371541" indent="0">
              <a:buNone/>
              <a:defRPr sz="750"/>
            </a:lvl5pPr>
            <a:lvl6pPr marL="1714426" indent="0">
              <a:buNone/>
              <a:defRPr sz="750"/>
            </a:lvl6pPr>
            <a:lvl7pPr marL="2057312" indent="0">
              <a:buNone/>
              <a:defRPr sz="750"/>
            </a:lvl7pPr>
            <a:lvl8pPr marL="2400197" indent="0">
              <a:buNone/>
              <a:defRPr sz="750"/>
            </a:lvl8pPr>
            <a:lvl9pPr marL="2743083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2CC9-64D0-4C8D-A797-4B42E23AD7D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A0C9-0281-4B68-9B52-58799619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1" y="681572"/>
            <a:ext cx="5915025" cy="2474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3407835"/>
            <a:ext cx="591502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865190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2CC9-64D0-4C8D-A797-4B42E23AD7D8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6" y="11865190"/>
            <a:ext cx="231457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865190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A0C9-0281-4B68-9B52-58799619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770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8" indent="-171443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9" indent="-171443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4" indent="-171443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69" indent="-171443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4" indent="-171443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0" indent="-171443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5" indent="-171443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6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1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6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2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97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3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11" y="1112526"/>
            <a:ext cx="1049313" cy="37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Admin</a:t>
            </a:r>
          </a:p>
        </p:txBody>
      </p:sp>
      <p:sp>
        <p:nvSpPr>
          <p:cNvPr id="5" name="Oval 4"/>
          <p:cNvSpPr/>
          <p:nvPr/>
        </p:nvSpPr>
        <p:spPr>
          <a:xfrm>
            <a:off x="2181850" y="1003752"/>
            <a:ext cx="1603947" cy="5923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Add User</a:t>
            </a:r>
          </a:p>
        </p:txBody>
      </p:sp>
      <p:sp>
        <p:nvSpPr>
          <p:cNvPr id="6" name="Oval 5"/>
          <p:cNvSpPr/>
          <p:nvPr/>
        </p:nvSpPr>
        <p:spPr>
          <a:xfrm>
            <a:off x="4586247" y="426433"/>
            <a:ext cx="1713250" cy="5923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Assign Username</a:t>
            </a:r>
          </a:p>
        </p:txBody>
      </p:sp>
      <p:sp>
        <p:nvSpPr>
          <p:cNvPr id="7" name="Oval 6"/>
          <p:cNvSpPr/>
          <p:nvPr/>
        </p:nvSpPr>
        <p:spPr>
          <a:xfrm>
            <a:off x="4586247" y="1611050"/>
            <a:ext cx="1713250" cy="5923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Assign Password</a:t>
            </a:r>
          </a:p>
        </p:txBody>
      </p:sp>
      <p:cxnSp>
        <p:nvCxnSpPr>
          <p:cNvPr id="13" name="Straight Arrow Connector 12"/>
          <p:cNvCxnSpPr>
            <a:stCxn id="4" idx="3"/>
            <a:endCxn id="5" idx="2"/>
          </p:cNvCxnSpPr>
          <p:nvPr/>
        </p:nvCxnSpPr>
        <p:spPr>
          <a:xfrm>
            <a:off x="1137225" y="1299906"/>
            <a:ext cx="1044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09670" y="1104473"/>
            <a:ext cx="84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Click on Add User Button</a:t>
            </a:r>
          </a:p>
        </p:txBody>
      </p:sp>
      <p:cxnSp>
        <p:nvCxnSpPr>
          <p:cNvPr id="16" name="Straight Arrow Connector 15"/>
          <p:cNvCxnSpPr>
            <a:stCxn id="5" idx="6"/>
            <a:endCxn id="6" idx="2"/>
          </p:cNvCxnSpPr>
          <p:nvPr/>
        </p:nvCxnSpPr>
        <p:spPr>
          <a:xfrm flipV="1">
            <a:off x="3785796" y="722587"/>
            <a:ext cx="800453" cy="57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6"/>
            <a:endCxn id="7" idx="2"/>
          </p:cNvCxnSpPr>
          <p:nvPr/>
        </p:nvCxnSpPr>
        <p:spPr>
          <a:xfrm>
            <a:off x="3785796" y="1299906"/>
            <a:ext cx="800453" cy="60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93484" y="722585"/>
            <a:ext cx="25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96019" y="1914845"/>
            <a:ext cx="247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43525" y="722585"/>
            <a:ext cx="0" cy="119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4" idx="2"/>
          </p:cNvCxnSpPr>
          <p:nvPr/>
        </p:nvCxnSpPr>
        <p:spPr>
          <a:xfrm rot="10800000" flipV="1">
            <a:off x="612569" y="1299904"/>
            <a:ext cx="5930959" cy="187377"/>
          </a:xfrm>
          <a:prstGeom prst="bentConnector4">
            <a:avLst>
              <a:gd name="adj1" fmla="val -4369"/>
              <a:gd name="adj2" fmla="val 6388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57435" y="2250210"/>
            <a:ext cx="209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User added to the user list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54666" y="3861582"/>
            <a:ext cx="1197966" cy="655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Lab Attendant</a:t>
            </a:r>
          </a:p>
        </p:txBody>
      </p:sp>
      <p:sp>
        <p:nvSpPr>
          <p:cNvPr id="37" name="Oval 36"/>
          <p:cNvSpPr/>
          <p:nvPr/>
        </p:nvSpPr>
        <p:spPr>
          <a:xfrm>
            <a:off x="3990976" y="3177268"/>
            <a:ext cx="1104900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Sleep</a:t>
            </a:r>
          </a:p>
        </p:txBody>
      </p:sp>
      <p:sp>
        <p:nvSpPr>
          <p:cNvPr id="40" name="Oval 39"/>
          <p:cNvSpPr/>
          <p:nvPr/>
        </p:nvSpPr>
        <p:spPr>
          <a:xfrm>
            <a:off x="3808115" y="3965265"/>
            <a:ext cx="1470622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Shutdown</a:t>
            </a:r>
          </a:p>
        </p:txBody>
      </p:sp>
      <p:sp>
        <p:nvSpPr>
          <p:cNvPr id="41" name="Oval 40"/>
          <p:cNvSpPr/>
          <p:nvPr/>
        </p:nvSpPr>
        <p:spPr>
          <a:xfrm>
            <a:off x="3990977" y="4748691"/>
            <a:ext cx="1104901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Restart</a:t>
            </a:r>
          </a:p>
        </p:txBody>
      </p:sp>
      <p:cxnSp>
        <p:nvCxnSpPr>
          <p:cNvPr id="43" name="Straight Arrow Connector 42"/>
          <p:cNvCxnSpPr>
            <a:stCxn id="36" idx="3"/>
            <a:endCxn id="37" idx="2"/>
          </p:cNvCxnSpPr>
          <p:nvPr/>
        </p:nvCxnSpPr>
        <p:spPr>
          <a:xfrm flipV="1">
            <a:off x="2052634" y="3401104"/>
            <a:ext cx="1938343" cy="78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40" idx="2"/>
          </p:cNvCxnSpPr>
          <p:nvPr/>
        </p:nvCxnSpPr>
        <p:spPr>
          <a:xfrm>
            <a:off x="2052632" y="4189102"/>
            <a:ext cx="1755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3"/>
            <a:endCxn id="41" idx="2"/>
          </p:cNvCxnSpPr>
          <p:nvPr/>
        </p:nvCxnSpPr>
        <p:spPr>
          <a:xfrm>
            <a:off x="2052634" y="4189101"/>
            <a:ext cx="1938343" cy="78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20277458">
            <a:off x="2529484" y="3555171"/>
            <a:ext cx="1047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Sleep Command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66240" y="3984605"/>
            <a:ext cx="129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Shutdown Command</a:t>
            </a:r>
          </a:p>
        </p:txBody>
      </p:sp>
      <p:sp>
        <p:nvSpPr>
          <p:cNvPr id="82" name="TextBox 81"/>
          <p:cNvSpPr txBox="1"/>
          <p:nvPr/>
        </p:nvSpPr>
        <p:spPr>
          <a:xfrm rot="1276317">
            <a:off x="2550821" y="4409509"/>
            <a:ext cx="115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Restart Command</a:t>
            </a:r>
          </a:p>
        </p:txBody>
      </p:sp>
      <p:cxnSp>
        <p:nvCxnSpPr>
          <p:cNvPr id="84" name="Elbow Connector 83"/>
          <p:cNvCxnSpPr>
            <a:stCxn id="37" idx="6"/>
            <a:endCxn id="36" idx="0"/>
          </p:cNvCxnSpPr>
          <p:nvPr/>
        </p:nvCxnSpPr>
        <p:spPr>
          <a:xfrm flipH="1">
            <a:off x="1453649" y="3401103"/>
            <a:ext cx="3642226" cy="460476"/>
          </a:xfrm>
          <a:prstGeom prst="bentConnector4">
            <a:avLst>
              <a:gd name="adj1" fmla="val -6276"/>
              <a:gd name="adj2" fmla="val -891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40" idx="6"/>
            <a:endCxn id="36" idx="2"/>
          </p:cNvCxnSpPr>
          <p:nvPr/>
        </p:nvCxnSpPr>
        <p:spPr>
          <a:xfrm flipH="1">
            <a:off x="1453652" y="4189101"/>
            <a:ext cx="3825087" cy="327518"/>
          </a:xfrm>
          <a:prstGeom prst="bentConnector4">
            <a:avLst>
              <a:gd name="adj1" fmla="val -5976"/>
              <a:gd name="adj2" fmla="val 5013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41" idx="6"/>
          </p:cNvCxnSpPr>
          <p:nvPr/>
        </p:nvCxnSpPr>
        <p:spPr>
          <a:xfrm flipH="1">
            <a:off x="2357433" y="4972529"/>
            <a:ext cx="2738444" cy="455907"/>
          </a:xfrm>
          <a:prstGeom prst="bentConnector3">
            <a:avLst>
              <a:gd name="adj1" fmla="val -834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rot="16200000" flipV="1">
            <a:off x="1683465" y="4758478"/>
            <a:ext cx="1039127" cy="300784"/>
          </a:xfrm>
          <a:prstGeom prst="bentConnector3">
            <a:avLst>
              <a:gd name="adj1" fmla="val 1004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023579" y="5211097"/>
            <a:ext cx="1727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Restart status of Computers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935408" y="5618919"/>
            <a:ext cx="1900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Shutdown status of Computers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023579" y="2773621"/>
            <a:ext cx="1727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Sleep status of Computers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54666" y="7138181"/>
            <a:ext cx="1197966" cy="655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Lab Attendant</a:t>
            </a:r>
          </a:p>
        </p:txBody>
      </p:sp>
      <p:sp>
        <p:nvSpPr>
          <p:cNvPr id="154" name="Oval 153"/>
          <p:cNvSpPr/>
          <p:nvPr/>
        </p:nvSpPr>
        <p:spPr>
          <a:xfrm>
            <a:off x="3935730" y="6453867"/>
            <a:ext cx="1215390" cy="447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Add lab</a:t>
            </a:r>
          </a:p>
        </p:txBody>
      </p:sp>
      <p:sp>
        <p:nvSpPr>
          <p:cNvPr id="155" name="Oval 154"/>
          <p:cNvSpPr/>
          <p:nvPr/>
        </p:nvSpPr>
        <p:spPr>
          <a:xfrm>
            <a:off x="3808115" y="7219481"/>
            <a:ext cx="1470622" cy="4924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Add Computer</a:t>
            </a:r>
          </a:p>
        </p:txBody>
      </p:sp>
      <p:sp>
        <p:nvSpPr>
          <p:cNvPr id="156" name="Oval 155"/>
          <p:cNvSpPr/>
          <p:nvPr/>
        </p:nvSpPr>
        <p:spPr>
          <a:xfrm>
            <a:off x="3564728" y="7951198"/>
            <a:ext cx="1957399" cy="595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Remove Lab/Computer</a:t>
            </a:r>
          </a:p>
        </p:txBody>
      </p:sp>
      <p:cxnSp>
        <p:nvCxnSpPr>
          <p:cNvPr id="157" name="Straight Arrow Connector 156"/>
          <p:cNvCxnSpPr>
            <a:stCxn id="153" idx="3"/>
            <a:endCxn id="154" idx="2"/>
          </p:cNvCxnSpPr>
          <p:nvPr/>
        </p:nvCxnSpPr>
        <p:spPr>
          <a:xfrm flipV="1">
            <a:off x="2052633" y="6677703"/>
            <a:ext cx="1883098" cy="78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3"/>
            <a:endCxn id="155" idx="2"/>
          </p:cNvCxnSpPr>
          <p:nvPr/>
        </p:nvCxnSpPr>
        <p:spPr>
          <a:xfrm>
            <a:off x="2052632" y="7465702"/>
            <a:ext cx="1755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3"/>
            <a:endCxn id="156" idx="2"/>
          </p:cNvCxnSpPr>
          <p:nvPr/>
        </p:nvCxnSpPr>
        <p:spPr>
          <a:xfrm>
            <a:off x="2052633" y="7465699"/>
            <a:ext cx="1512094" cy="78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 rot="20277458">
            <a:off x="2529484" y="6831771"/>
            <a:ext cx="1047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Lab Name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733064" y="7265285"/>
            <a:ext cx="732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IP Address</a:t>
            </a:r>
          </a:p>
        </p:txBody>
      </p:sp>
      <p:sp>
        <p:nvSpPr>
          <p:cNvPr id="162" name="TextBox 161"/>
          <p:cNvSpPr txBox="1"/>
          <p:nvPr/>
        </p:nvSpPr>
        <p:spPr>
          <a:xfrm rot="1578522">
            <a:off x="2300215" y="7859951"/>
            <a:ext cx="115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Remove Selected</a:t>
            </a:r>
          </a:p>
        </p:txBody>
      </p:sp>
      <p:cxnSp>
        <p:nvCxnSpPr>
          <p:cNvPr id="163" name="Elbow Connector 162"/>
          <p:cNvCxnSpPr>
            <a:stCxn id="154" idx="6"/>
            <a:endCxn id="153" idx="0"/>
          </p:cNvCxnSpPr>
          <p:nvPr/>
        </p:nvCxnSpPr>
        <p:spPr>
          <a:xfrm flipH="1">
            <a:off x="1453652" y="6677703"/>
            <a:ext cx="3697471" cy="460476"/>
          </a:xfrm>
          <a:prstGeom prst="bentConnector4">
            <a:avLst>
              <a:gd name="adj1" fmla="val -6183"/>
              <a:gd name="adj2" fmla="val -856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55" idx="6"/>
            <a:endCxn id="153" idx="2"/>
          </p:cNvCxnSpPr>
          <p:nvPr/>
        </p:nvCxnSpPr>
        <p:spPr>
          <a:xfrm flipH="1">
            <a:off x="1453652" y="7465701"/>
            <a:ext cx="3825087" cy="327518"/>
          </a:xfrm>
          <a:prstGeom prst="bentConnector4">
            <a:avLst>
              <a:gd name="adj1" fmla="val -18676"/>
              <a:gd name="adj2" fmla="val 5042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56" idx="6"/>
          </p:cNvCxnSpPr>
          <p:nvPr/>
        </p:nvCxnSpPr>
        <p:spPr>
          <a:xfrm flipH="1">
            <a:off x="2353419" y="8249125"/>
            <a:ext cx="3168706" cy="572074"/>
          </a:xfrm>
          <a:prstGeom prst="bentConnector3">
            <a:avLst>
              <a:gd name="adj1" fmla="val -72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165"/>
          <p:cNvCxnSpPr/>
          <p:nvPr/>
        </p:nvCxnSpPr>
        <p:spPr>
          <a:xfrm rot="16200000" flipV="1">
            <a:off x="1625383" y="8093164"/>
            <a:ext cx="1155290" cy="300780"/>
          </a:xfrm>
          <a:prstGeom prst="bentConnector3">
            <a:avLst>
              <a:gd name="adj1" fmla="val 99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3128354" y="8592472"/>
            <a:ext cx="1727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List Updated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840375" y="8904681"/>
            <a:ext cx="2090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Computer added to the list inside lab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023579" y="6050220"/>
            <a:ext cx="1727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Lab added to the list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450365" y="7421376"/>
            <a:ext cx="129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Computer Name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789412" y="10516958"/>
            <a:ext cx="1197966" cy="655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Lab Attendant</a:t>
            </a:r>
          </a:p>
        </p:txBody>
      </p:sp>
      <p:sp>
        <p:nvSpPr>
          <p:cNvPr id="184" name="Flowchart: Connector 183"/>
          <p:cNvSpPr/>
          <p:nvPr/>
        </p:nvSpPr>
        <p:spPr>
          <a:xfrm>
            <a:off x="4255634" y="9812305"/>
            <a:ext cx="720210" cy="65358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ON</a:t>
            </a:r>
            <a:endParaRPr lang="en-US" sz="1600" dirty="0"/>
          </a:p>
        </p:txBody>
      </p:sp>
      <p:sp>
        <p:nvSpPr>
          <p:cNvPr id="185" name="Flowchart: Connector 184"/>
          <p:cNvSpPr/>
          <p:nvPr/>
        </p:nvSpPr>
        <p:spPr>
          <a:xfrm>
            <a:off x="4220521" y="10996881"/>
            <a:ext cx="755323" cy="6854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OFF</a:t>
            </a:r>
            <a:endParaRPr lang="en-US" sz="1600" dirty="0"/>
          </a:p>
        </p:txBody>
      </p:sp>
      <p:cxnSp>
        <p:nvCxnSpPr>
          <p:cNvPr id="187" name="Straight Arrow Connector 186"/>
          <p:cNvCxnSpPr>
            <a:stCxn id="183" idx="3"/>
            <a:endCxn id="184" idx="2"/>
          </p:cNvCxnSpPr>
          <p:nvPr/>
        </p:nvCxnSpPr>
        <p:spPr>
          <a:xfrm flipV="1">
            <a:off x="2987378" y="10139099"/>
            <a:ext cx="1268256" cy="70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3" idx="3"/>
            <a:endCxn id="185" idx="2"/>
          </p:cNvCxnSpPr>
          <p:nvPr/>
        </p:nvCxnSpPr>
        <p:spPr>
          <a:xfrm>
            <a:off x="2987378" y="10844478"/>
            <a:ext cx="1233143" cy="4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 rot="19866702">
            <a:off x="3073213" y="10280546"/>
            <a:ext cx="925902" cy="22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ON Command</a:t>
            </a:r>
            <a:endParaRPr lang="en-US" sz="1000" dirty="0"/>
          </a:p>
        </p:txBody>
      </p:sp>
      <p:sp>
        <p:nvSpPr>
          <p:cNvPr id="191" name="TextBox 190"/>
          <p:cNvSpPr txBox="1"/>
          <p:nvPr/>
        </p:nvSpPr>
        <p:spPr>
          <a:xfrm rot="1337668">
            <a:off x="3038768" y="10843103"/>
            <a:ext cx="1166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OFF Command</a:t>
            </a:r>
            <a:endParaRPr lang="en-US" sz="1000" dirty="0"/>
          </a:p>
        </p:txBody>
      </p:sp>
      <p:cxnSp>
        <p:nvCxnSpPr>
          <p:cNvPr id="193" name="Elbow Connector 192"/>
          <p:cNvCxnSpPr>
            <a:stCxn id="184" idx="6"/>
            <a:endCxn id="183" idx="0"/>
          </p:cNvCxnSpPr>
          <p:nvPr/>
        </p:nvCxnSpPr>
        <p:spPr>
          <a:xfrm flipH="1">
            <a:off x="2388395" y="10139099"/>
            <a:ext cx="2587449" cy="377859"/>
          </a:xfrm>
          <a:prstGeom prst="bentConnector4">
            <a:avLst>
              <a:gd name="adj1" fmla="val -8835"/>
              <a:gd name="adj2" fmla="val -1504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185" idx="6"/>
            <a:endCxn id="183" idx="2"/>
          </p:cNvCxnSpPr>
          <p:nvPr/>
        </p:nvCxnSpPr>
        <p:spPr>
          <a:xfrm flipH="1" flipV="1">
            <a:off x="2388395" y="11171997"/>
            <a:ext cx="2587449" cy="167611"/>
          </a:xfrm>
          <a:prstGeom prst="bentConnector4">
            <a:avLst>
              <a:gd name="adj1" fmla="val -8835"/>
              <a:gd name="adj2" fmla="val -3408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3549058" y="9542916"/>
            <a:ext cx="541332" cy="18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Status</a:t>
            </a:r>
            <a:endParaRPr lang="en-US" sz="10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549058" y="11682334"/>
            <a:ext cx="541332" cy="18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Status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152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81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8</cp:revision>
  <dcterms:created xsi:type="dcterms:W3CDTF">2019-10-18T16:22:55Z</dcterms:created>
  <dcterms:modified xsi:type="dcterms:W3CDTF">2019-10-18T17:22:43Z</dcterms:modified>
</cp:coreProperties>
</file>