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557052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1pPr>
    <a:lvl2pPr marL="278526" algn="l" defTabSz="557052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2pPr>
    <a:lvl3pPr marL="557052" algn="l" defTabSz="557052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3pPr>
    <a:lvl4pPr marL="835579" algn="l" defTabSz="557052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4pPr>
    <a:lvl5pPr marL="1114105" algn="l" defTabSz="557052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5pPr>
    <a:lvl6pPr marL="1392631" algn="l" defTabSz="557052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6pPr>
    <a:lvl7pPr marL="1671157" algn="l" defTabSz="557052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7pPr>
    <a:lvl8pPr marL="1949684" algn="l" defTabSz="557052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8pPr>
    <a:lvl9pPr marL="2228210" algn="l" defTabSz="557052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64" d="100"/>
          <a:sy n="64" d="100"/>
        </p:scale>
        <p:origin x="153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985A-1B69-404B-AEE9-D5DB458CBADD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0872-56DB-42FA-B6F4-CF4E019A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7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985A-1B69-404B-AEE9-D5DB458CBADD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0872-56DB-42FA-B6F4-CF4E019A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5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985A-1B69-404B-AEE9-D5DB458CBADD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0872-56DB-42FA-B6F4-CF4E019A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85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985A-1B69-404B-AEE9-D5DB458CBADD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0872-56DB-42FA-B6F4-CF4E019A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4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985A-1B69-404B-AEE9-D5DB458CBADD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0872-56DB-42FA-B6F4-CF4E019A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7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985A-1B69-404B-AEE9-D5DB458CBADD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0872-56DB-42FA-B6F4-CF4E019A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3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985A-1B69-404B-AEE9-D5DB458CBADD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0872-56DB-42FA-B6F4-CF4E019A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3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985A-1B69-404B-AEE9-D5DB458CBADD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0872-56DB-42FA-B6F4-CF4E019A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8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985A-1B69-404B-AEE9-D5DB458CBADD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0872-56DB-42FA-B6F4-CF4E019A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8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985A-1B69-404B-AEE9-D5DB458CBADD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0872-56DB-42FA-B6F4-CF4E019A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4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985A-1B69-404B-AEE9-D5DB458CBADD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0872-56DB-42FA-B6F4-CF4E019A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9985A-1B69-404B-AEE9-D5DB458CBADD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40872-56DB-42FA-B6F4-CF4E019A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4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1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936" y="104923"/>
            <a:ext cx="1385546" cy="138554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927412" y="3393057"/>
            <a:ext cx="60310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37028" y="3388163"/>
            <a:ext cx="0" cy="664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602950" y="3388163"/>
            <a:ext cx="0" cy="664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88750" y="3388163"/>
            <a:ext cx="0" cy="664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994428" y="3388163"/>
            <a:ext cx="0" cy="664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95143" y="3385587"/>
            <a:ext cx="0" cy="664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561065" y="3388163"/>
            <a:ext cx="0" cy="664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246865" y="3388163"/>
            <a:ext cx="0" cy="664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952543" y="3388163"/>
            <a:ext cx="0" cy="664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927412" y="5088507"/>
            <a:ext cx="60310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937028" y="5083613"/>
            <a:ext cx="0" cy="664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602950" y="5083613"/>
            <a:ext cx="0" cy="664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288750" y="5083613"/>
            <a:ext cx="0" cy="664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994428" y="5083613"/>
            <a:ext cx="0" cy="664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895143" y="5081037"/>
            <a:ext cx="0" cy="664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561065" y="5083613"/>
            <a:ext cx="0" cy="664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246865" y="5083613"/>
            <a:ext cx="0" cy="664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952543" y="5083613"/>
            <a:ext cx="0" cy="664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504" y="4114159"/>
            <a:ext cx="497048" cy="387463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426" y="4108294"/>
            <a:ext cx="497048" cy="387463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226" y="4095704"/>
            <a:ext cx="497048" cy="387463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904" y="4095704"/>
            <a:ext cx="497048" cy="387463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619" y="4114159"/>
            <a:ext cx="497048" cy="387463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541" y="4108294"/>
            <a:ext cx="497048" cy="387463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341" y="4095704"/>
            <a:ext cx="497048" cy="387463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019" y="4095704"/>
            <a:ext cx="497048" cy="387463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504" y="5828063"/>
            <a:ext cx="497048" cy="387463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426" y="5822198"/>
            <a:ext cx="497048" cy="387463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226" y="5809608"/>
            <a:ext cx="497048" cy="387463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904" y="5809608"/>
            <a:ext cx="497048" cy="387463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619" y="5828063"/>
            <a:ext cx="497048" cy="387463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541" y="5822198"/>
            <a:ext cx="497048" cy="387463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341" y="5809608"/>
            <a:ext cx="497048" cy="387463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019" y="5809608"/>
            <a:ext cx="497048" cy="387463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1698512" y="4465228"/>
            <a:ext cx="4770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PC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364296" y="4465228"/>
            <a:ext cx="4770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PC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050234" y="4465228"/>
            <a:ext cx="4770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PC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749594" y="4465228"/>
            <a:ext cx="4770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PC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646619" y="4465228"/>
            <a:ext cx="4770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PC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312403" y="4465228"/>
            <a:ext cx="4770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PC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998341" y="4465228"/>
            <a:ext cx="4770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PC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697701" y="4465228"/>
            <a:ext cx="4770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PC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698512" y="6192133"/>
            <a:ext cx="4770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PC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364296" y="6192133"/>
            <a:ext cx="4770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PC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050234" y="6192133"/>
            <a:ext cx="4770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PC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749594" y="6192133"/>
            <a:ext cx="4770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PC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646619" y="6192133"/>
            <a:ext cx="4770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PC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312403" y="6192133"/>
            <a:ext cx="4770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PC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998341" y="6192133"/>
            <a:ext cx="4770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PC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697701" y="6192133"/>
            <a:ext cx="4770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PC</a:t>
            </a:r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298" y="518165"/>
            <a:ext cx="781625" cy="596103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5404" y="365196"/>
            <a:ext cx="902043" cy="902043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2607" y="461990"/>
            <a:ext cx="876411" cy="805249"/>
          </a:xfrm>
          <a:prstGeom prst="rect">
            <a:avLst/>
          </a:prstGeom>
        </p:spPr>
      </p:pic>
      <p:cxnSp>
        <p:nvCxnSpPr>
          <p:cNvPr id="145" name="Straight Connector 144"/>
          <p:cNvCxnSpPr/>
          <p:nvPr/>
        </p:nvCxnSpPr>
        <p:spPr>
          <a:xfrm>
            <a:off x="4942915" y="3393057"/>
            <a:ext cx="0" cy="16954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3" name="Picture 1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7928" y="581231"/>
            <a:ext cx="587976" cy="536751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7381" y="2124997"/>
            <a:ext cx="928969" cy="666053"/>
          </a:xfrm>
          <a:prstGeom prst="rect">
            <a:avLst/>
          </a:prstGeom>
        </p:spPr>
      </p:pic>
      <p:pic>
        <p:nvPicPr>
          <p:cNvPr id="157" name="Picture 1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2040448" y="1571279"/>
            <a:ext cx="587976" cy="536751"/>
          </a:xfrm>
          <a:prstGeom prst="rect">
            <a:avLst/>
          </a:prstGeom>
        </p:spPr>
      </p:pic>
      <p:cxnSp>
        <p:nvCxnSpPr>
          <p:cNvPr id="159" name="Straight Connector 158"/>
          <p:cNvCxnSpPr/>
          <p:nvPr/>
        </p:nvCxnSpPr>
        <p:spPr>
          <a:xfrm flipV="1">
            <a:off x="2277979" y="2791048"/>
            <a:ext cx="0" cy="5945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4869214" y="803215"/>
            <a:ext cx="1020023" cy="130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6699016" y="816217"/>
            <a:ext cx="85660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2686180" y="1059461"/>
            <a:ext cx="1440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Wireless Communication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2664188" y="2325873"/>
            <a:ext cx="798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Wi-Fi</a:t>
            </a:r>
          </a:p>
          <a:p>
            <a:pPr algn="ctr"/>
            <a:r>
              <a:rPr lang="en-US" sz="1200" dirty="0"/>
              <a:t>Router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7508426" y="1112293"/>
            <a:ext cx="79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Main Power Supply</a:t>
            </a:r>
          </a:p>
        </p:txBody>
      </p:sp>
      <p:sp>
        <p:nvSpPr>
          <p:cNvPr id="186" name="Right Brace 185"/>
          <p:cNvSpPr/>
          <p:nvPr/>
        </p:nvSpPr>
        <p:spPr>
          <a:xfrm rot="5400000">
            <a:off x="5219202" y="40116"/>
            <a:ext cx="397365" cy="2541718"/>
          </a:xfrm>
          <a:prstGeom prst="rightBrace">
            <a:avLst>
              <a:gd name="adj1" fmla="val 159911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/>
          <p:cNvSpPr txBox="1"/>
          <p:nvPr/>
        </p:nvSpPr>
        <p:spPr>
          <a:xfrm>
            <a:off x="4990293" y="1524696"/>
            <a:ext cx="883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IOT Device</a:t>
            </a:r>
            <a:endParaRPr lang="en-US" sz="1200" dirty="0"/>
          </a:p>
        </p:txBody>
      </p:sp>
      <p:sp>
        <p:nvSpPr>
          <p:cNvPr id="188" name="TextBox 187"/>
          <p:cNvSpPr txBox="1"/>
          <p:nvPr/>
        </p:nvSpPr>
        <p:spPr>
          <a:xfrm>
            <a:off x="1962860" y="628419"/>
            <a:ext cx="798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APP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5350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26</Words>
  <Application>Microsoft Office PowerPoint</Application>
  <PresentationFormat>A4 Paper (210x297 mm)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9</cp:revision>
  <dcterms:created xsi:type="dcterms:W3CDTF">2019-09-25T14:48:06Z</dcterms:created>
  <dcterms:modified xsi:type="dcterms:W3CDTF">2019-09-25T15:52:45Z</dcterms:modified>
</cp:coreProperties>
</file>