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82" y="-294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2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4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7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6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39D5-45B2-4B04-AD75-320731B35561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30EE-6F1E-44C2-8C30-E980F7021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672" y="179512"/>
            <a:ext cx="5796644" cy="8774814"/>
            <a:chOff x="476672" y="179512"/>
            <a:chExt cx="5796644" cy="8774814"/>
          </a:xfrm>
        </p:grpSpPr>
        <p:sp>
          <p:nvSpPr>
            <p:cNvPr id="4" name="Oval 3"/>
            <p:cNvSpPr/>
            <p:nvPr/>
          </p:nvSpPr>
          <p:spPr>
            <a:xfrm>
              <a:off x="3140968" y="179512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36912" y="683568"/>
              <a:ext cx="1368152" cy="21602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6912" y="683568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Open Application</a:t>
              </a:r>
              <a:endParaRPr lang="en-IN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24944" y="1214046"/>
              <a:ext cx="720080" cy="21602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944" y="121404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Login</a:t>
              </a:r>
              <a:endParaRPr lang="en-IN" sz="1100" dirty="0"/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2960948" y="1841332"/>
              <a:ext cx="648072" cy="648072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6932" y="2034563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 smtClean="0"/>
                <a:t>Granted</a:t>
              </a:r>
              <a:r>
                <a:rPr lang="en-IN" sz="1100" dirty="0" smtClean="0"/>
                <a:t> ? </a:t>
              </a:r>
              <a:endParaRPr lang="en-IN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64904" y="2870229"/>
              <a:ext cx="1368152" cy="43088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0908" y="2870228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Welcome Screen </a:t>
              </a:r>
            </a:p>
            <a:p>
              <a:pPr algn="ctr"/>
              <a:r>
                <a:rPr lang="en-IN" sz="1100" dirty="0" smtClean="0"/>
                <a:t>With 3 options</a:t>
              </a:r>
              <a:endParaRPr lang="en-IN" sz="1100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2462870" y="3589432"/>
              <a:ext cx="1584176" cy="1697139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30258" y="3961962"/>
              <a:ext cx="2080231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 smtClean="0"/>
                <a:t>Choose</a:t>
              </a:r>
              <a:endParaRPr lang="en-IN" sz="1100" dirty="0" smtClean="0"/>
            </a:p>
            <a:p>
              <a:pPr algn="ctr"/>
              <a:r>
                <a:rPr lang="en-IN" sz="1100" dirty="0" smtClean="0"/>
                <a:t>1.Operate Systems</a:t>
              </a:r>
            </a:p>
            <a:p>
              <a:pPr algn="ctr"/>
              <a:r>
                <a:rPr lang="en-IN" sz="1100" dirty="0" smtClean="0"/>
                <a:t>2.Configure labs</a:t>
              </a:r>
            </a:p>
            <a:p>
              <a:pPr algn="ctr"/>
              <a:r>
                <a:rPr lang="en-IN" sz="1100" dirty="0" smtClean="0"/>
                <a:t>3.Operate Switches </a:t>
              </a:r>
              <a:endParaRPr lang="en-IN" sz="11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64904" y="5724129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00908" y="5724128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Select LAB</a:t>
              </a:r>
              <a:endParaRPr lang="en-IN" sz="11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6672" y="5220073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76" y="5220072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Select LAB</a:t>
              </a:r>
              <a:endParaRPr lang="en-IN" sz="11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69160" y="5220073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5164" y="5220072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Select LAB</a:t>
              </a:r>
              <a:endParaRPr lang="en-IN" sz="11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64904" y="6254607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00908" y="6254606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ON/OFF</a:t>
              </a:r>
              <a:endParaRPr lang="en-IN" sz="11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6672" y="5876529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164" y="5839921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Select System</a:t>
              </a:r>
              <a:endParaRPr lang="en-IN" sz="11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6672" y="6542639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9118" y="6519555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SHUT DOWN</a:t>
              </a:r>
              <a:endParaRPr lang="en-IN" sz="11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69160" y="5868145"/>
              <a:ext cx="1368152" cy="21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164" y="5868144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ADD System</a:t>
              </a:r>
              <a:endParaRPr lang="en-IN" sz="11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69160" y="6444209"/>
              <a:ext cx="1368152" cy="430886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9160" y="6444208"/>
              <a:ext cx="1404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Assigning IP Address and Name</a:t>
              </a:r>
              <a:endParaRPr lang="en-IN" sz="1100" dirty="0"/>
            </a:p>
          </p:txBody>
        </p:sp>
        <p:sp>
          <p:nvSpPr>
            <p:cNvPr id="34" name="Flowchart: Decision 33"/>
            <p:cNvSpPr/>
            <p:nvPr/>
          </p:nvSpPr>
          <p:spPr>
            <a:xfrm>
              <a:off x="2918966" y="7406154"/>
              <a:ext cx="648072" cy="648072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Arrow Connector 36"/>
            <p:cNvCxnSpPr>
              <a:stCxn id="4" idx="4"/>
            </p:cNvCxnSpPr>
            <p:nvPr/>
          </p:nvCxnSpPr>
          <p:spPr>
            <a:xfrm>
              <a:off x="3284984" y="467544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9" idx="0"/>
            </p:cNvCxnSpPr>
            <p:nvPr/>
          </p:nvCxnSpPr>
          <p:spPr>
            <a:xfrm>
              <a:off x="3284984" y="899592"/>
              <a:ext cx="0" cy="314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276662" y="1409284"/>
              <a:ext cx="8322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0" idx="2"/>
            </p:cNvCxnSpPr>
            <p:nvPr/>
          </p:nvCxnSpPr>
          <p:spPr>
            <a:xfrm flipH="1">
              <a:off x="3270374" y="2489404"/>
              <a:ext cx="14610" cy="380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3026978" y="8522278"/>
              <a:ext cx="432048" cy="432048"/>
              <a:chOff x="2996952" y="8532440"/>
              <a:chExt cx="432048" cy="43204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068960" y="8604448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996952" y="8532440"/>
                <a:ext cx="432048" cy="4320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5" name="Straight Arrow Connector 54"/>
            <p:cNvCxnSpPr>
              <a:stCxn id="12" idx="2"/>
              <a:endCxn id="16" idx="0"/>
            </p:cNvCxnSpPr>
            <p:nvPr/>
          </p:nvCxnSpPr>
          <p:spPr>
            <a:xfrm>
              <a:off x="3248980" y="3301116"/>
              <a:ext cx="5978" cy="288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8" idx="0"/>
            </p:cNvCxnSpPr>
            <p:nvPr/>
          </p:nvCxnSpPr>
          <p:spPr>
            <a:xfrm>
              <a:off x="3243002" y="5292080"/>
              <a:ext cx="5978" cy="432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5" idx="0"/>
            </p:cNvCxnSpPr>
            <p:nvPr/>
          </p:nvCxnSpPr>
          <p:spPr>
            <a:xfrm>
              <a:off x="3248980" y="5940152"/>
              <a:ext cx="0" cy="314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243002" y="6470050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245991" y="8054226"/>
              <a:ext cx="5978" cy="4680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28" idx="0"/>
            </p:cNvCxnSpPr>
            <p:nvPr/>
          </p:nvCxnSpPr>
          <p:spPr>
            <a:xfrm>
              <a:off x="1149958" y="6091972"/>
              <a:ext cx="10790" cy="45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161356" y="5443732"/>
              <a:ext cx="10790" cy="45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3" idx="0"/>
            </p:cNvCxnSpPr>
            <p:nvPr/>
          </p:nvCxnSpPr>
          <p:spPr>
            <a:xfrm>
              <a:off x="5569936" y="6091972"/>
              <a:ext cx="1302" cy="352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555754" y="5434571"/>
              <a:ext cx="10790" cy="45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0"/>
            </p:cNvCxnSpPr>
            <p:nvPr/>
          </p:nvCxnSpPr>
          <p:spPr>
            <a:xfrm flipH="1">
              <a:off x="1160748" y="4461247"/>
              <a:ext cx="608" cy="7588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541776" y="4438001"/>
              <a:ext cx="10790" cy="78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34" idx="0"/>
            </p:cNvCxnSpPr>
            <p:nvPr/>
          </p:nvCxnSpPr>
          <p:spPr>
            <a:xfrm>
              <a:off x="1149958" y="7380312"/>
              <a:ext cx="2093044" cy="258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34" idx="0"/>
            </p:cNvCxnSpPr>
            <p:nvPr/>
          </p:nvCxnSpPr>
          <p:spPr>
            <a:xfrm flipH="1">
              <a:off x="3243002" y="7380312"/>
              <a:ext cx="2328236" cy="258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149958" y="4453499"/>
              <a:ext cx="1312912" cy="15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47046" y="4438001"/>
              <a:ext cx="1494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28" idx="2"/>
            </p:cNvCxnSpPr>
            <p:nvPr/>
          </p:nvCxnSpPr>
          <p:spPr>
            <a:xfrm>
              <a:off x="1160748" y="6758082"/>
              <a:ext cx="608" cy="622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32" idx="2"/>
            </p:cNvCxnSpPr>
            <p:nvPr/>
          </p:nvCxnSpPr>
          <p:spPr>
            <a:xfrm>
              <a:off x="5553236" y="6875095"/>
              <a:ext cx="2518" cy="505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609020" y="2165368"/>
              <a:ext cx="9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509120" y="1043608"/>
              <a:ext cx="0" cy="112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3270373" y="1043608"/>
              <a:ext cx="12387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284984" y="2448720"/>
              <a:ext cx="46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yes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61048" y="1907704"/>
              <a:ext cx="468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No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17032" y="4181763"/>
              <a:ext cx="2036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 smtClean="0"/>
                <a:t>2.Configure labs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92696" y="4238937"/>
              <a:ext cx="2036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 smtClean="0"/>
                <a:t>1.Operate Systems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0928" y="5333891"/>
              <a:ext cx="2036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 smtClean="0"/>
                <a:t>3.Operate Switches 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2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Acer</cp:lastModifiedBy>
  <cp:revision>8</cp:revision>
  <dcterms:created xsi:type="dcterms:W3CDTF">2020-04-17T05:20:05Z</dcterms:created>
  <dcterms:modified xsi:type="dcterms:W3CDTF">2020-04-16T19:47:47Z</dcterms:modified>
</cp:coreProperties>
</file>