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9" r:id="rId3"/>
    <p:sldId id="260" r:id="rId4"/>
    <p:sldId id="261" r:id="rId5"/>
    <p:sldId id="262" r:id="rId6"/>
    <p:sldId id="263" r:id="rId7"/>
    <p:sldId id="264" r:id="rId8"/>
    <p:sldId id="265" r:id="rId9"/>
    <p:sldId id="266" r:id="rId10"/>
    <p:sldId id="313" r:id="rId11"/>
    <p:sldId id="319" r:id="rId12"/>
    <p:sldId id="321" r:id="rId13"/>
    <p:sldId id="322" r:id="rId14"/>
    <p:sldId id="317" r:id="rId15"/>
    <p:sldId id="318" r:id="rId16"/>
    <p:sldId id="316" r:id="rId17"/>
    <p:sldId id="31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EB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5BA5FC-A6B2-4F83-8E06-1B6EA4905DF9}" v="6" dt="2024-08-23T11:04:09.9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94660"/>
  </p:normalViewPr>
  <p:slideViewPr>
    <p:cSldViewPr snapToGrid="0">
      <p:cViewPr>
        <p:scale>
          <a:sx n="95" d="100"/>
          <a:sy n="95" d="100"/>
        </p:scale>
        <p:origin x="12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ya Mathew (Ratings - Tech)" userId="195d3f29-dcd9-4a47-a9e3-b1fdd6911a80" providerId="ADAL" clId="{AB5BA5FC-A6B2-4F83-8E06-1B6EA4905DF9}"/>
    <pc:docChg chg="undo redo custSel modSld sldOrd">
      <pc:chgData name="Divya Mathew (Ratings - Tech)" userId="195d3f29-dcd9-4a47-a9e3-b1fdd6911a80" providerId="ADAL" clId="{AB5BA5FC-A6B2-4F83-8E06-1B6EA4905DF9}" dt="2024-08-23T11:04:50.834" v="254" actId="20577"/>
      <pc:docMkLst>
        <pc:docMk/>
      </pc:docMkLst>
      <pc:sldChg chg="modSp mod">
        <pc:chgData name="Divya Mathew (Ratings - Tech)" userId="195d3f29-dcd9-4a47-a9e3-b1fdd6911a80" providerId="ADAL" clId="{AB5BA5FC-A6B2-4F83-8E06-1B6EA4905DF9}" dt="2024-08-20T16:49:40.413" v="32" actId="20577"/>
        <pc:sldMkLst>
          <pc:docMk/>
          <pc:sldMk cId="2227056404" sldId="256"/>
        </pc:sldMkLst>
        <pc:spChg chg="mod">
          <ac:chgData name="Divya Mathew (Ratings - Tech)" userId="195d3f29-dcd9-4a47-a9e3-b1fdd6911a80" providerId="ADAL" clId="{AB5BA5FC-A6B2-4F83-8E06-1B6EA4905DF9}" dt="2024-08-20T16:49:40.413" v="32" actId="20577"/>
          <ac:spMkLst>
            <pc:docMk/>
            <pc:sldMk cId="2227056404" sldId="256"/>
            <ac:spMk id="3" creationId="{FEED5B1D-FEB5-6BE1-F1C4-6ED2D4C34B88}"/>
          </ac:spMkLst>
        </pc:spChg>
      </pc:sldChg>
      <pc:sldChg chg="modSp mod">
        <pc:chgData name="Divya Mathew (Ratings - Tech)" userId="195d3f29-dcd9-4a47-a9e3-b1fdd6911a80" providerId="ADAL" clId="{AB5BA5FC-A6B2-4F83-8E06-1B6EA4905DF9}" dt="2024-08-23T05:58:47.176" v="229" actId="20577"/>
        <pc:sldMkLst>
          <pc:docMk/>
          <pc:sldMk cId="2688260552" sldId="259"/>
        </pc:sldMkLst>
        <pc:graphicFrameChg chg="modGraphic">
          <ac:chgData name="Divya Mathew (Ratings - Tech)" userId="195d3f29-dcd9-4a47-a9e3-b1fdd6911a80" providerId="ADAL" clId="{AB5BA5FC-A6B2-4F83-8E06-1B6EA4905DF9}" dt="2024-08-23T05:58:47.176" v="229" actId="20577"/>
          <ac:graphicFrameMkLst>
            <pc:docMk/>
            <pc:sldMk cId="2688260552" sldId="259"/>
            <ac:graphicFrameMk id="4" creationId="{03AE8BB1-B6AE-3206-5BCE-67FC6F6ABB25}"/>
          </ac:graphicFrameMkLst>
        </pc:graphicFrameChg>
      </pc:sldChg>
      <pc:sldChg chg="delSp modSp mod">
        <pc:chgData name="Divya Mathew (Ratings - Tech)" userId="195d3f29-dcd9-4a47-a9e3-b1fdd6911a80" providerId="ADAL" clId="{AB5BA5FC-A6B2-4F83-8E06-1B6EA4905DF9}" dt="2024-08-21T14:33:02.992" v="142" actId="20577"/>
        <pc:sldMkLst>
          <pc:docMk/>
          <pc:sldMk cId="1355898854" sldId="260"/>
        </pc:sldMkLst>
        <pc:spChg chg="mod">
          <ac:chgData name="Divya Mathew (Ratings - Tech)" userId="195d3f29-dcd9-4a47-a9e3-b1fdd6911a80" providerId="ADAL" clId="{AB5BA5FC-A6B2-4F83-8E06-1B6EA4905DF9}" dt="2024-08-21T14:33:02.992" v="142" actId="20577"/>
          <ac:spMkLst>
            <pc:docMk/>
            <pc:sldMk cId="1355898854" sldId="260"/>
            <ac:spMk id="3" creationId="{A6492E17-8099-40FA-83CC-213A209B8409}"/>
          </ac:spMkLst>
        </pc:spChg>
        <pc:spChg chg="del mod">
          <ac:chgData name="Divya Mathew (Ratings - Tech)" userId="195d3f29-dcd9-4a47-a9e3-b1fdd6911a80" providerId="ADAL" clId="{AB5BA5FC-A6B2-4F83-8E06-1B6EA4905DF9}" dt="2024-08-21T14:31:01.716" v="103" actId="478"/>
          <ac:spMkLst>
            <pc:docMk/>
            <pc:sldMk cId="1355898854" sldId="260"/>
            <ac:spMk id="6" creationId="{73C084F3-EA4C-AD59-7662-2B3DA3CB6EFD}"/>
          </ac:spMkLst>
        </pc:spChg>
        <pc:spChg chg="del mod">
          <ac:chgData name="Divya Mathew (Ratings - Tech)" userId="195d3f29-dcd9-4a47-a9e3-b1fdd6911a80" providerId="ADAL" clId="{AB5BA5FC-A6B2-4F83-8E06-1B6EA4905DF9}" dt="2024-08-21T14:31:06.021" v="107" actId="478"/>
          <ac:spMkLst>
            <pc:docMk/>
            <pc:sldMk cId="1355898854" sldId="260"/>
            <ac:spMk id="9" creationId="{0B1F50C2-FD04-17CE-7AC1-AB70B94E7910}"/>
          </ac:spMkLst>
        </pc:spChg>
        <pc:graphicFrameChg chg="del modGraphic">
          <ac:chgData name="Divya Mathew (Ratings - Tech)" userId="195d3f29-dcd9-4a47-a9e3-b1fdd6911a80" providerId="ADAL" clId="{AB5BA5FC-A6B2-4F83-8E06-1B6EA4905DF9}" dt="2024-08-21T14:31:03.929" v="105" actId="478"/>
          <ac:graphicFrameMkLst>
            <pc:docMk/>
            <pc:sldMk cId="1355898854" sldId="260"/>
            <ac:graphicFrameMk id="4" creationId="{68A82686-3D88-60C0-5FC7-D310070FC3D5}"/>
          </ac:graphicFrameMkLst>
        </pc:graphicFrameChg>
        <pc:graphicFrameChg chg="del">
          <ac:chgData name="Divya Mathew (Ratings - Tech)" userId="195d3f29-dcd9-4a47-a9e3-b1fdd6911a80" providerId="ADAL" clId="{AB5BA5FC-A6B2-4F83-8E06-1B6EA4905DF9}" dt="2024-08-21T14:31:07.265" v="108" actId="478"/>
          <ac:graphicFrameMkLst>
            <pc:docMk/>
            <pc:sldMk cId="1355898854" sldId="260"/>
            <ac:graphicFrameMk id="7" creationId="{A466FEC9-8A51-A445-C2E4-4276ED135180}"/>
          </ac:graphicFrameMkLst>
        </pc:graphicFrameChg>
      </pc:sldChg>
      <pc:sldChg chg="addSp delSp modSp mod setBg">
        <pc:chgData name="Divya Mathew (Ratings - Tech)" userId="195d3f29-dcd9-4a47-a9e3-b1fdd6911a80" providerId="ADAL" clId="{AB5BA5FC-A6B2-4F83-8E06-1B6EA4905DF9}" dt="2024-08-21T14:34:17.054" v="151" actId="20577"/>
        <pc:sldMkLst>
          <pc:docMk/>
          <pc:sldMk cId="905610801" sldId="261"/>
        </pc:sldMkLst>
        <pc:spChg chg="mod">
          <ac:chgData name="Divya Mathew (Ratings - Tech)" userId="195d3f29-dcd9-4a47-a9e3-b1fdd6911a80" providerId="ADAL" clId="{AB5BA5FC-A6B2-4F83-8E06-1B6EA4905DF9}" dt="2024-08-21T14:26:31.001" v="69" actId="26606"/>
          <ac:spMkLst>
            <pc:docMk/>
            <pc:sldMk cId="905610801" sldId="261"/>
            <ac:spMk id="2" creationId="{9BFEC556-BFCF-C61D-07F0-1A8DD39032F5}"/>
          </ac:spMkLst>
        </pc:spChg>
        <pc:spChg chg="mod">
          <ac:chgData name="Divya Mathew (Ratings - Tech)" userId="195d3f29-dcd9-4a47-a9e3-b1fdd6911a80" providerId="ADAL" clId="{AB5BA5FC-A6B2-4F83-8E06-1B6EA4905DF9}" dt="2024-08-21T14:34:17.054" v="151" actId="20577"/>
          <ac:spMkLst>
            <pc:docMk/>
            <pc:sldMk cId="905610801" sldId="261"/>
            <ac:spMk id="3" creationId="{2EC68A87-BEA3-830C-BC64-0818C67F9B14}"/>
          </ac:spMkLst>
        </pc:spChg>
        <pc:spChg chg="add del">
          <ac:chgData name="Divya Mathew (Ratings - Tech)" userId="195d3f29-dcd9-4a47-a9e3-b1fdd6911a80" providerId="ADAL" clId="{AB5BA5FC-A6B2-4F83-8E06-1B6EA4905DF9}" dt="2024-08-21T14:24:58.175" v="52" actId="26606"/>
          <ac:spMkLst>
            <pc:docMk/>
            <pc:sldMk cId="905610801" sldId="261"/>
            <ac:spMk id="11" creationId="{058A14AF-9FB5-4CC7-BA35-E8E85D3EDF0E}"/>
          </ac:spMkLst>
        </pc:spChg>
        <pc:spChg chg="add del">
          <ac:chgData name="Divya Mathew (Ratings - Tech)" userId="195d3f29-dcd9-4a47-a9e3-b1fdd6911a80" providerId="ADAL" clId="{AB5BA5FC-A6B2-4F83-8E06-1B6EA4905DF9}" dt="2024-08-21T14:24:58.175" v="52" actId="26606"/>
          <ac:spMkLst>
            <pc:docMk/>
            <pc:sldMk cId="905610801" sldId="261"/>
            <ac:spMk id="13" creationId="{3A9A4357-BD1D-4622-A4FE-766E6AB8DE84}"/>
          </ac:spMkLst>
        </pc:spChg>
        <pc:spChg chg="add del">
          <ac:chgData name="Divya Mathew (Ratings - Tech)" userId="195d3f29-dcd9-4a47-a9e3-b1fdd6911a80" providerId="ADAL" clId="{AB5BA5FC-A6B2-4F83-8E06-1B6EA4905DF9}" dt="2024-08-21T14:24:58.175" v="52" actId="26606"/>
          <ac:spMkLst>
            <pc:docMk/>
            <pc:sldMk cId="905610801" sldId="261"/>
            <ac:spMk id="15" creationId="{E659831F-0D9A-4C63-9EBB-8435B85A440F}"/>
          </ac:spMkLst>
        </pc:spChg>
        <pc:spChg chg="add del">
          <ac:chgData name="Divya Mathew (Ratings - Tech)" userId="195d3f29-dcd9-4a47-a9e3-b1fdd6911a80" providerId="ADAL" clId="{AB5BA5FC-A6B2-4F83-8E06-1B6EA4905DF9}" dt="2024-08-21T14:24:58.175" v="52" actId="26606"/>
          <ac:spMkLst>
            <pc:docMk/>
            <pc:sldMk cId="905610801" sldId="261"/>
            <ac:spMk id="17" creationId="{E6995CE5-F890-4ABA-82A2-26507CE8D2A3}"/>
          </ac:spMkLst>
        </pc:spChg>
        <pc:spChg chg="add del">
          <ac:chgData name="Divya Mathew (Ratings - Tech)" userId="195d3f29-dcd9-4a47-a9e3-b1fdd6911a80" providerId="ADAL" clId="{AB5BA5FC-A6B2-4F83-8E06-1B6EA4905DF9}" dt="2024-08-21T14:25:34.753" v="58" actId="26606"/>
          <ac:spMkLst>
            <pc:docMk/>
            <pc:sldMk cId="905610801" sldId="261"/>
            <ac:spMk id="19" creationId="{7FF47CB7-972F-479F-A36D-9E72D26EC8DA}"/>
          </ac:spMkLst>
        </pc:spChg>
        <pc:spChg chg="add del">
          <ac:chgData name="Divya Mathew (Ratings - Tech)" userId="195d3f29-dcd9-4a47-a9e3-b1fdd6911a80" providerId="ADAL" clId="{AB5BA5FC-A6B2-4F83-8E06-1B6EA4905DF9}" dt="2024-08-21T14:25:34.753" v="58" actId="26606"/>
          <ac:spMkLst>
            <pc:docMk/>
            <pc:sldMk cId="905610801" sldId="261"/>
            <ac:spMk id="20" creationId="{0D153B68-5844-490D-8E67-F616D6D721CA}"/>
          </ac:spMkLst>
        </pc:spChg>
        <pc:spChg chg="add del">
          <ac:chgData name="Divya Mathew (Ratings - Tech)" userId="195d3f29-dcd9-4a47-a9e3-b1fdd6911a80" providerId="ADAL" clId="{AB5BA5FC-A6B2-4F83-8E06-1B6EA4905DF9}" dt="2024-08-21T14:25:34.753" v="58" actId="26606"/>
          <ac:spMkLst>
            <pc:docMk/>
            <pc:sldMk cId="905610801" sldId="261"/>
            <ac:spMk id="21" creationId="{9A0D773F-7A7D-4DBB-9DEA-86BB8B8F4BC8}"/>
          </ac:spMkLst>
        </pc:spChg>
        <pc:spChg chg="add del">
          <ac:chgData name="Divya Mathew (Ratings - Tech)" userId="195d3f29-dcd9-4a47-a9e3-b1fdd6911a80" providerId="ADAL" clId="{AB5BA5FC-A6B2-4F83-8E06-1B6EA4905DF9}" dt="2024-08-21T14:26:31.001" v="69" actId="26606"/>
          <ac:spMkLst>
            <pc:docMk/>
            <pc:sldMk cId="905610801" sldId="261"/>
            <ac:spMk id="26" creationId="{352BEC0E-22F8-46D0-9632-375DB541B06C}"/>
          </ac:spMkLst>
        </pc:spChg>
        <pc:spChg chg="add del">
          <ac:chgData name="Divya Mathew (Ratings - Tech)" userId="195d3f29-dcd9-4a47-a9e3-b1fdd6911a80" providerId="ADAL" clId="{AB5BA5FC-A6B2-4F83-8E06-1B6EA4905DF9}" dt="2024-08-21T14:26:31.001" v="69" actId="26606"/>
          <ac:spMkLst>
            <pc:docMk/>
            <pc:sldMk cId="905610801" sldId="261"/>
            <ac:spMk id="28" creationId="{3FCFB1DE-0B7E-48CC-BA90-B2AB0889F9D6}"/>
          </ac:spMkLst>
        </pc:spChg>
        <pc:spChg chg="add">
          <ac:chgData name="Divya Mathew (Ratings - Tech)" userId="195d3f29-dcd9-4a47-a9e3-b1fdd6911a80" providerId="ADAL" clId="{AB5BA5FC-A6B2-4F83-8E06-1B6EA4905DF9}" dt="2024-08-21T14:26:31.001" v="69" actId="26606"/>
          <ac:spMkLst>
            <pc:docMk/>
            <pc:sldMk cId="905610801" sldId="261"/>
            <ac:spMk id="33" creationId="{5F255613-AAE8-4321-9EBA-89253DD45042}"/>
          </ac:spMkLst>
        </pc:spChg>
        <pc:spChg chg="add">
          <ac:chgData name="Divya Mathew (Ratings - Tech)" userId="195d3f29-dcd9-4a47-a9e3-b1fdd6911a80" providerId="ADAL" clId="{AB5BA5FC-A6B2-4F83-8E06-1B6EA4905DF9}" dt="2024-08-21T14:26:31.001" v="69" actId="26606"/>
          <ac:spMkLst>
            <pc:docMk/>
            <pc:sldMk cId="905610801" sldId="261"/>
            <ac:spMk id="35" creationId="{5A3987B4-5CBA-4CB7-862B-56A9917A2D35}"/>
          </ac:spMkLst>
        </pc:spChg>
        <pc:spChg chg="add">
          <ac:chgData name="Divya Mathew (Ratings - Tech)" userId="195d3f29-dcd9-4a47-a9e3-b1fdd6911a80" providerId="ADAL" clId="{AB5BA5FC-A6B2-4F83-8E06-1B6EA4905DF9}" dt="2024-08-21T14:26:31.001" v="69" actId="26606"/>
          <ac:spMkLst>
            <pc:docMk/>
            <pc:sldMk cId="905610801" sldId="261"/>
            <ac:spMk id="37" creationId="{CB147A70-DC29-4DDF-A34C-2B82C6E2295E}"/>
          </ac:spMkLst>
        </pc:spChg>
        <pc:spChg chg="add">
          <ac:chgData name="Divya Mathew (Ratings - Tech)" userId="195d3f29-dcd9-4a47-a9e3-b1fdd6911a80" providerId="ADAL" clId="{AB5BA5FC-A6B2-4F83-8E06-1B6EA4905DF9}" dt="2024-08-21T14:26:31.001" v="69" actId="26606"/>
          <ac:spMkLst>
            <pc:docMk/>
            <pc:sldMk cId="905610801" sldId="261"/>
            <ac:spMk id="39" creationId="{D1B80E9C-CF8A-440B-B8F5-54BF121BF458}"/>
          </ac:spMkLst>
        </pc:spChg>
        <pc:spChg chg="add">
          <ac:chgData name="Divya Mathew (Ratings - Tech)" userId="195d3f29-dcd9-4a47-a9e3-b1fdd6911a80" providerId="ADAL" clId="{AB5BA5FC-A6B2-4F83-8E06-1B6EA4905DF9}" dt="2024-08-21T14:26:31.001" v="69" actId="26606"/>
          <ac:spMkLst>
            <pc:docMk/>
            <pc:sldMk cId="905610801" sldId="261"/>
            <ac:spMk id="41" creationId="{F1FF25AD-D64E-45A0-B2D0-F4A6AB092614}"/>
          </ac:spMkLst>
        </pc:spChg>
        <pc:graphicFrameChg chg="del modGraphic">
          <ac:chgData name="Divya Mathew (Ratings - Tech)" userId="195d3f29-dcd9-4a47-a9e3-b1fdd6911a80" providerId="ADAL" clId="{AB5BA5FC-A6B2-4F83-8E06-1B6EA4905DF9}" dt="2024-08-21T14:22:54.750" v="34" actId="478"/>
          <ac:graphicFrameMkLst>
            <pc:docMk/>
            <pc:sldMk cId="905610801" sldId="261"/>
            <ac:graphicFrameMk id="4" creationId="{D51C934E-4AFC-1A0A-20C2-2C616F09A046}"/>
          </ac:graphicFrameMkLst>
        </pc:graphicFrameChg>
        <pc:graphicFrameChg chg="del modGraphic">
          <ac:chgData name="Divya Mathew (Ratings - Tech)" userId="195d3f29-dcd9-4a47-a9e3-b1fdd6911a80" providerId="ADAL" clId="{AB5BA5FC-A6B2-4F83-8E06-1B6EA4905DF9}" dt="2024-08-21T14:22:58.395" v="37" actId="478"/>
          <ac:graphicFrameMkLst>
            <pc:docMk/>
            <pc:sldMk cId="905610801" sldId="261"/>
            <ac:graphicFrameMk id="9" creationId="{DBCA7BC2-003E-6150-E719-78EF19BADE6F}"/>
          </ac:graphicFrameMkLst>
        </pc:graphicFrameChg>
        <pc:graphicFrameChg chg="del">
          <ac:chgData name="Divya Mathew (Ratings - Tech)" userId="195d3f29-dcd9-4a47-a9e3-b1fdd6911a80" providerId="ADAL" clId="{AB5BA5FC-A6B2-4F83-8E06-1B6EA4905DF9}" dt="2024-08-21T14:22:59.995" v="38" actId="478"/>
          <ac:graphicFrameMkLst>
            <pc:docMk/>
            <pc:sldMk cId="905610801" sldId="261"/>
            <ac:graphicFrameMk id="10" creationId="{1EDDD49D-515E-EF19-870E-40AAB07A0463}"/>
          </ac:graphicFrameMkLst>
        </pc:graphicFrameChg>
        <pc:picChg chg="add mod ord">
          <ac:chgData name="Divya Mathew (Ratings - Tech)" userId="195d3f29-dcd9-4a47-a9e3-b1fdd6911a80" providerId="ADAL" clId="{AB5BA5FC-A6B2-4F83-8E06-1B6EA4905DF9}" dt="2024-08-21T14:30:16.871" v="95" actId="1076"/>
          <ac:picMkLst>
            <pc:docMk/>
            <pc:sldMk cId="905610801" sldId="261"/>
            <ac:picMk id="6" creationId="{2C5013B2-FC8A-6EDA-8A28-D61D4DF360A5}"/>
          </ac:picMkLst>
        </pc:picChg>
        <pc:picChg chg="add mod ord">
          <ac:chgData name="Divya Mathew (Ratings - Tech)" userId="195d3f29-dcd9-4a47-a9e3-b1fdd6911a80" providerId="ADAL" clId="{AB5BA5FC-A6B2-4F83-8E06-1B6EA4905DF9}" dt="2024-08-21T14:30:28.227" v="98" actId="1076"/>
          <ac:picMkLst>
            <pc:docMk/>
            <pc:sldMk cId="905610801" sldId="261"/>
            <ac:picMk id="8" creationId="{7E4CAA4E-5EFD-8D69-CAE4-DA39B0D9A391}"/>
          </ac:picMkLst>
        </pc:picChg>
        <pc:picChg chg="add mod ord">
          <ac:chgData name="Divya Mathew (Ratings - Tech)" userId="195d3f29-dcd9-4a47-a9e3-b1fdd6911a80" providerId="ADAL" clId="{AB5BA5FC-A6B2-4F83-8E06-1B6EA4905DF9}" dt="2024-08-21T14:30:22.226" v="96" actId="1076"/>
          <ac:picMkLst>
            <pc:docMk/>
            <pc:sldMk cId="905610801" sldId="261"/>
            <ac:picMk id="14" creationId="{C2A70EC8-5A9B-CC99-E381-73FABE4B04A0}"/>
          </ac:picMkLst>
        </pc:picChg>
        <pc:picChg chg="add mod">
          <ac:chgData name="Divya Mathew (Ratings - Tech)" userId="195d3f29-dcd9-4a47-a9e3-b1fdd6911a80" providerId="ADAL" clId="{AB5BA5FC-A6B2-4F83-8E06-1B6EA4905DF9}" dt="2024-08-21T14:30:33.897" v="100" actId="14100"/>
          <ac:picMkLst>
            <pc:docMk/>
            <pc:sldMk cId="905610801" sldId="261"/>
            <ac:picMk id="18" creationId="{851F5890-D646-307B-45DE-1593E5F5342E}"/>
          </ac:picMkLst>
        </pc:picChg>
        <pc:picChg chg="add mod">
          <ac:chgData name="Divya Mathew (Ratings - Tech)" userId="195d3f29-dcd9-4a47-a9e3-b1fdd6911a80" providerId="ADAL" clId="{AB5BA5FC-A6B2-4F83-8E06-1B6EA4905DF9}" dt="2024-08-21T14:28:02.499" v="88" actId="14100"/>
          <ac:picMkLst>
            <pc:docMk/>
            <pc:sldMk cId="905610801" sldId="261"/>
            <ac:picMk id="23" creationId="{B31A238E-F412-0DE5-A223-F2DBDDA6EEE0}"/>
          </ac:picMkLst>
        </pc:picChg>
        <pc:picChg chg="add mod">
          <ac:chgData name="Divya Mathew (Ratings - Tech)" userId="195d3f29-dcd9-4a47-a9e3-b1fdd6911a80" providerId="ADAL" clId="{AB5BA5FC-A6B2-4F83-8E06-1B6EA4905DF9}" dt="2024-08-21T14:28:33.609" v="93" actId="1076"/>
          <ac:picMkLst>
            <pc:docMk/>
            <pc:sldMk cId="905610801" sldId="261"/>
            <ac:picMk id="25" creationId="{54616C86-8F56-F86A-0969-2B3B98C0746A}"/>
          </ac:picMkLst>
        </pc:picChg>
      </pc:sldChg>
      <pc:sldChg chg="addSp delSp modSp mod">
        <pc:chgData name="Divya Mathew (Ratings - Tech)" userId="195d3f29-dcd9-4a47-a9e3-b1fdd6911a80" providerId="ADAL" clId="{AB5BA5FC-A6B2-4F83-8E06-1B6EA4905DF9}" dt="2024-08-21T14:36:31.193" v="208" actId="20577"/>
        <pc:sldMkLst>
          <pc:docMk/>
          <pc:sldMk cId="563108799" sldId="262"/>
        </pc:sldMkLst>
        <pc:graphicFrameChg chg="add del modGraphic">
          <ac:chgData name="Divya Mathew (Ratings - Tech)" userId="195d3f29-dcd9-4a47-a9e3-b1fdd6911a80" providerId="ADAL" clId="{AB5BA5FC-A6B2-4F83-8E06-1B6EA4905DF9}" dt="2024-08-21T14:35:23.823" v="165" actId="6549"/>
          <ac:graphicFrameMkLst>
            <pc:docMk/>
            <pc:sldMk cId="563108799" sldId="262"/>
            <ac:graphicFrameMk id="4" creationId="{C0B593FE-96E1-A34D-AE68-6E258D5CBF86}"/>
          </ac:graphicFrameMkLst>
        </pc:graphicFrameChg>
        <pc:graphicFrameChg chg="add del modGraphic">
          <ac:chgData name="Divya Mathew (Ratings - Tech)" userId="195d3f29-dcd9-4a47-a9e3-b1fdd6911a80" providerId="ADAL" clId="{AB5BA5FC-A6B2-4F83-8E06-1B6EA4905DF9}" dt="2024-08-21T14:36:31.193" v="208" actId="20577"/>
          <ac:graphicFrameMkLst>
            <pc:docMk/>
            <pc:sldMk cId="563108799" sldId="262"/>
            <ac:graphicFrameMk id="5" creationId="{B476F521-25DD-3E10-F8EA-E16BD5E61BA9}"/>
          </ac:graphicFrameMkLst>
        </pc:graphicFrameChg>
        <pc:graphicFrameChg chg="add del modGraphic">
          <ac:chgData name="Divya Mathew (Ratings - Tech)" userId="195d3f29-dcd9-4a47-a9e3-b1fdd6911a80" providerId="ADAL" clId="{AB5BA5FC-A6B2-4F83-8E06-1B6EA4905DF9}" dt="2024-08-21T14:34:48.288" v="162" actId="20577"/>
          <ac:graphicFrameMkLst>
            <pc:docMk/>
            <pc:sldMk cId="563108799" sldId="262"/>
            <ac:graphicFrameMk id="6" creationId="{EBA26C39-EDCE-6470-9605-6E173A8BB96C}"/>
          </ac:graphicFrameMkLst>
        </pc:graphicFrameChg>
        <pc:picChg chg="add del mod">
          <ac:chgData name="Divya Mathew (Ratings - Tech)" userId="195d3f29-dcd9-4a47-a9e3-b1fdd6911a80" providerId="ADAL" clId="{AB5BA5FC-A6B2-4F83-8E06-1B6EA4905DF9}" dt="2024-08-21T14:33:50.386" v="148" actId="478"/>
          <ac:picMkLst>
            <pc:docMk/>
            <pc:sldMk cId="563108799" sldId="262"/>
            <ac:picMk id="8" creationId="{A06C2BB4-C070-62FC-E1D4-21CAD6E95C54}"/>
          </ac:picMkLst>
        </pc:picChg>
      </pc:sldChg>
      <pc:sldChg chg="modSp mod">
        <pc:chgData name="Divya Mathew (Ratings - Tech)" userId="195d3f29-dcd9-4a47-a9e3-b1fdd6911a80" providerId="ADAL" clId="{AB5BA5FC-A6B2-4F83-8E06-1B6EA4905DF9}" dt="2024-08-13T05:54:58.009" v="15" actId="14100"/>
        <pc:sldMkLst>
          <pc:docMk/>
          <pc:sldMk cId="967135747" sldId="265"/>
        </pc:sldMkLst>
        <pc:spChg chg="mod">
          <ac:chgData name="Divya Mathew (Ratings - Tech)" userId="195d3f29-dcd9-4a47-a9e3-b1fdd6911a80" providerId="ADAL" clId="{AB5BA5FC-A6B2-4F83-8E06-1B6EA4905DF9}" dt="2024-08-13T05:54:58.009" v="15" actId="14100"/>
          <ac:spMkLst>
            <pc:docMk/>
            <pc:sldMk cId="967135747" sldId="265"/>
            <ac:spMk id="3" creationId="{E59D4EF9-2AD9-58E3-46AC-01D154FEBBE3}"/>
          </ac:spMkLst>
        </pc:spChg>
        <pc:graphicFrameChg chg="modGraphic">
          <ac:chgData name="Divya Mathew (Ratings - Tech)" userId="195d3f29-dcd9-4a47-a9e3-b1fdd6911a80" providerId="ADAL" clId="{AB5BA5FC-A6B2-4F83-8E06-1B6EA4905DF9}" dt="2024-08-13T05:54:05.843" v="1" actId="14100"/>
          <ac:graphicFrameMkLst>
            <pc:docMk/>
            <pc:sldMk cId="967135747" sldId="265"/>
            <ac:graphicFrameMk id="6" creationId="{88618685-8D05-D14D-A056-E9561A8C99FC}"/>
          </ac:graphicFrameMkLst>
        </pc:graphicFrameChg>
        <pc:graphicFrameChg chg="mod modGraphic">
          <ac:chgData name="Divya Mathew (Ratings - Tech)" userId="195d3f29-dcd9-4a47-a9e3-b1fdd6911a80" providerId="ADAL" clId="{AB5BA5FC-A6B2-4F83-8E06-1B6EA4905DF9}" dt="2024-08-13T05:54:18.343" v="5" actId="14100"/>
          <ac:graphicFrameMkLst>
            <pc:docMk/>
            <pc:sldMk cId="967135747" sldId="265"/>
            <ac:graphicFrameMk id="7" creationId="{59225F46-D46E-5E5F-4D77-5B436C3AB089}"/>
          </ac:graphicFrameMkLst>
        </pc:graphicFrameChg>
        <pc:graphicFrameChg chg="mod modGraphic">
          <ac:chgData name="Divya Mathew (Ratings - Tech)" userId="195d3f29-dcd9-4a47-a9e3-b1fdd6911a80" providerId="ADAL" clId="{AB5BA5FC-A6B2-4F83-8E06-1B6EA4905DF9}" dt="2024-08-13T05:54:38.115" v="10" actId="14100"/>
          <ac:graphicFrameMkLst>
            <pc:docMk/>
            <pc:sldMk cId="967135747" sldId="265"/>
            <ac:graphicFrameMk id="8" creationId="{97025912-9C30-76B5-1F36-1176D2F34FD0}"/>
          </ac:graphicFrameMkLst>
        </pc:graphicFrameChg>
      </pc:sldChg>
      <pc:sldChg chg="modSp mod">
        <pc:chgData name="Divya Mathew (Ratings - Tech)" userId="195d3f29-dcd9-4a47-a9e3-b1fdd6911a80" providerId="ADAL" clId="{AB5BA5FC-A6B2-4F83-8E06-1B6EA4905DF9}" dt="2024-08-20T15:19:09.591" v="21" actId="1076"/>
        <pc:sldMkLst>
          <pc:docMk/>
          <pc:sldMk cId="480477932" sldId="313"/>
        </pc:sldMkLst>
        <pc:spChg chg="mod">
          <ac:chgData name="Divya Mathew (Ratings - Tech)" userId="195d3f29-dcd9-4a47-a9e3-b1fdd6911a80" providerId="ADAL" clId="{AB5BA5FC-A6B2-4F83-8E06-1B6EA4905DF9}" dt="2024-08-20T15:18:59.872" v="19" actId="1076"/>
          <ac:spMkLst>
            <pc:docMk/>
            <pc:sldMk cId="480477932" sldId="313"/>
            <ac:spMk id="9" creationId="{00000000-0000-0000-0000-000000000000}"/>
          </ac:spMkLst>
        </pc:spChg>
        <pc:spChg chg="mod">
          <ac:chgData name="Divya Mathew (Ratings - Tech)" userId="195d3f29-dcd9-4a47-a9e3-b1fdd6911a80" providerId="ADAL" clId="{AB5BA5FC-A6B2-4F83-8E06-1B6EA4905DF9}" dt="2024-08-20T15:18:54.350" v="18" actId="1076"/>
          <ac:spMkLst>
            <pc:docMk/>
            <pc:sldMk cId="480477932" sldId="313"/>
            <ac:spMk id="16" creationId="{00000000-0000-0000-0000-000000000000}"/>
          </ac:spMkLst>
        </pc:spChg>
        <pc:spChg chg="mod">
          <ac:chgData name="Divya Mathew (Ratings - Tech)" userId="195d3f29-dcd9-4a47-a9e3-b1fdd6911a80" providerId="ADAL" clId="{AB5BA5FC-A6B2-4F83-8E06-1B6EA4905DF9}" dt="2024-08-20T15:19:09.591" v="21" actId="1076"/>
          <ac:spMkLst>
            <pc:docMk/>
            <pc:sldMk cId="480477932" sldId="313"/>
            <ac:spMk id="22" creationId="{00000000-0000-0000-0000-000000000000}"/>
          </ac:spMkLst>
        </pc:spChg>
        <pc:grpChg chg="mod">
          <ac:chgData name="Divya Mathew (Ratings - Tech)" userId="195d3f29-dcd9-4a47-a9e3-b1fdd6911a80" providerId="ADAL" clId="{AB5BA5FC-A6B2-4F83-8E06-1B6EA4905DF9}" dt="2024-08-20T15:18:46.959" v="16" actId="1076"/>
          <ac:grpSpMkLst>
            <pc:docMk/>
            <pc:sldMk cId="480477932" sldId="313"/>
            <ac:grpSpMk id="5" creationId="{00000000-0000-0000-0000-000000000000}"/>
          </ac:grpSpMkLst>
        </pc:grpChg>
        <pc:grpChg chg="mod">
          <ac:chgData name="Divya Mathew (Ratings - Tech)" userId="195d3f29-dcd9-4a47-a9e3-b1fdd6911a80" providerId="ADAL" clId="{AB5BA5FC-A6B2-4F83-8E06-1B6EA4905DF9}" dt="2024-08-20T15:18:49.830" v="17" actId="1076"/>
          <ac:grpSpMkLst>
            <pc:docMk/>
            <pc:sldMk cId="480477932" sldId="313"/>
            <ac:grpSpMk id="12" creationId="{00000000-0000-0000-0000-000000000000}"/>
          </ac:grpSpMkLst>
        </pc:grpChg>
        <pc:grpChg chg="mod">
          <ac:chgData name="Divya Mathew (Ratings - Tech)" userId="195d3f29-dcd9-4a47-a9e3-b1fdd6911a80" providerId="ADAL" clId="{AB5BA5FC-A6B2-4F83-8E06-1B6EA4905DF9}" dt="2024-08-20T15:19:04.770" v="20" actId="1076"/>
          <ac:grpSpMkLst>
            <pc:docMk/>
            <pc:sldMk cId="480477932" sldId="313"/>
            <ac:grpSpMk id="18" creationId="{00000000-0000-0000-0000-000000000000}"/>
          </ac:grpSpMkLst>
        </pc:grpChg>
      </pc:sldChg>
      <pc:sldChg chg="ord">
        <pc:chgData name="Divya Mathew (Ratings - Tech)" userId="195d3f29-dcd9-4a47-a9e3-b1fdd6911a80" providerId="ADAL" clId="{AB5BA5FC-A6B2-4F83-8E06-1B6EA4905DF9}" dt="2024-08-23T06:41:57.913" v="231"/>
        <pc:sldMkLst>
          <pc:docMk/>
          <pc:sldMk cId="278346402" sldId="315"/>
        </pc:sldMkLst>
      </pc:sldChg>
      <pc:sldChg chg="ord">
        <pc:chgData name="Divya Mathew (Ratings - Tech)" userId="195d3f29-dcd9-4a47-a9e3-b1fdd6911a80" providerId="ADAL" clId="{AB5BA5FC-A6B2-4F83-8E06-1B6EA4905DF9}" dt="2024-08-20T15:19:58.745" v="24" actId="20578"/>
        <pc:sldMkLst>
          <pc:docMk/>
          <pc:sldMk cId="388108577" sldId="316"/>
        </pc:sldMkLst>
      </pc:sldChg>
      <pc:sldChg chg="addSp modSp mod">
        <pc:chgData name="Divya Mathew (Ratings - Tech)" userId="195d3f29-dcd9-4a47-a9e3-b1fdd6911a80" providerId="ADAL" clId="{AB5BA5FC-A6B2-4F83-8E06-1B6EA4905DF9}" dt="2024-08-23T11:04:50.834" v="254" actId="20577"/>
        <pc:sldMkLst>
          <pc:docMk/>
          <pc:sldMk cId="944635639" sldId="319"/>
        </pc:sldMkLst>
        <pc:spChg chg="mod">
          <ac:chgData name="Divya Mathew (Ratings - Tech)" userId="195d3f29-dcd9-4a47-a9e3-b1fdd6911a80" providerId="ADAL" clId="{AB5BA5FC-A6B2-4F83-8E06-1B6EA4905DF9}" dt="2024-08-23T11:04:50.834" v="254" actId="20577"/>
          <ac:spMkLst>
            <pc:docMk/>
            <pc:sldMk cId="944635639" sldId="319"/>
            <ac:spMk id="3" creationId="{0B3C6608-8CFC-10C5-B2E3-89A3B8424685}"/>
          </ac:spMkLst>
        </pc:spChg>
        <pc:spChg chg="add">
          <ac:chgData name="Divya Mathew (Ratings - Tech)" userId="195d3f29-dcd9-4a47-a9e3-b1fdd6911a80" providerId="ADAL" clId="{AB5BA5FC-A6B2-4F83-8E06-1B6EA4905DF9}" dt="2024-08-23T11:03:55.019" v="233"/>
          <ac:spMkLst>
            <pc:docMk/>
            <pc:sldMk cId="944635639" sldId="319"/>
            <ac:spMk id="4" creationId="{F0B2238D-4EB1-B6E5-85B7-97D1834527F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0462EE-B436-42A3-9B33-2F60C5561A06}" type="datetimeFigureOut">
              <a:rPr lang="en-US" smtClean="0"/>
              <a:t>8/23/2024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57D247-DF1F-49BC-9D49-8512178F336B}" type="slidenum">
              <a:rPr lang="en-US" smtClean="0"/>
              <a:t>‹#›</a:t>
            </a:fld>
            <a:endParaRPr lang="en-US"/>
          </a:p>
        </p:txBody>
      </p:sp>
    </p:spTree>
    <p:extLst>
      <p:ext uri="{BB962C8B-B14F-4D97-AF65-F5344CB8AC3E}">
        <p14:creationId xmlns:p14="http://schemas.microsoft.com/office/powerpoint/2010/main" val="3849357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57D247-DF1F-49BC-9D49-8512178F336B}" type="slidenum">
              <a:rPr lang="en-US" smtClean="0"/>
              <a:t>4</a:t>
            </a:fld>
            <a:endParaRPr lang="en-US"/>
          </a:p>
        </p:txBody>
      </p:sp>
    </p:spTree>
    <p:extLst>
      <p:ext uri="{BB962C8B-B14F-4D97-AF65-F5344CB8AC3E}">
        <p14:creationId xmlns:p14="http://schemas.microsoft.com/office/powerpoint/2010/main" val="368355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6E571-A647-90CB-0DB9-80B013CF8E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74C2B1-BCCB-57C7-0AA1-E2A9815C67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1B05EA-DF76-1D2F-737D-FE0FB90FCF1E}"/>
              </a:ext>
            </a:extLst>
          </p:cNvPr>
          <p:cNvSpPr>
            <a:spLocks noGrp="1"/>
          </p:cNvSpPr>
          <p:nvPr>
            <p:ph type="dt" sz="half" idx="10"/>
          </p:nvPr>
        </p:nvSpPr>
        <p:spPr/>
        <p:txBody>
          <a:bodyPr/>
          <a:lstStyle/>
          <a:p>
            <a:fld id="{0A2CE0CC-ACE1-466A-AB7F-82E7D1C5C0EC}" type="datetimeFigureOut">
              <a:rPr lang="en-US" smtClean="0"/>
              <a:t>8/23/2024</a:t>
            </a:fld>
            <a:endParaRPr lang="en-US"/>
          </a:p>
        </p:txBody>
      </p:sp>
      <p:sp>
        <p:nvSpPr>
          <p:cNvPr id="5" name="Footer Placeholder 4">
            <a:extLst>
              <a:ext uri="{FF2B5EF4-FFF2-40B4-BE49-F238E27FC236}">
                <a16:creationId xmlns:a16="http://schemas.microsoft.com/office/drawing/2014/main" id="{7DA86A6A-0AEB-18F1-7A5B-1567C4F205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EED026-3EB8-7142-AC54-E804AF963043}"/>
              </a:ext>
            </a:extLst>
          </p:cNvPr>
          <p:cNvSpPr>
            <a:spLocks noGrp="1"/>
          </p:cNvSpPr>
          <p:nvPr>
            <p:ph type="sldNum" sz="quarter" idx="12"/>
          </p:nvPr>
        </p:nvSpPr>
        <p:spPr/>
        <p:txBody>
          <a:bodyPr/>
          <a:lstStyle/>
          <a:p>
            <a:fld id="{ACDCC62D-0186-42F6-962E-71D94A0A6AE7}" type="slidenum">
              <a:rPr lang="en-US" smtClean="0"/>
              <a:t>‹#›</a:t>
            </a:fld>
            <a:endParaRPr lang="en-US"/>
          </a:p>
        </p:txBody>
      </p:sp>
    </p:spTree>
    <p:extLst>
      <p:ext uri="{BB962C8B-B14F-4D97-AF65-F5344CB8AC3E}">
        <p14:creationId xmlns:p14="http://schemas.microsoft.com/office/powerpoint/2010/main" val="1873038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8B8CC-AA2B-FBC7-1F6E-9F511A2739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F50528-2F36-AA64-D7B4-8037231476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EA6571-D5AC-DC0C-A906-155CC553EF5C}"/>
              </a:ext>
            </a:extLst>
          </p:cNvPr>
          <p:cNvSpPr>
            <a:spLocks noGrp="1"/>
          </p:cNvSpPr>
          <p:nvPr>
            <p:ph type="dt" sz="half" idx="10"/>
          </p:nvPr>
        </p:nvSpPr>
        <p:spPr/>
        <p:txBody>
          <a:bodyPr/>
          <a:lstStyle/>
          <a:p>
            <a:fld id="{0A2CE0CC-ACE1-466A-AB7F-82E7D1C5C0EC}" type="datetimeFigureOut">
              <a:rPr lang="en-US" smtClean="0"/>
              <a:t>8/23/2024</a:t>
            </a:fld>
            <a:endParaRPr lang="en-US"/>
          </a:p>
        </p:txBody>
      </p:sp>
      <p:sp>
        <p:nvSpPr>
          <p:cNvPr id="5" name="Footer Placeholder 4">
            <a:extLst>
              <a:ext uri="{FF2B5EF4-FFF2-40B4-BE49-F238E27FC236}">
                <a16:creationId xmlns:a16="http://schemas.microsoft.com/office/drawing/2014/main" id="{954F5EE8-814A-D9D5-C265-8AA149BF71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D88019-73B8-F4CC-D8F6-135D4C379C0B}"/>
              </a:ext>
            </a:extLst>
          </p:cNvPr>
          <p:cNvSpPr>
            <a:spLocks noGrp="1"/>
          </p:cNvSpPr>
          <p:nvPr>
            <p:ph type="sldNum" sz="quarter" idx="12"/>
          </p:nvPr>
        </p:nvSpPr>
        <p:spPr/>
        <p:txBody>
          <a:bodyPr/>
          <a:lstStyle/>
          <a:p>
            <a:fld id="{ACDCC62D-0186-42F6-962E-71D94A0A6AE7}" type="slidenum">
              <a:rPr lang="en-US" smtClean="0"/>
              <a:t>‹#›</a:t>
            </a:fld>
            <a:endParaRPr lang="en-US"/>
          </a:p>
        </p:txBody>
      </p:sp>
    </p:spTree>
    <p:extLst>
      <p:ext uri="{BB962C8B-B14F-4D97-AF65-F5344CB8AC3E}">
        <p14:creationId xmlns:p14="http://schemas.microsoft.com/office/powerpoint/2010/main" val="2757057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7292EF-AC66-51B7-003F-5B2C5A1B2D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5C14C4-0806-BD1A-7CF6-96BCFA0F27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35E5A8-6977-2335-73B0-5878C2C6366B}"/>
              </a:ext>
            </a:extLst>
          </p:cNvPr>
          <p:cNvSpPr>
            <a:spLocks noGrp="1"/>
          </p:cNvSpPr>
          <p:nvPr>
            <p:ph type="dt" sz="half" idx="10"/>
          </p:nvPr>
        </p:nvSpPr>
        <p:spPr/>
        <p:txBody>
          <a:bodyPr/>
          <a:lstStyle/>
          <a:p>
            <a:fld id="{0A2CE0CC-ACE1-466A-AB7F-82E7D1C5C0EC}" type="datetimeFigureOut">
              <a:rPr lang="en-US" smtClean="0"/>
              <a:t>8/23/2024</a:t>
            </a:fld>
            <a:endParaRPr lang="en-US"/>
          </a:p>
        </p:txBody>
      </p:sp>
      <p:sp>
        <p:nvSpPr>
          <p:cNvPr id="5" name="Footer Placeholder 4">
            <a:extLst>
              <a:ext uri="{FF2B5EF4-FFF2-40B4-BE49-F238E27FC236}">
                <a16:creationId xmlns:a16="http://schemas.microsoft.com/office/drawing/2014/main" id="{052452F7-2763-FC89-83E2-7A7679C5B2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D0DCF3-6FF1-C9B9-612C-EF3A0B28F350}"/>
              </a:ext>
            </a:extLst>
          </p:cNvPr>
          <p:cNvSpPr>
            <a:spLocks noGrp="1"/>
          </p:cNvSpPr>
          <p:nvPr>
            <p:ph type="sldNum" sz="quarter" idx="12"/>
          </p:nvPr>
        </p:nvSpPr>
        <p:spPr/>
        <p:txBody>
          <a:bodyPr/>
          <a:lstStyle/>
          <a:p>
            <a:fld id="{ACDCC62D-0186-42F6-962E-71D94A0A6AE7}" type="slidenum">
              <a:rPr lang="en-US" smtClean="0"/>
              <a:t>‹#›</a:t>
            </a:fld>
            <a:endParaRPr lang="en-US"/>
          </a:p>
        </p:txBody>
      </p:sp>
    </p:spTree>
    <p:extLst>
      <p:ext uri="{BB962C8B-B14F-4D97-AF65-F5344CB8AC3E}">
        <p14:creationId xmlns:p14="http://schemas.microsoft.com/office/powerpoint/2010/main" val="472541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73" b="1" i="0">
                <a:solidFill>
                  <a:srgbClr val="433728"/>
                </a:solidFill>
                <a:latin typeface="Times New Roman"/>
                <a:cs typeface="Times New Roman"/>
              </a:defRPr>
            </a:lvl1pPr>
          </a:lstStyle>
          <a:p>
            <a:endParaRPr/>
          </a:p>
        </p:txBody>
      </p:sp>
      <p:sp>
        <p:nvSpPr>
          <p:cNvPr id="3" name="Holder 3"/>
          <p:cNvSpPr>
            <a:spLocks noGrp="1"/>
          </p:cNvSpPr>
          <p:nvPr>
            <p:ph sz="half" idx="2"/>
          </p:nvPr>
        </p:nvSpPr>
        <p:spPr>
          <a:xfrm>
            <a:off x="609600" y="1538353"/>
            <a:ext cx="530352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38353"/>
            <a:ext cx="5303520" cy="38779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841799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A038E-B8AE-4032-E8A2-BCB03ECCAD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7BA9EB-27C8-78E9-BAA8-2683A66A74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F1F373-ADC6-0BAD-F465-16CDA66D25A0}"/>
              </a:ext>
            </a:extLst>
          </p:cNvPr>
          <p:cNvSpPr>
            <a:spLocks noGrp="1"/>
          </p:cNvSpPr>
          <p:nvPr>
            <p:ph type="dt" sz="half" idx="10"/>
          </p:nvPr>
        </p:nvSpPr>
        <p:spPr/>
        <p:txBody>
          <a:bodyPr/>
          <a:lstStyle/>
          <a:p>
            <a:fld id="{0A2CE0CC-ACE1-466A-AB7F-82E7D1C5C0EC}" type="datetimeFigureOut">
              <a:rPr lang="en-US" smtClean="0"/>
              <a:t>8/23/2024</a:t>
            </a:fld>
            <a:endParaRPr lang="en-US"/>
          </a:p>
        </p:txBody>
      </p:sp>
      <p:sp>
        <p:nvSpPr>
          <p:cNvPr id="5" name="Footer Placeholder 4">
            <a:extLst>
              <a:ext uri="{FF2B5EF4-FFF2-40B4-BE49-F238E27FC236}">
                <a16:creationId xmlns:a16="http://schemas.microsoft.com/office/drawing/2014/main" id="{24C642D0-A2EC-A522-7E54-7B212BF850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A5D569-163C-5AAC-7968-493A3E0CF98A}"/>
              </a:ext>
            </a:extLst>
          </p:cNvPr>
          <p:cNvSpPr>
            <a:spLocks noGrp="1"/>
          </p:cNvSpPr>
          <p:nvPr>
            <p:ph type="sldNum" sz="quarter" idx="12"/>
          </p:nvPr>
        </p:nvSpPr>
        <p:spPr/>
        <p:txBody>
          <a:bodyPr/>
          <a:lstStyle/>
          <a:p>
            <a:fld id="{ACDCC62D-0186-42F6-962E-71D94A0A6AE7}" type="slidenum">
              <a:rPr lang="en-US" smtClean="0"/>
              <a:t>‹#›</a:t>
            </a:fld>
            <a:endParaRPr lang="en-US"/>
          </a:p>
        </p:txBody>
      </p:sp>
    </p:spTree>
    <p:extLst>
      <p:ext uri="{BB962C8B-B14F-4D97-AF65-F5344CB8AC3E}">
        <p14:creationId xmlns:p14="http://schemas.microsoft.com/office/powerpoint/2010/main" val="3491769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371A9-BD71-4AB6-FFB3-8D34C35C41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FF431C-DC1D-A975-BA30-81DA6E0C567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8EB380-C777-82F7-2EBB-67A4D9B60CFD}"/>
              </a:ext>
            </a:extLst>
          </p:cNvPr>
          <p:cNvSpPr>
            <a:spLocks noGrp="1"/>
          </p:cNvSpPr>
          <p:nvPr>
            <p:ph type="dt" sz="half" idx="10"/>
          </p:nvPr>
        </p:nvSpPr>
        <p:spPr/>
        <p:txBody>
          <a:bodyPr/>
          <a:lstStyle/>
          <a:p>
            <a:fld id="{0A2CE0CC-ACE1-466A-AB7F-82E7D1C5C0EC}" type="datetimeFigureOut">
              <a:rPr lang="en-US" smtClean="0"/>
              <a:t>8/23/2024</a:t>
            </a:fld>
            <a:endParaRPr lang="en-US"/>
          </a:p>
        </p:txBody>
      </p:sp>
      <p:sp>
        <p:nvSpPr>
          <p:cNvPr id="5" name="Footer Placeholder 4">
            <a:extLst>
              <a:ext uri="{FF2B5EF4-FFF2-40B4-BE49-F238E27FC236}">
                <a16:creationId xmlns:a16="http://schemas.microsoft.com/office/drawing/2014/main" id="{583365FA-5DBD-FD69-4E7D-A66499DCE2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D69DA-6446-9359-00C2-5F6E5622034B}"/>
              </a:ext>
            </a:extLst>
          </p:cNvPr>
          <p:cNvSpPr>
            <a:spLocks noGrp="1"/>
          </p:cNvSpPr>
          <p:nvPr>
            <p:ph type="sldNum" sz="quarter" idx="12"/>
          </p:nvPr>
        </p:nvSpPr>
        <p:spPr/>
        <p:txBody>
          <a:bodyPr/>
          <a:lstStyle/>
          <a:p>
            <a:fld id="{ACDCC62D-0186-42F6-962E-71D94A0A6AE7}" type="slidenum">
              <a:rPr lang="en-US" smtClean="0"/>
              <a:t>‹#›</a:t>
            </a:fld>
            <a:endParaRPr lang="en-US"/>
          </a:p>
        </p:txBody>
      </p:sp>
    </p:spTree>
    <p:extLst>
      <p:ext uri="{BB962C8B-B14F-4D97-AF65-F5344CB8AC3E}">
        <p14:creationId xmlns:p14="http://schemas.microsoft.com/office/powerpoint/2010/main" val="2446551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3C59D-7FE4-D7A9-1168-60D1FB23B6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6A2CEA-F867-9DE0-66B4-CFAE678C92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366E84-CC89-CDA9-4DCC-77702017D8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1E6A13-B85F-1F59-0425-3EE9AE7BCA5F}"/>
              </a:ext>
            </a:extLst>
          </p:cNvPr>
          <p:cNvSpPr>
            <a:spLocks noGrp="1"/>
          </p:cNvSpPr>
          <p:nvPr>
            <p:ph type="dt" sz="half" idx="10"/>
          </p:nvPr>
        </p:nvSpPr>
        <p:spPr/>
        <p:txBody>
          <a:bodyPr/>
          <a:lstStyle/>
          <a:p>
            <a:fld id="{0A2CE0CC-ACE1-466A-AB7F-82E7D1C5C0EC}" type="datetimeFigureOut">
              <a:rPr lang="en-US" smtClean="0"/>
              <a:t>8/23/2024</a:t>
            </a:fld>
            <a:endParaRPr lang="en-US"/>
          </a:p>
        </p:txBody>
      </p:sp>
      <p:sp>
        <p:nvSpPr>
          <p:cNvPr id="6" name="Footer Placeholder 5">
            <a:extLst>
              <a:ext uri="{FF2B5EF4-FFF2-40B4-BE49-F238E27FC236}">
                <a16:creationId xmlns:a16="http://schemas.microsoft.com/office/drawing/2014/main" id="{9DBF708A-6841-66A0-0C49-A4DBAE68EA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EEB2D2-1068-0545-4426-EFC600B76C94}"/>
              </a:ext>
            </a:extLst>
          </p:cNvPr>
          <p:cNvSpPr>
            <a:spLocks noGrp="1"/>
          </p:cNvSpPr>
          <p:nvPr>
            <p:ph type="sldNum" sz="quarter" idx="12"/>
          </p:nvPr>
        </p:nvSpPr>
        <p:spPr/>
        <p:txBody>
          <a:bodyPr/>
          <a:lstStyle/>
          <a:p>
            <a:fld id="{ACDCC62D-0186-42F6-962E-71D94A0A6AE7}" type="slidenum">
              <a:rPr lang="en-US" smtClean="0"/>
              <a:t>‹#›</a:t>
            </a:fld>
            <a:endParaRPr lang="en-US"/>
          </a:p>
        </p:txBody>
      </p:sp>
    </p:spTree>
    <p:extLst>
      <p:ext uri="{BB962C8B-B14F-4D97-AF65-F5344CB8AC3E}">
        <p14:creationId xmlns:p14="http://schemas.microsoft.com/office/powerpoint/2010/main" val="4161220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0D54E-2297-A13D-CE30-567CE61904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FC9557-324E-81E3-CEF7-001B291585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26CF12-3430-FDB3-898E-AF42E5DEB2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61DB91-3F4E-D822-5817-0CF80860D2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356F95-9EBD-5951-2022-8295C1808B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B44836-9B58-4F79-13C7-7A6FDB324067}"/>
              </a:ext>
            </a:extLst>
          </p:cNvPr>
          <p:cNvSpPr>
            <a:spLocks noGrp="1"/>
          </p:cNvSpPr>
          <p:nvPr>
            <p:ph type="dt" sz="half" idx="10"/>
          </p:nvPr>
        </p:nvSpPr>
        <p:spPr/>
        <p:txBody>
          <a:bodyPr/>
          <a:lstStyle/>
          <a:p>
            <a:fld id="{0A2CE0CC-ACE1-466A-AB7F-82E7D1C5C0EC}" type="datetimeFigureOut">
              <a:rPr lang="en-US" smtClean="0"/>
              <a:t>8/23/2024</a:t>
            </a:fld>
            <a:endParaRPr lang="en-US"/>
          </a:p>
        </p:txBody>
      </p:sp>
      <p:sp>
        <p:nvSpPr>
          <p:cNvPr id="8" name="Footer Placeholder 7">
            <a:extLst>
              <a:ext uri="{FF2B5EF4-FFF2-40B4-BE49-F238E27FC236}">
                <a16:creationId xmlns:a16="http://schemas.microsoft.com/office/drawing/2014/main" id="{F4B88563-A8CB-57D8-AB95-9F7E26CDF0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561E7B-FF82-7928-85AA-B9D48F04537F}"/>
              </a:ext>
            </a:extLst>
          </p:cNvPr>
          <p:cNvSpPr>
            <a:spLocks noGrp="1"/>
          </p:cNvSpPr>
          <p:nvPr>
            <p:ph type="sldNum" sz="quarter" idx="12"/>
          </p:nvPr>
        </p:nvSpPr>
        <p:spPr/>
        <p:txBody>
          <a:bodyPr/>
          <a:lstStyle/>
          <a:p>
            <a:fld id="{ACDCC62D-0186-42F6-962E-71D94A0A6AE7}" type="slidenum">
              <a:rPr lang="en-US" smtClean="0"/>
              <a:t>‹#›</a:t>
            </a:fld>
            <a:endParaRPr lang="en-US"/>
          </a:p>
        </p:txBody>
      </p:sp>
    </p:spTree>
    <p:extLst>
      <p:ext uri="{BB962C8B-B14F-4D97-AF65-F5344CB8AC3E}">
        <p14:creationId xmlns:p14="http://schemas.microsoft.com/office/powerpoint/2010/main" val="3827240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29915-A519-88CA-B587-E156F2D4C6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A98BF6-1309-E51A-A16B-8D598FFB6F48}"/>
              </a:ext>
            </a:extLst>
          </p:cNvPr>
          <p:cNvSpPr>
            <a:spLocks noGrp="1"/>
          </p:cNvSpPr>
          <p:nvPr>
            <p:ph type="dt" sz="half" idx="10"/>
          </p:nvPr>
        </p:nvSpPr>
        <p:spPr/>
        <p:txBody>
          <a:bodyPr/>
          <a:lstStyle/>
          <a:p>
            <a:fld id="{0A2CE0CC-ACE1-466A-AB7F-82E7D1C5C0EC}" type="datetimeFigureOut">
              <a:rPr lang="en-US" smtClean="0"/>
              <a:t>8/23/2024</a:t>
            </a:fld>
            <a:endParaRPr lang="en-US"/>
          </a:p>
        </p:txBody>
      </p:sp>
      <p:sp>
        <p:nvSpPr>
          <p:cNvPr id="4" name="Footer Placeholder 3">
            <a:extLst>
              <a:ext uri="{FF2B5EF4-FFF2-40B4-BE49-F238E27FC236}">
                <a16:creationId xmlns:a16="http://schemas.microsoft.com/office/drawing/2014/main" id="{82122B37-424B-869B-8AD1-F04326C68C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1AD8C0-B47B-02E4-AC8D-471F0DCA08C2}"/>
              </a:ext>
            </a:extLst>
          </p:cNvPr>
          <p:cNvSpPr>
            <a:spLocks noGrp="1"/>
          </p:cNvSpPr>
          <p:nvPr>
            <p:ph type="sldNum" sz="quarter" idx="12"/>
          </p:nvPr>
        </p:nvSpPr>
        <p:spPr/>
        <p:txBody>
          <a:bodyPr/>
          <a:lstStyle/>
          <a:p>
            <a:fld id="{ACDCC62D-0186-42F6-962E-71D94A0A6AE7}" type="slidenum">
              <a:rPr lang="en-US" smtClean="0"/>
              <a:t>‹#›</a:t>
            </a:fld>
            <a:endParaRPr lang="en-US"/>
          </a:p>
        </p:txBody>
      </p:sp>
    </p:spTree>
    <p:extLst>
      <p:ext uri="{BB962C8B-B14F-4D97-AF65-F5344CB8AC3E}">
        <p14:creationId xmlns:p14="http://schemas.microsoft.com/office/powerpoint/2010/main" val="2901082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43A9E3-3186-BDB4-941D-417DAD836893}"/>
              </a:ext>
            </a:extLst>
          </p:cNvPr>
          <p:cNvSpPr>
            <a:spLocks noGrp="1"/>
          </p:cNvSpPr>
          <p:nvPr>
            <p:ph type="dt" sz="half" idx="10"/>
          </p:nvPr>
        </p:nvSpPr>
        <p:spPr/>
        <p:txBody>
          <a:bodyPr/>
          <a:lstStyle/>
          <a:p>
            <a:fld id="{0A2CE0CC-ACE1-466A-AB7F-82E7D1C5C0EC}" type="datetimeFigureOut">
              <a:rPr lang="en-US" smtClean="0"/>
              <a:t>8/23/2024</a:t>
            </a:fld>
            <a:endParaRPr lang="en-US"/>
          </a:p>
        </p:txBody>
      </p:sp>
      <p:sp>
        <p:nvSpPr>
          <p:cNvPr id="3" name="Footer Placeholder 2">
            <a:extLst>
              <a:ext uri="{FF2B5EF4-FFF2-40B4-BE49-F238E27FC236}">
                <a16:creationId xmlns:a16="http://schemas.microsoft.com/office/drawing/2014/main" id="{CC552890-DA05-DF2C-FDC9-C00D74FDF4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1C671B-4506-D2C7-5DD4-124AF6A322C9}"/>
              </a:ext>
            </a:extLst>
          </p:cNvPr>
          <p:cNvSpPr>
            <a:spLocks noGrp="1"/>
          </p:cNvSpPr>
          <p:nvPr>
            <p:ph type="sldNum" sz="quarter" idx="12"/>
          </p:nvPr>
        </p:nvSpPr>
        <p:spPr/>
        <p:txBody>
          <a:bodyPr/>
          <a:lstStyle/>
          <a:p>
            <a:fld id="{ACDCC62D-0186-42F6-962E-71D94A0A6AE7}" type="slidenum">
              <a:rPr lang="en-US" smtClean="0"/>
              <a:t>‹#›</a:t>
            </a:fld>
            <a:endParaRPr lang="en-US"/>
          </a:p>
        </p:txBody>
      </p:sp>
    </p:spTree>
    <p:extLst>
      <p:ext uri="{BB962C8B-B14F-4D97-AF65-F5344CB8AC3E}">
        <p14:creationId xmlns:p14="http://schemas.microsoft.com/office/powerpoint/2010/main" val="2736432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05AA2-36CF-50A9-B2CC-7FF66A7420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F225AC-4702-C248-3DFA-46B45577E0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558EC9-C8D3-631E-5268-A9180C40C4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D57C6-53C4-4C31-CEFB-21EB259ED836}"/>
              </a:ext>
            </a:extLst>
          </p:cNvPr>
          <p:cNvSpPr>
            <a:spLocks noGrp="1"/>
          </p:cNvSpPr>
          <p:nvPr>
            <p:ph type="dt" sz="half" idx="10"/>
          </p:nvPr>
        </p:nvSpPr>
        <p:spPr/>
        <p:txBody>
          <a:bodyPr/>
          <a:lstStyle/>
          <a:p>
            <a:fld id="{0A2CE0CC-ACE1-466A-AB7F-82E7D1C5C0EC}" type="datetimeFigureOut">
              <a:rPr lang="en-US" smtClean="0"/>
              <a:t>8/23/2024</a:t>
            </a:fld>
            <a:endParaRPr lang="en-US"/>
          </a:p>
        </p:txBody>
      </p:sp>
      <p:sp>
        <p:nvSpPr>
          <p:cNvPr id="6" name="Footer Placeholder 5">
            <a:extLst>
              <a:ext uri="{FF2B5EF4-FFF2-40B4-BE49-F238E27FC236}">
                <a16:creationId xmlns:a16="http://schemas.microsoft.com/office/drawing/2014/main" id="{DD2C2257-28E6-0993-5007-A95852F193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BC64C0-3908-1A3F-77D2-29E8517C6F87}"/>
              </a:ext>
            </a:extLst>
          </p:cNvPr>
          <p:cNvSpPr>
            <a:spLocks noGrp="1"/>
          </p:cNvSpPr>
          <p:nvPr>
            <p:ph type="sldNum" sz="quarter" idx="12"/>
          </p:nvPr>
        </p:nvSpPr>
        <p:spPr/>
        <p:txBody>
          <a:bodyPr/>
          <a:lstStyle/>
          <a:p>
            <a:fld id="{ACDCC62D-0186-42F6-962E-71D94A0A6AE7}" type="slidenum">
              <a:rPr lang="en-US" smtClean="0"/>
              <a:t>‹#›</a:t>
            </a:fld>
            <a:endParaRPr lang="en-US"/>
          </a:p>
        </p:txBody>
      </p:sp>
    </p:spTree>
    <p:extLst>
      <p:ext uri="{BB962C8B-B14F-4D97-AF65-F5344CB8AC3E}">
        <p14:creationId xmlns:p14="http://schemas.microsoft.com/office/powerpoint/2010/main" val="2485595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DCAB3-FDF6-C264-2BF8-CF954C3703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AAB2A0-8318-7634-8380-382945F54E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A39B28-962E-D1B7-EE8E-9BBE71E968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F0CEBA-7C1F-17A2-A5CD-FA28FB35260B}"/>
              </a:ext>
            </a:extLst>
          </p:cNvPr>
          <p:cNvSpPr>
            <a:spLocks noGrp="1"/>
          </p:cNvSpPr>
          <p:nvPr>
            <p:ph type="dt" sz="half" idx="10"/>
          </p:nvPr>
        </p:nvSpPr>
        <p:spPr/>
        <p:txBody>
          <a:bodyPr/>
          <a:lstStyle/>
          <a:p>
            <a:fld id="{0A2CE0CC-ACE1-466A-AB7F-82E7D1C5C0EC}" type="datetimeFigureOut">
              <a:rPr lang="en-US" smtClean="0"/>
              <a:t>8/23/2024</a:t>
            </a:fld>
            <a:endParaRPr lang="en-US"/>
          </a:p>
        </p:txBody>
      </p:sp>
      <p:sp>
        <p:nvSpPr>
          <p:cNvPr id="6" name="Footer Placeholder 5">
            <a:extLst>
              <a:ext uri="{FF2B5EF4-FFF2-40B4-BE49-F238E27FC236}">
                <a16:creationId xmlns:a16="http://schemas.microsoft.com/office/drawing/2014/main" id="{805AC7C5-65A5-3A25-CA36-F849E69697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BF60C1-39BB-4E37-EE61-CBDDCCC0F792}"/>
              </a:ext>
            </a:extLst>
          </p:cNvPr>
          <p:cNvSpPr>
            <a:spLocks noGrp="1"/>
          </p:cNvSpPr>
          <p:nvPr>
            <p:ph type="sldNum" sz="quarter" idx="12"/>
          </p:nvPr>
        </p:nvSpPr>
        <p:spPr/>
        <p:txBody>
          <a:bodyPr/>
          <a:lstStyle/>
          <a:p>
            <a:fld id="{ACDCC62D-0186-42F6-962E-71D94A0A6AE7}" type="slidenum">
              <a:rPr lang="en-US" smtClean="0"/>
              <a:t>‹#›</a:t>
            </a:fld>
            <a:endParaRPr lang="en-US"/>
          </a:p>
        </p:txBody>
      </p:sp>
    </p:spTree>
    <p:extLst>
      <p:ext uri="{BB962C8B-B14F-4D97-AF65-F5344CB8AC3E}">
        <p14:creationId xmlns:p14="http://schemas.microsoft.com/office/powerpoint/2010/main" val="244689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495512-A642-44D9-8B71-CCD4B0521D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B02F3C-26AC-9457-733F-D14DAC94CC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C1F3B3-AFCE-4120-B0B6-0463B991A7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A2CE0CC-ACE1-466A-AB7F-82E7D1C5C0EC}" type="datetimeFigureOut">
              <a:rPr lang="en-US" smtClean="0"/>
              <a:t>8/23/2024</a:t>
            </a:fld>
            <a:endParaRPr lang="en-US"/>
          </a:p>
        </p:txBody>
      </p:sp>
      <p:sp>
        <p:nvSpPr>
          <p:cNvPr id="5" name="Footer Placeholder 4">
            <a:extLst>
              <a:ext uri="{FF2B5EF4-FFF2-40B4-BE49-F238E27FC236}">
                <a16:creationId xmlns:a16="http://schemas.microsoft.com/office/drawing/2014/main" id="{D10A3DB6-650F-321E-70F1-D7AF3E6B89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8A87A13-5902-81B5-7A06-3672A53479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CDCC62D-0186-42F6-962E-71D94A0A6AE7}" type="slidenum">
              <a:rPr lang="en-US" smtClean="0"/>
              <a:t>‹#›</a:t>
            </a:fld>
            <a:endParaRPr lang="en-US"/>
          </a:p>
        </p:txBody>
      </p:sp>
    </p:spTree>
    <p:extLst>
      <p:ext uri="{BB962C8B-B14F-4D97-AF65-F5344CB8AC3E}">
        <p14:creationId xmlns:p14="http://schemas.microsoft.com/office/powerpoint/2010/main" val="3413721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A6C149-FB10-EF64-8E82-BB5F6BC56232}"/>
              </a:ext>
            </a:extLst>
          </p:cNvPr>
          <p:cNvSpPr>
            <a:spLocks noGrp="1"/>
          </p:cNvSpPr>
          <p:nvPr>
            <p:ph type="ctrTitle"/>
          </p:nvPr>
        </p:nvSpPr>
        <p:spPr>
          <a:xfrm>
            <a:off x="1123356" y="1188637"/>
            <a:ext cx="9984615" cy="1597228"/>
          </a:xfrm>
        </p:spPr>
        <p:txBody>
          <a:bodyPr vert="horz" lIns="91440" tIns="45720" rIns="91440" bIns="45720" rtlCol="0" anchor="ctr">
            <a:normAutofit/>
          </a:bodyPr>
          <a:lstStyle/>
          <a:p>
            <a:pPr algn="l"/>
            <a:r>
              <a:rPr lang="en-US" kern="1200" dirty="0">
                <a:solidFill>
                  <a:schemeClr val="tx1"/>
                </a:solidFill>
                <a:latin typeface="+mj-lt"/>
                <a:ea typeface="+mj-ea"/>
                <a:cs typeface="+mj-cs"/>
              </a:rPr>
              <a:t>Week -2 : Agenda</a:t>
            </a:r>
          </a:p>
        </p:txBody>
      </p:sp>
      <p:pic>
        <p:nvPicPr>
          <p:cNvPr id="7" name="Graphic 6" descr="Check List">
            <a:extLst>
              <a:ext uri="{FF2B5EF4-FFF2-40B4-BE49-F238E27FC236}">
                <a16:creationId xmlns:a16="http://schemas.microsoft.com/office/drawing/2014/main" id="{8EB50B07-50FB-31E6-4950-8D606AA539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26250" y="3018327"/>
            <a:ext cx="2728198" cy="2728198"/>
          </a:xfrm>
          <a:prstGeom prst="rect">
            <a:avLst/>
          </a:prstGeom>
        </p:spPr>
      </p:pic>
      <p:sp>
        <p:nvSpPr>
          <p:cNvPr id="3" name="Subtitle 2">
            <a:extLst>
              <a:ext uri="{FF2B5EF4-FFF2-40B4-BE49-F238E27FC236}">
                <a16:creationId xmlns:a16="http://schemas.microsoft.com/office/drawing/2014/main" id="{FEED5B1D-FEB5-6BE1-F1C4-6ED2D4C34B88}"/>
              </a:ext>
            </a:extLst>
          </p:cNvPr>
          <p:cNvSpPr>
            <a:spLocks noGrp="1"/>
          </p:cNvSpPr>
          <p:nvPr>
            <p:ph type="subTitle" idx="1"/>
          </p:nvPr>
        </p:nvSpPr>
        <p:spPr>
          <a:xfrm>
            <a:off x="5255260" y="2998278"/>
            <a:ext cx="4238257" cy="2728198"/>
          </a:xfrm>
        </p:spPr>
        <p:txBody>
          <a:bodyPr vert="horz" lIns="91440" tIns="45720" rIns="91440" bIns="45720" rtlCol="0" anchor="t">
            <a:normAutofit/>
          </a:bodyPr>
          <a:lstStyle/>
          <a:p>
            <a:pPr marL="342900" lvl="0" indent="-228600" algn="l">
              <a:buFont typeface="Arial" panose="020B0604020202020204" pitchFamily="34" charset="0"/>
              <a:buChar char="•"/>
            </a:pPr>
            <a:r>
              <a:rPr lang="en-US" sz="1900" dirty="0"/>
              <a:t>JavaScript</a:t>
            </a:r>
          </a:p>
          <a:p>
            <a:pPr marL="342900" lvl="0" indent="-228600" algn="l">
              <a:buFont typeface="Arial" panose="020B0604020202020204" pitchFamily="34" charset="0"/>
              <a:buChar char="•"/>
            </a:pPr>
            <a:r>
              <a:rPr lang="en-US" sz="1900" dirty="0"/>
              <a:t>TypeScript</a:t>
            </a:r>
          </a:p>
          <a:p>
            <a:pPr marL="342900" lvl="0" indent="-228600" algn="l">
              <a:buFont typeface="Arial" panose="020B0604020202020204" pitchFamily="34" charset="0"/>
              <a:buChar char="•"/>
            </a:pPr>
            <a:r>
              <a:rPr lang="en-US" sz="1900" b="0" i="0" dirty="0"/>
              <a:t>Introduction to Angular Framework</a:t>
            </a:r>
            <a:endParaRPr lang="en-US" sz="1900" dirty="0"/>
          </a:p>
          <a:p>
            <a:pPr marL="342900" lvl="0" indent="-228600" algn="l">
              <a:buFont typeface="Arial" panose="020B0604020202020204" pitchFamily="34" charset="0"/>
              <a:buChar char="•"/>
            </a:pPr>
            <a:r>
              <a:rPr lang="en-US" sz="1900" dirty="0"/>
              <a:t>Angular-</a:t>
            </a:r>
            <a:r>
              <a:rPr lang="en-US" sz="1900" b="0" i="0" dirty="0"/>
              <a:t>ng g commands, folder structure</a:t>
            </a:r>
          </a:p>
          <a:p>
            <a:pPr marL="342900" lvl="0" indent="-228600" algn="l">
              <a:buFont typeface="Arial" panose="020B0604020202020204" pitchFamily="34" charset="0"/>
              <a:buChar char="•"/>
            </a:pPr>
            <a:r>
              <a:rPr lang="en-US" sz="1900" b="0" i="0" dirty="0"/>
              <a:t>Lifecycle hooks</a:t>
            </a:r>
            <a:endParaRPr lang="en-US" sz="1900" dirty="0"/>
          </a:p>
          <a:p>
            <a:pPr indent="-228600" algn="l">
              <a:buFont typeface="Arial" panose="020B0604020202020204" pitchFamily="34" charset="0"/>
              <a:buChar char="•"/>
            </a:pPr>
            <a:endParaRPr lang="en-US" sz="1900" dirty="0"/>
          </a:p>
        </p:txBody>
      </p:sp>
    </p:spTree>
    <p:extLst>
      <p:ext uri="{BB962C8B-B14F-4D97-AF65-F5344CB8AC3E}">
        <p14:creationId xmlns:p14="http://schemas.microsoft.com/office/powerpoint/2010/main" val="2227056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40560"/>
            <a:ext cx="12192000" cy="6570811"/>
          </a:xfrm>
          <a:custGeom>
            <a:avLst/>
            <a:gdLst/>
            <a:ahLst/>
            <a:cxnLst/>
            <a:rect l="l" t="t" r="r" b="b"/>
            <a:pathLst>
              <a:path w="11430000" h="6160135">
                <a:moveTo>
                  <a:pt x="11430000" y="0"/>
                </a:moveTo>
                <a:lnTo>
                  <a:pt x="0" y="0"/>
                </a:lnTo>
                <a:lnTo>
                  <a:pt x="0" y="6159995"/>
                </a:lnTo>
                <a:lnTo>
                  <a:pt x="11430000" y="6159995"/>
                </a:lnTo>
                <a:lnTo>
                  <a:pt x="11430000" y="0"/>
                </a:lnTo>
                <a:close/>
              </a:path>
            </a:pathLst>
          </a:custGeom>
          <a:solidFill>
            <a:srgbClr val="FFFCFA"/>
          </a:solidFill>
        </p:spPr>
        <p:txBody>
          <a:bodyPr wrap="square" lIns="0" tIns="0" rIns="0" bIns="0" rtlCol="0"/>
          <a:lstStyle/>
          <a:p>
            <a:endParaRPr sz="1920"/>
          </a:p>
        </p:txBody>
      </p:sp>
      <p:sp>
        <p:nvSpPr>
          <p:cNvPr id="3" name="object 3"/>
          <p:cNvSpPr/>
          <p:nvPr/>
        </p:nvSpPr>
        <p:spPr>
          <a:xfrm>
            <a:off x="5080" y="145640"/>
            <a:ext cx="12181840" cy="6566069"/>
          </a:xfrm>
          <a:custGeom>
            <a:avLst/>
            <a:gdLst/>
            <a:ahLst/>
            <a:cxnLst/>
            <a:rect l="l" t="t" r="r" b="b"/>
            <a:pathLst>
              <a:path w="11420475" h="6155690">
                <a:moveTo>
                  <a:pt x="11420475" y="6155232"/>
                </a:moveTo>
                <a:lnTo>
                  <a:pt x="11420475" y="0"/>
                </a:lnTo>
                <a:lnTo>
                  <a:pt x="0" y="0"/>
                </a:lnTo>
                <a:lnTo>
                  <a:pt x="0" y="6155232"/>
                </a:lnTo>
              </a:path>
            </a:pathLst>
          </a:custGeom>
          <a:ln w="9525">
            <a:solidFill>
              <a:srgbClr val="E5E0DF"/>
            </a:solidFill>
          </a:ln>
        </p:spPr>
        <p:txBody>
          <a:bodyPr wrap="square" lIns="0" tIns="0" rIns="0" bIns="0" rtlCol="0"/>
          <a:lstStyle/>
          <a:p>
            <a:endParaRPr sz="1920"/>
          </a:p>
        </p:txBody>
      </p:sp>
      <p:sp>
        <p:nvSpPr>
          <p:cNvPr id="4" name="object 4"/>
          <p:cNvSpPr txBox="1">
            <a:spLocks noGrp="1"/>
          </p:cNvSpPr>
          <p:nvPr>
            <p:ph type="title"/>
          </p:nvPr>
        </p:nvSpPr>
        <p:spPr>
          <a:xfrm>
            <a:off x="1739053" y="555456"/>
            <a:ext cx="8224097" cy="694207"/>
          </a:xfrm>
          <a:prstGeom prst="rect">
            <a:avLst/>
          </a:prstGeom>
        </p:spPr>
        <p:txBody>
          <a:bodyPr vert="horz" wrap="square" lIns="0" tIns="16933" rIns="0" bIns="0" rtlCol="0" anchor="ctr">
            <a:spAutoFit/>
          </a:bodyPr>
          <a:lstStyle/>
          <a:p>
            <a:pPr marL="13547" algn="ctr">
              <a:lnSpc>
                <a:spcPct val="100000"/>
              </a:lnSpc>
              <a:spcBef>
                <a:spcPts val="133"/>
              </a:spcBef>
            </a:pPr>
            <a:r>
              <a:rPr lang="en-US" dirty="0">
                <a:cs typeface="Calibri" panose="020F0502020204030204" pitchFamily="34" charset="0"/>
              </a:rPr>
              <a:t>Topic Week 2 : </a:t>
            </a:r>
            <a:r>
              <a:rPr spc="-229" dirty="0"/>
              <a:t>T</a:t>
            </a:r>
            <a:r>
              <a:rPr spc="-32" dirty="0"/>
              <a:t>y</a:t>
            </a:r>
            <a:r>
              <a:rPr spc="11" dirty="0"/>
              <a:t>p</a:t>
            </a:r>
            <a:r>
              <a:rPr spc="91" dirty="0"/>
              <a:t>e</a:t>
            </a:r>
            <a:r>
              <a:rPr spc="-155" dirty="0"/>
              <a:t>S</a:t>
            </a:r>
            <a:r>
              <a:rPr spc="11" dirty="0"/>
              <a:t>c</a:t>
            </a:r>
            <a:r>
              <a:rPr spc="-64" dirty="0"/>
              <a:t>r</a:t>
            </a:r>
            <a:r>
              <a:rPr spc="-48" dirty="0"/>
              <a:t>i</a:t>
            </a:r>
            <a:r>
              <a:rPr spc="11" dirty="0"/>
              <a:t>p</a:t>
            </a:r>
            <a:r>
              <a:rPr spc="107" dirty="0"/>
              <a:t>t</a:t>
            </a:r>
            <a:r>
              <a:rPr spc="-192" dirty="0"/>
              <a:t> </a:t>
            </a:r>
            <a:endParaRPr spc="-443" dirty="0"/>
          </a:p>
        </p:txBody>
      </p:sp>
      <p:grpSp>
        <p:nvGrpSpPr>
          <p:cNvPr id="5" name="object 5"/>
          <p:cNvGrpSpPr/>
          <p:nvPr/>
        </p:nvGrpSpPr>
        <p:grpSpPr>
          <a:xfrm>
            <a:off x="1725379" y="3718451"/>
            <a:ext cx="8686800" cy="843280"/>
            <a:chOff x="1647825" y="3190290"/>
            <a:chExt cx="8143875" cy="790575"/>
          </a:xfrm>
        </p:grpSpPr>
        <p:sp>
          <p:nvSpPr>
            <p:cNvPr id="6" name="object 6"/>
            <p:cNvSpPr/>
            <p:nvPr/>
          </p:nvSpPr>
          <p:spPr>
            <a:xfrm>
              <a:off x="1647825" y="3380790"/>
              <a:ext cx="8143875" cy="600075"/>
            </a:xfrm>
            <a:custGeom>
              <a:avLst/>
              <a:gdLst/>
              <a:ahLst/>
              <a:cxnLst/>
              <a:rect l="l" t="t" r="r" b="b"/>
              <a:pathLst>
                <a:path w="8143875" h="600075">
                  <a:moveTo>
                    <a:pt x="8143875" y="596"/>
                  </a:moveTo>
                  <a:lnTo>
                    <a:pt x="2002180" y="596"/>
                  </a:lnTo>
                  <a:lnTo>
                    <a:pt x="2002180" y="0"/>
                  </a:lnTo>
                  <a:lnTo>
                    <a:pt x="1973605" y="0"/>
                  </a:lnTo>
                  <a:lnTo>
                    <a:pt x="1973605" y="596"/>
                  </a:lnTo>
                  <a:lnTo>
                    <a:pt x="0" y="596"/>
                  </a:lnTo>
                  <a:lnTo>
                    <a:pt x="0" y="38696"/>
                  </a:lnTo>
                  <a:lnTo>
                    <a:pt x="1973605" y="38696"/>
                  </a:lnTo>
                  <a:lnTo>
                    <a:pt x="1973605" y="600075"/>
                  </a:lnTo>
                  <a:lnTo>
                    <a:pt x="2002180" y="600075"/>
                  </a:lnTo>
                  <a:lnTo>
                    <a:pt x="2002180" y="38696"/>
                  </a:lnTo>
                  <a:lnTo>
                    <a:pt x="8143875" y="38696"/>
                  </a:lnTo>
                  <a:lnTo>
                    <a:pt x="8143875" y="596"/>
                  </a:lnTo>
                  <a:close/>
                </a:path>
              </a:pathLst>
            </a:custGeom>
            <a:solidFill>
              <a:srgbClr val="D7C5C1"/>
            </a:solidFill>
          </p:spPr>
          <p:txBody>
            <a:bodyPr wrap="square" lIns="0" tIns="0" rIns="0" bIns="0" rtlCol="0"/>
            <a:lstStyle/>
            <a:p>
              <a:endParaRPr sz="1920"/>
            </a:p>
          </p:txBody>
        </p:sp>
        <p:sp>
          <p:nvSpPr>
            <p:cNvPr id="7" name="object 7"/>
            <p:cNvSpPr/>
            <p:nvPr/>
          </p:nvSpPr>
          <p:spPr>
            <a:xfrm>
              <a:off x="3452812" y="3195053"/>
              <a:ext cx="371475" cy="381000"/>
            </a:xfrm>
            <a:custGeom>
              <a:avLst/>
              <a:gdLst/>
              <a:ahLst/>
              <a:cxnLst/>
              <a:rect l="l" t="t" r="r" b="b"/>
              <a:pathLst>
                <a:path w="371475" h="381000">
                  <a:moveTo>
                    <a:pt x="322516" y="0"/>
                  </a:moveTo>
                  <a:lnTo>
                    <a:pt x="48958" y="0"/>
                  </a:lnTo>
                  <a:lnTo>
                    <a:pt x="45542" y="342"/>
                  </a:lnTo>
                  <a:lnTo>
                    <a:pt x="10718" y="20396"/>
                  </a:lnTo>
                  <a:lnTo>
                    <a:pt x="0" y="48920"/>
                  </a:lnTo>
                  <a:lnTo>
                    <a:pt x="0" y="328612"/>
                  </a:lnTo>
                  <a:lnTo>
                    <a:pt x="0" y="332041"/>
                  </a:lnTo>
                  <a:lnTo>
                    <a:pt x="17754" y="368058"/>
                  </a:lnTo>
                  <a:lnTo>
                    <a:pt x="48958" y="381000"/>
                  </a:lnTo>
                  <a:lnTo>
                    <a:pt x="322516" y="381000"/>
                  </a:lnTo>
                  <a:lnTo>
                    <a:pt x="358571" y="363194"/>
                  </a:lnTo>
                  <a:lnTo>
                    <a:pt x="371475" y="332041"/>
                  </a:lnTo>
                  <a:lnTo>
                    <a:pt x="371475" y="48920"/>
                  </a:lnTo>
                  <a:lnTo>
                    <a:pt x="353720" y="12903"/>
                  </a:lnTo>
                  <a:lnTo>
                    <a:pt x="325932" y="342"/>
                  </a:lnTo>
                  <a:lnTo>
                    <a:pt x="322516" y="0"/>
                  </a:lnTo>
                  <a:close/>
                </a:path>
              </a:pathLst>
            </a:custGeom>
            <a:solidFill>
              <a:srgbClr val="EBE2E0"/>
            </a:solidFill>
          </p:spPr>
          <p:txBody>
            <a:bodyPr wrap="square" lIns="0" tIns="0" rIns="0" bIns="0" rtlCol="0"/>
            <a:lstStyle/>
            <a:p>
              <a:endParaRPr sz="1920"/>
            </a:p>
          </p:txBody>
        </p:sp>
        <p:sp>
          <p:nvSpPr>
            <p:cNvPr id="8" name="object 8"/>
            <p:cNvSpPr/>
            <p:nvPr/>
          </p:nvSpPr>
          <p:spPr>
            <a:xfrm>
              <a:off x="3452812" y="3195053"/>
              <a:ext cx="371475" cy="381000"/>
            </a:xfrm>
            <a:custGeom>
              <a:avLst/>
              <a:gdLst/>
              <a:ahLst/>
              <a:cxnLst/>
              <a:rect l="l" t="t" r="r" b="b"/>
              <a:pathLst>
                <a:path w="371475" h="381000">
                  <a:moveTo>
                    <a:pt x="0" y="328612"/>
                  </a:moveTo>
                  <a:lnTo>
                    <a:pt x="0" y="52387"/>
                  </a:lnTo>
                  <a:lnTo>
                    <a:pt x="0" y="48920"/>
                  </a:lnTo>
                  <a:lnTo>
                    <a:pt x="342" y="45542"/>
                  </a:lnTo>
                  <a:lnTo>
                    <a:pt x="8826" y="23266"/>
                  </a:lnTo>
                  <a:lnTo>
                    <a:pt x="10718" y="20396"/>
                  </a:lnTo>
                  <a:lnTo>
                    <a:pt x="23266" y="8826"/>
                  </a:lnTo>
                  <a:lnTo>
                    <a:pt x="26149" y="6896"/>
                  </a:lnTo>
                  <a:lnTo>
                    <a:pt x="48958" y="0"/>
                  </a:lnTo>
                  <a:lnTo>
                    <a:pt x="52387" y="0"/>
                  </a:lnTo>
                  <a:lnTo>
                    <a:pt x="319087" y="0"/>
                  </a:lnTo>
                  <a:lnTo>
                    <a:pt x="322516" y="0"/>
                  </a:lnTo>
                  <a:lnTo>
                    <a:pt x="325932" y="342"/>
                  </a:lnTo>
                  <a:lnTo>
                    <a:pt x="348208" y="8826"/>
                  </a:lnTo>
                  <a:lnTo>
                    <a:pt x="351040" y="10718"/>
                  </a:lnTo>
                  <a:lnTo>
                    <a:pt x="362648" y="23266"/>
                  </a:lnTo>
                  <a:lnTo>
                    <a:pt x="364578" y="26149"/>
                  </a:lnTo>
                  <a:lnTo>
                    <a:pt x="371475" y="48920"/>
                  </a:lnTo>
                  <a:lnTo>
                    <a:pt x="371475" y="52387"/>
                  </a:lnTo>
                  <a:lnTo>
                    <a:pt x="371475" y="328612"/>
                  </a:lnTo>
                  <a:lnTo>
                    <a:pt x="371475" y="332041"/>
                  </a:lnTo>
                  <a:lnTo>
                    <a:pt x="371132" y="335457"/>
                  </a:lnTo>
                  <a:lnTo>
                    <a:pt x="362648" y="357682"/>
                  </a:lnTo>
                  <a:lnTo>
                    <a:pt x="360756" y="360565"/>
                  </a:lnTo>
                  <a:lnTo>
                    <a:pt x="358571" y="363194"/>
                  </a:lnTo>
                  <a:lnTo>
                    <a:pt x="356146" y="365620"/>
                  </a:lnTo>
                  <a:lnTo>
                    <a:pt x="353720" y="368058"/>
                  </a:lnTo>
                  <a:lnTo>
                    <a:pt x="339128" y="376986"/>
                  </a:lnTo>
                  <a:lnTo>
                    <a:pt x="335953" y="378320"/>
                  </a:lnTo>
                  <a:lnTo>
                    <a:pt x="332676" y="379310"/>
                  </a:lnTo>
                  <a:lnTo>
                    <a:pt x="329311" y="379958"/>
                  </a:lnTo>
                  <a:lnTo>
                    <a:pt x="325932" y="380657"/>
                  </a:lnTo>
                  <a:lnTo>
                    <a:pt x="322516" y="381000"/>
                  </a:lnTo>
                  <a:lnTo>
                    <a:pt x="319087" y="381000"/>
                  </a:lnTo>
                  <a:lnTo>
                    <a:pt x="52387" y="381000"/>
                  </a:lnTo>
                  <a:lnTo>
                    <a:pt x="48958" y="381000"/>
                  </a:lnTo>
                  <a:lnTo>
                    <a:pt x="45542" y="380657"/>
                  </a:lnTo>
                  <a:lnTo>
                    <a:pt x="42163" y="379958"/>
                  </a:lnTo>
                  <a:lnTo>
                    <a:pt x="38798" y="379310"/>
                  </a:lnTo>
                  <a:lnTo>
                    <a:pt x="35521" y="378320"/>
                  </a:lnTo>
                  <a:lnTo>
                    <a:pt x="32346" y="376986"/>
                  </a:lnTo>
                  <a:lnTo>
                    <a:pt x="29171" y="375691"/>
                  </a:lnTo>
                  <a:lnTo>
                    <a:pt x="15328" y="365620"/>
                  </a:lnTo>
                  <a:lnTo>
                    <a:pt x="12903" y="363194"/>
                  </a:lnTo>
                  <a:lnTo>
                    <a:pt x="10718" y="360565"/>
                  </a:lnTo>
                  <a:lnTo>
                    <a:pt x="8826" y="357682"/>
                  </a:lnTo>
                  <a:lnTo>
                    <a:pt x="6896" y="354850"/>
                  </a:lnTo>
                  <a:lnTo>
                    <a:pt x="0" y="332041"/>
                  </a:lnTo>
                  <a:lnTo>
                    <a:pt x="0" y="328612"/>
                  </a:lnTo>
                  <a:close/>
                </a:path>
              </a:pathLst>
            </a:custGeom>
            <a:ln w="9525">
              <a:solidFill>
                <a:srgbClr val="D7C5C1"/>
              </a:solidFill>
            </a:ln>
          </p:spPr>
          <p:txBody>
            <a:bodyPr wrap="square" lIns="0" tIns="0" rIns="0" bIns="0" rtlCol="0"/>
            <a:lstStyle/>
            <a:p>
              <a:endParaRPr sz="1920"/>
            </a:p>
          </p:txBody>
        </p:sp>
      </p:grpSp>
      <p:sp>
        <p:nvSpPr>
          <p:cNvPr id="9" name="object 9"/>
          <p:cNvSpPr txBox="1"/>
          <p:nvPr/>
        </p:nvSpPr>
        <p:spPr>
          <a:xfrm>
            <a:off x="3764808" y="3735880"/>
            <a:ext cx="130048" cy="345330"/>
          </a:xfrm>
          <a:prstGeom prst="rect">
            <a:avLst/>
          </a:prstGeom>
        </p:spPr>
        <p:txBody>
          <a:bodyPr vert="horz" wrap="square" lIns="0" tIns="16933" rIns="0" bIns="0" rtlCol="0">
            <a:spAutoFit/>
          </a:bodyPr>
          <a:lstStyle/>
          <a:p>
            <a:pPr marL="13547">
              <a:spcBef>
                <a:spcPts val="133"/>
              </a:spcBef>
            </a:pPr>
            <a:r>
              <a:rPr sz="2133" b="1" spc="-261" dirty="0">
                <a:solidFill>
                  <a:srgbClr val="433728"/>
                </a:solidFill>
                <a:latin typeface="Times New Roman"/>
                <a:cs typeface="Times New Roman"/>
              </a:rPr>
              <a:t>1</a:t>
            </a:r>
            <a:endParaRPr sz="2133" dirty="0">
              <a:latin typeface="Times New Roman"/>
              <a:cs typeface="Times New Roman"/>
            </a:endParaRPr>
          </a:p>
        </p:txBody>
      </p:sp>
      <p:sp>
        <p:nvSpPr>
          <p:cNvPr id="10" name="object 10"/>
          <p:cNvSpPr txBox="1"/>
          <p:nvPr/>
        </p:nvSpPr>
        <p:spPr>
          <a:xfrm>
            <a:off x="2910000" y="4541533"/>
            <a:ext cx="1941237" cy="289310"/>
          </a:xfrm>
          <a:prstGeom prst="rect">
            <a:avLst/>
          </a:prstGeom>
        </p:spPr>
        <p:txBody>
          <a:bodyPr vert="horz" wrap="square" lIns="0" tIns="18288" rIns="0" bIns="0" rtlCol="0">
            <a:spAutoFit/>
          </a:bodyPr>
          <a:lstStyle/>
          <a:p>
            <a:pPr marL="13547">
              <a:spcBef>
                <a:spcPts val="144"/>
              </a:spcBef>
            </a:pPr>
            <a:r>
              <a:rPr sz="1760" b="1" spc="-80" dirty="0">
                <a:solidFill>
                  <a:srgbClr val="433728"/>
                </a:solidFill>
                <a:latin typeface="Times New Roman"/>
                <a:cs typeface="Times New Roman"/>
              </a:rPr>
              <a:t>W</a:t>
            </a:r>
            <a:r>
              <a:rPr sz="1760" b="1" spc="59" dirty="0">
                <a:solidFill>
                  <a:srgbClr val="433728"/>
                </a:solidFill>
                <a:latin typeface="Times New Roman"/>
                <a:cs typeface="Times New Roman"/>
              </a:rPr>
              <a:t>h</a:t>
            </a:r>
            <a:r>
              <a:rPr sz="1760" b="1" spc="-5" dirty="0">
                <a:solidFill>
                  <a:srgbClr val="433728"/>
                </a:solidFill>
                <a:latin typeface="Times New Roman"/>
                <a:cs typeface="Times New Roman"/>
              </a:rPr>
              <a:t>a</a:t>
            </a:r>
            <a:r>
              <a:rPr sz="1760" b="1" spc="59" dirty="0">
                <a:solidFill>
                  <a:srgbClr val="433728"/>
                </a:solidFill>
                <a:latin typeface="Times New Roman"/>
                <a:cs typeface="Times New Roman"/>
              </a:rPr>
              <a:t>t</a:t>
            </a:r>
            <a:r>
              <a:rPr sz="1760" b="1" spc="-133" dirty="0">
                <a:solidFill>
                  <a:srgbClr val="433728"/>
                </a:solidFill>
                <a:latin typeface="Times New Roman"/>
                <a:cs typeface="Times New Roman"/>
              </a:rPr>
              <a:t> </a:t>
            </a:r>
            <a:r>
              <a:rPr sz="1760" b="1" spc="69" dirty="0">
                <a:solidFill>
                  <a:srgbClr val="433728"/>
                </a:solidFill>
                <a:latin typeface="Times New Roman"/>
                <a:cs typeface="Times New Roman"/>
              </a:rPr>
              <a:t>i</a:t>
            </a:r>
            <a:r>
              <a:rPr sz="1760" b="1" spc="48" dirty="0">
                <a:solidFill>
                  <a:srgbClr val="433728"/>
                </a:solidFill>
                <a:latin typeface="Times New Roman"/>
                <a:cs typeface="Times New Roman"/>
              </a:rPr>
              <a:t>s</a:t>
            </a:r>
            <a:r>
              <a:rPr sz="1760" b="1" spc="-133" dirty="0">
                <a:solidFill>
                  <a:srgbClr val="433728"/>
                </a:solidFill>
                <a:latin typeface="Times New Roman"/>
                <a:cs typeface="Times New Roman"/>
              </a:rPr>
              <a:t> </a:t>
            </a:r>
            <a:r>
              <a:rPr sz="1760" b="1" spc="-139" dirty="0">
                <a:solidFill>
                  <a:srgbClr val="433728"/>
                </a:solidFill>
                <a:latin typeface="Times New Roman"/>
                <a:cs typeface="Times New Roman"/>
              </a:rPr>
              <a:t>T</a:t>
            </a:r>
            <a:r>
              <a:rPr sz="1760" b="1" spc="-5" dirty="0">
                <a:solidFill>
                  <a:srgbClr val="433728"/>
                </a:solidFill>
                <a:latin typeface="Times New Roman"/>
                <a:cs typeface="Times New Roman"/>
              </a:rPr>
              <a:t>y</a:t>
            </a:r>
            <a:r>
              <a:rPr sz="1760" b="1" spc="-21" dirty="0">
                <a:solidFill>
                  <a:srgbClr val="433728"/>
                </a:solidFill>
                <a:latin typeface="Times New Roman"/>
                <a:cs typeface="Times New Roman"/>
              </a:rPr>
              <a:t>p</a:t>
            </a:r>
            <a:r>
              <a:rPr sz="1760" b="1" spc="16" dirty="0">
                <a:solidFill>
                  <a:srgbClr val="433728"/>
                </a:solidFill>
                <a:latin typeface="Times New Roman"/>
                <a:cs typeface="Times New Roman"/>
              </a:rPr>
              <a:t>e</a:t>
            </a:r>
            <a:r>
              <a:rPr sz="1760" b="1" spc="-101" dirty="0">
                <a:solidFill>
                  <a:srgbClr val="433728"/>
                </a:solidFill>
                <a:latin typeface="Times New Roman"/>
                <a:cs typeface="Times New Roman"/>
              </a:rPr>
              <a:t>S</a:t>
            </a:r>
            <a:r>
              <a:rPr sz="1760" b="1" spc="11" dirty="0">
                <a:solidFill>
                  <a:srgbClr val="433728"/>
                </a:solidFill>
                <a:latin typeface="Times New Roman"/>
                <a:cs typeface="Times New Roman"/>
              </a:rPr>
              <a:t>c</a:t>
            </a:r>
            <a:r>
              <a:rPr sz="1760" b="1" spc="-27" dirty="0">
                <a:solidFill>
                  <a:srgbClr val="433728"/>
                </a:solidFill>
                <a:latin typeface="Times New Roman"/>
                <a:cs typeface="Times New Roman"/>
              </a:rPr>
              <a:t>r</a:t>
            </a:r>
            <a:r>
              <a:rPr sz="1760" b="1" spc="27" dirty="0">
                <a:solidFill>
                  <a:srgbClr val="433728"/>
                </a:solidFill>
                <a:latin typeface="Times New Roman"/>
                <a:cs typeface="Times New Roman"/>
              </a:rPr>
              <a:t>i</a:t>
            </a:r>
            <a:r>
              <a:rPr sz="1760" b="1" spc="-21" dirty="0">
                <a:solidFill>
                  <a:srgbClr val="433728"/>
                </a:solidFill>
                <a:latin typeface="Times New Roman"/>
                <a:cs typeface="Times New Roman"/>
              </a:rPr>
              <a:t>p</a:t>
            </a:r>
            <a:r>
              <a:rPr sz="1760" b="1" spc="48" dirty="0">
                <a:solidFill>
                  <a:srgbClr val="433728"/>
                </a:solidFill>
                <a:latin typeface="Times New Roman"/>
                <a:cs typeface="Times New Roman"/>
              </a:rPr>
              <a:t>t</a:t>
            </a:r>
            <a:r>
              <a:rPr sz="1760" b="1" spc="-213" dirty="0">
                <a:solidFill>
                  <a:srgbClr val="433728"/>
                </a:solidFill>
                <a:latin typeface="Times New Roman"/>
                <a:cs typeface="Times New Roman"/>
              </a:rPr>
              <a:t>?</a:t>
            </a:r>
            <a:endParaRPr sz="1760" dirty="0">
              <a:latin typeface="Times New Roman"/>
              <a:cs typeface="Times New Roman"/>
            </a:endParaRPr>
          </a:p>
        </p:txBody>
      </p:sp>
      <p:sp>
        <p:nvSpPr>
          <p:cNvPr id="11" name="object 11"/>
          <p:cNvSpPr txBox="1"/>
          <p:nvPr/>
        </p:nvSpPr>
        <p:spPr>
          <a:xfrm>
            <a:off x="1975281" y="4979428"/>
            <a:ext cx="3751749" cy="1039538"/>
          </a:xfrm>
          <a:prstGeom prst="rect">
            <a:avLst/>
          </a:prstGeom>
        </p:spPr>
        <p:txBody>
          <a:bodyPr vert="horz" wrap="square" lIns="0" tIns="13547" rIns="0" bIns="0" rtlCol="0">
            <a:spAutoFit/>
          </a:bodyPr>
          <a:lstStyle/>
          <a:p>
            <a:pPr marL="13547" marR="5419" indent="8128" algn="ctr">
              <a:lnSpc>
                <a:spcPct val="134300"/>
              </a:lnSpc>
              <a:spcBef>
                <a:spcPts val="107"/>
              </a:spcBef>
            </a:pPr>
            <a:r>
              <a:rPr sz="1707" spc="-117" dirty="0">
                <a:solidFill>
                  <a:srgbClr val="433728"/>
                </a:solidFill>
                <a:cs typeface="Lucida Sans Unicode"/>
              </a:rPr>
              <a:t>T</a:t>
            </a:r>
            <a:r>
              <a:rPr sz="1707" spc="-37" dirty="0">
                <a:solidFill>
                  <a:srgbClr val="433728"/>
                </a:solidFill>
                <a:cs typeface="Lucida Sans Unicode"/>
              </a:rPr>
              <a:t>y</a:t>
            </a:r>
            <a:r>
              <a:rPr sz="1707" spc="-32" dirty="0">
                <a:solidFill>
                  <a:srgbClr val="433728"/>
                </a:solidFill>
                <a:cs typeface="Lucida Sans Unicode"/>
              </a:rPr>
              <a:t>p</a:t>
            </a:r>
            <a:r>
              <a:rPr sz="1707" spc="-5" dirty="0">
                <a:solidFill>
                  <a:srgbClr val="433728"/>
                </a:solidFill>
                <a:cs typeface="Lucida Sans Unicode"/>
              </a:rPr>
              <a:t>e</a:t>
            </a:r>
            <a:r>
              <a:rPr sz="1707" spc="16" dirty="0">
                <a:solidFill>
                  <a:srgbClr val="433728"/>
                </a:solidFill>
                <a:cs typeface="Lucida Sans Unicode"/>
              </a:rPr>
              <a:t>S</a:t>
            </a:r>
            <a:r>
              <a:rPr sz="1707" spc="-21" dirty="0">
                <a:solidFill>
                  <a:srgbClr val="433728"/>
                </a:solidFill>
                <a:cs typeface="Lucida Sans Unicode"/>
              </a:rPr>
              <a:t>c</a:t>
            </a:r>
            <a:r>
              <a:rPr sz="1707" spc="-37" dirty="0">
                <a:solidFill>
                  <a:srgbClr val="433728"/>
                </a:solidFill>
                <a:cs typeface="Lucida Sans Unicode"/>
              </a:rPr>
              <a:t>r</a:t>
            </a:r>
            <a:r>
              <a:rPr sz="1707" spc="-21" dirty="0">
                <a:solidFill>
                  <a:srgbClr val="433728"/>
                </a:solidFill>
                <a:cs typeface="Lucida Sans Unicode"/>
              </a:rPr>
              <a:t>i</a:t>
            </a:r>
            <a:r>
              <a:rPr sz="1707" spc="-32" dirty="0">
                <a:solidFill>
                  <a:srgbClr val="433728"/>
                </a:solidFill>
                <a:cs typeface="Lucida Sans Unicode"/>
              </a:rPr>
              <a:t>p</a:t>
            </a:r>
            <a:r>
              <a:rPr sz="1707" spc="-27" dirty="0">
                <a:solidFill>
                  <a:srgbClr val="433728"/>
                </a:solidFill>
                <a:cs typeface="Lucida Sans Unicode"/>
              </a:rPr>
              <a:t>t</a:t>
            </a:r>
            <a:r>
              <a:rPr sz="1707" spc="-91" dirty="0">
                <a:solidFill>
                  <a:srgbClr val="433728"/>
                </a:solidFill>
                <a:cs typeface="Lucida Sans Unicode"/>
              </a:rPr>
              <a:t> </a:t>
            </a:r>
            <a:r>
              <a:rPr sz="1707" spc="-21" dirty="0">
                <a:solidFill>
                  <a:srgbClr val="433728"/>
                </a:solidFill>
                <a:cs typeface="Lucida Sans Unicode"/>
              </a:rPr>
              <a:t>i</a:t>
            </a:r>
            <a:r>
              <a:rPr sz="1707" spc="-48" dirty="0">
                <a:solidFill>
                  <a:srgbClr val="433728"/>
                </a:solidFill>
                <a:cs typeface="Lucida Sans Unicode"/>
              </a:rPr>
              <a:t>s</a:t>
            </a:r>
            <a:r>
              <a:rPr sz="1707" spc="-27" dirty="0">
                <a:solidFill>
                  <a:srgbClr val="433728"/>
                </a:solidFill>
                <a:cs typeface="Lucida Sans Unicode"/>
              </a:rPr>
              <a:t> </a:t>
            </a:r>
            <a:r>
              <a:rPr sz="1707" dirty="0">
                <a:solidFill>
                  <a:srgbClr val="433728"/>
                </a:solidFill>
                <a:cs typeface="Lucida Sans Unicode"/>
              </a:rPr>
              <a:t>a</a:t>
            </a:r>
            <a:r>
              <a:rPr sz="1707" spc="-59" dirty="0">
                <a:solidFill>
                  <a:srgbClr val="433728"/>
                </a:solidFill>
                <a:cs typeface="Lucida Sans Unicode"/>
              </a:rPr>
              <a:t> </a:t>
            </a:r>
            <a:r>
              <a:rPr sz="1707" spc="-16" dirty="0">
                <a:solidFill>
                  <a:srgbClr val="433728"/>
                </a:solidFill>
                <a:cs typeface="Lucida Sans Unicode"/>
              </a:rPr>
              <a:t>su</a:t>
            </a:r>
            <a:r>
              <a:rPr sz="1707" spc="-32" dirty="0">
                <a:solidFill>
                  <a:srgbClr val="433728"/>
                </a:solidFill>
                <a:cs typeface="Lucida Sans Unicode"/>
              </a:rPr>
              <a:t>p</a:t>
            </a:r>
            <a:r>
              <a:rPr sz="1707" spc="-5" dirty="0">
                <a:solidFill>
                  <a:srgbClr val="433728"/>
                </a:solidFill>
                <a:cs typeface="Lucida Sans Unicode"/>
              </a:rPr>
              <a:t>e</a:t>
            </a:r>
            <a:r>
              <a:rPr sz="1707" spc="-37" dirty="0">
                <a:solidFill>
                  <a:srgbClr val="433728"/>
                </a:solidFill>
                <a:cs typeface="Lucida Sans Unicode"/>
              </a:rPr>
              <a:t>r</a:t>
            </a:r>
            <a:r>
              <a:rPr sz="1707" spc="-16" dirty="0">
                <a:solidFill>
                  <a:srgbClr val="433728"/>
                </a:solidFill>
                <a:cs typeface="Lucida Sans Unicode"/>
              </a:rPr>
              <a:t>s</a:t>
            </a:r>
            <a:r>
              <a:rPr sz="1707" spc="-5" dirty="0">
                <a:solidFill>
                  <a:srgbClr val="433728"/>
                </a:solidFill>
                <a:cs typeface="Lucida Sans Unicode"/>
              </a:rPr>
              <a:t>e</a:t>
            </a:r>
            <a:r>
              <a:rPr sz="1707" spc="-27" dirty="0">
                <a:solidFill>
                  <a:srgbClr val="433728"/>
                </a:solidFill>
                <a:cs typeface="Lucida Sans Unicode"/>
              </a:rPr>
              <a:t>t</a:t>
            </a:r>
            <a:r>
              <a:rPr sz="1707" spc="-91" dirty="0">
                <a:solidFill>
                  <a:srgbClr val="433728"/>
                </a:solidFill>
                <a:cs typeface="Lucida Sans Unicode"/>
              </a:rPr>
              <a:t> </a:t>
            </a:r>
            <a:r>
              <a:rPr sz="1707" spc="-11" dirty="0">
                <a:solidFill>
                  <a:srgbClr val="433728"/>
                </a:solidFill>
                <a:cs typeface="Lucida Sans Unicode"/>
              </a:rPr>
              <a:t>o</a:t>
            </a:r>
            <a:r>
              <a:rPr sz="1707" spc="-48" dirty="0">
                <a:solidFill>
                  <a:srgbClr val="433728"/>
                </a:solidFill>
                <a:cs typeface="Lucida Sans Unicode"/>
              </a:rPr>
              <a:t>f</a:t>
            </a:r>
            <a:r>
              <a:rPr sz="1707" spc="-64" dirty="0">
                <a:solidFill>
                  <a:srgbClr val="433728"/>
                </a:solidFill>
                <a:cs typeface="Lucida Sans Unicode"/>
              </a:rPr>
              <a:t> </a:t>
            </a:r>
            <a:r>
              <a:rPr sz="1707" spc="-53" dirty="0">
                <a:solidFill>
                  <a:srgbClr val="433728"/>
                </a:solidFill>
                <a:cs typeface="Lucida Sans Unicode"/>
              </a:rPr>
              <a:t>J</a:t>
            </a:r>
            <a:r>
              <a:rPr sz="1707" spc="-5" dirty="0">
                <a:solidFill>
                  <a:srgbClr val="433728"/>
                </a:solidFill>
                <a:cs typeface="Lucida Sans Unicode"/>
              </a:rPr>
              <a:t>a</a:t>
            </a:r>
            <a:r>
              <a:rPr sz="1707" spc="-11" dirty="0">
                <a:solidFill>
                  <a:srgbClr val="433728"/>
                </a:solidFill>
                <a:cs typeface="Lucida Sans Unicode"/>
              </a:rPr>
              <a:t>va</a:t>
            </a:r>
            <a:r>
              <a:rPr sz="1707" spc="16" dirty="0">
                <a:solidFill>
                  <a:srgbClr val="433728"/>
                </a:solidFill>
                <a:cs typeface="Lucida Sans Unicode"/>
              </a:rPr>
              <a:t>S</a:t>
            </a:r>
            <a:r>
              <a:rPr sz="1707" spc="-21" dirty="0">
                <a:solidFill>
                  <a:srgbClr val="433728"/>
                </a:solidFill>
                <a:cs typeface="Lucida Sans Unicode"/>
              </a:rPr>
              <a:t>c</a:t>
            </a:r>
            <a:r>
              <a:rPr sz="1707" spc="-37" dirty="0">
                <a:solidFill>
                  <a:srgbClr val="433728"/>
                </a:solidFill>
                <a:cs typeface="Lucida Sans Unicode"/>
              </a:rPr>
              <a:t>r</a:t>
            </a:r>
            <a:r>
              <a:rPr sz="1707" spc="-21" dirty="0">
                <a:solidFill>
                  <a:srgbClr val="433728"/>
                </a:solidFill>
                <a:cs typeface="Lucida Sans Unicode"/>
              </a:rPr>
              <a:t>i</a:t>
            </a:r>
            <a:r>
              <a:rPr sz="1707" spc="-32" dirty="0">
                <a:solidFill>
                  <a:srgbClr val="433728"/>
                </a:solidFill>
                <a:cs typeface="Lucida Sans Unicode"/>
              </a:rPr>
              <a:t>p</a:t>
            </a:r>
            <a:r>
              <a:rPr sz="1707" spc="-27" dirty="0">
                <a:solidFill>
                  <a:srgbClr val="433728"/>
                </a:solidFill>
                <a:cs typeface="Lucida Sans Unicode"/>
              </a:rPr>
              <a:t>t</a:t>
            </a:r>
            <a:r>
              <a:rPr sz="1707" spc="-91" dirty="0">
                <a:solidFill>
                  <a:srgbClr val="433728"/>
                </a:solidFill>
                <a:cs typeface="Lucida Sans Unicode"/>
              </a:rPr>
              <a:t> </a:t>
            </a:r>
            <a:r>
              <a:rPr sz="1707" spc="-64" dirty="0">
                <a:solidFill>
                  <a:srgbClr val="433728"/>
                </a:solidFill>
                <a:cs typeface="Lucida Sans Unicode"/>
              </a:rPr>
              <a:t>t</a:t>
            </a:r>
            <a:r>
              <a:rPr sz="1707" spc="-16" dirty="0">
                <a:solidFill>
                  <a:srgbClr val="433728"/>
                </a:solidFill>
                <a:cs typeface="Lucida Sans Unicode"/>
              </a:rPr>
              <a:t>h</a:t>
            </a:r>
            <a:r>
              <a:rPr sz="1707" spc="-5" dirty="0">
                <a:solidFill>
                  <a:srgbClr val="433728"/>
                </a:solidFill>
                <a:cs typeface="Lucida Sans Unicode"/>
              </a:rPr>
              <a:t>a</a:t>
            </a:r>
            <a:r>
              <a:rPr sz="1707" spc="-27" dirty="0">
                <a:solidFill>
                  <a:srgbClr val="433728"/>
                </a:solidFill>
                <a:cs typeface="Lucida Sans Unicode"/>
              </a:rPr>
              <a:t>t  </a:t>
            </a:r>
            <a:r>
              <a:rPr sz="1707" spc="-32" dirty="0">
                <a:solidFill>
                  <a:srgbClr val="433728"/>
                </a:solidFill>
                <a:cs typeface="Lucida Sans Unicode"/>
              </a:rPr>
              <a:t>adds </a:t>
            </a:r>
            <a:r>
              <a:rPr sz="1707" spc="-27" dirty="0">
                <a:solidFill>
                  <a:srgbClr val="433728"/>
                </a:solidFill>
                <a:cs typeface="Lucida Sans Unicode"/>
              </a:rPr>
              <a:t>optional </a:t>
            </a:r>
            <a:r>
              <a:rPr sz="1707" spc="-43" dirty="0">
                <a:solidFill>
                  <a:srgbClr val="433728"/>
                </a:solidFill>
                <a:cs typeface="Lucida Sans Unicode"/>
              </a:rPr>
              <a:t>types, </a:t>
            </a:r>
            <a:r>
              <a:rPr sz="1707" spc="-27" dirty="0">
                <a:solidFill>
                  <a:srgbClr val="433728"/>
                </a:solidFill>
                <a:cs typeface="Lucida Sans Unicode"/>
              </a:rPr>
              <a:t>classes, </a:t>
            </a:r>
            <a:r>
              <a:rPr sz="1707" spc="-16" dirty="0">
                <a:solidFill>
                  <a:srgbClr val="433728"/>
                </a:solidFill>
                <a:cs typeface="Lucida Sans Unicode"/>
              </a:rPr>
              <a:t>and </a:t>
            </a:r>
            <a:r>
              <a:rPr sz="1707" spc="-27" dirty="0">
                <a:solidFill>
                  <a:srgbClr val="433728"/>
                </a:solidFill>
                <a:cs typeface="Lucida Sans Unicode"/>
              </a:rPr>
              <a:t>interfaces </a:t>
            </a:r>
            <a:r>
              <a:rPr sz="1707" spc="-443" dirty="0">
                <a:solidFill>
                  <a:srgbClr val="433728"/>
                </a:solidFill>
                <a:cs typeface="Lucida Sans Unicode"/>
              </a:rPr>
              <a:t> </a:t>
            </a:r>
            <a:r>
              <a:rPr sz="1707" spc="-43" dirty="0">
                <a:solidFill>
                  <a:srgbClr val="433728"/>
                </a:solidFill>
                <a:cs typeface="Lucida Sans Unicode"/>
              </a:rPr>
              <a:t>to</a:t>
            </a:r>
            <a:r>
              <a:rPr sz="1707" spc="-48" dirty="0">
                <a:solidFill>
                  <a:srgbClr val="433728"/>
                </a:solidFill>
                <a:cs typeface="Lucida Sans Unicode"/>
              </a:rPr>
              <a:t> </a:t>
            </a:r>
            <a:r>
              <a:rPr sz="1707" spc="-37" dirty="0">
                <a:solidFill>
                  <a:srgbClr val="433728"/>
                </a:solidFill>
                <a:cs typeface="Lucida Sans Unicode"/>
              </a:rPr>
              <a:t>JS.</a:t>
            </a:r>
            <a:endParaRPr sz="1707" dirty="0">
              <a:cs typeface="Lucida Sans Unicode"/>
            </a:endParaRPr>
          </a:p>
        </p:txBody>
      </p:sp>
      <p:grpSp>
        <p:nvGrpSpPr>
          <p:cNvPr id="12" name="object 12"/>
          <p:cNvGrpSpPr/>
          <p:nvPr/>
        </p:nvGrpSpPr>
        <p:grpSpPr>
          <a:xfrm>
            <a:off x="5891784" y="3313488"/>
            <a:ext cx="406400" cy="843280"/>
            <a:chOff x="5524500" y="2781909"/>
            <a:chExt cx="381000" cy="790575"/>
          </a:xfrm>
        </p:grpSpPr>
        <p:sp>
          <p:nvSpPr>
            <p:cNvPr id="13" name="object 13"/>
            <p:cNvSpPr/>
            <p:nvPr/>
          </p:nvSpPr>
          <p:spPr>
            <a:xfrm>
              <a:off x="5697880" y="2781909"/>
              <a:ext cx="38100" cy="600075"/>
            </a:xfrm>
            <a:custGeom>
              <a:avLst/>
              <a:gdLst/>
              <a:ahLst/>
              <a:cxnLst/>
              <a:rect l="l" t="t" r="r" b="b"/>
              <a:pathLst>
                <a:path w="38100" h="600075">
                  <a:moveTo>
                    <a:pt x="38100" y="0"/>
                  </a:moveTo>
                  <a:lnTo>
                    <a:pt x="0" y="0"/>
                  </a:lnTo>
                  <a:lnTo>
                    <a:pt x="0" y="600074"/>
                  </a:lnTo>
                  <a:lnTo>
                    <a:pt x="38100" y="600074"/>
                  </a:lnTo>
                  <a:lnTo>
                    <a:pt x="38100" y="0"/>
                  </a:lnTo>
                  <a:close/>
                </a:path>
              </a:pathLst>
            </a:custGeom>
            <a:solidFill>
              <a:srgbClr val="D7C5C1"/>
            </a:solidFill>
          </p:spPr>
          <p:txBody>
            <a:bodyPr wrap="square" lIns="0" tIns="0" rIns="0" bIns="0" rtlCol="0"/>
            <a:lstStyle/>
            <a:p>
              <a:endParaRPr sz="1920"/>
            </a:p>
          </p:txBody>
        </p:sp>
        <p:sp>
          <p:nvSpPr>
            <p:cNvPr id="14" name="object 14"/>
            <p:cNvSpPr/>
            <p:nvPr/>
          </p:nvSpPr>
          <p:spPr>
            <a:xfrm>
              <a:off x="5529262" y="3196247"/>
              <a:ext cx="371475" cy="371475"/>
            </a:xfrm>
            <a:custGeom>
              <a:avLst/>
              <a:gdLst/>
              <a:ahLst/>
              <a:cxnLst/>
              <a:rect l="l" t="t" r="r" b="b"/>
              <a:pathLst>
                <a:path w="371475" h="371475">
                  <a:moveTo>
                    <a:pt x="322516" y="0"/>
                  </a:moveTo>
                  <a:lnTo>
                    <a:pt x="48958" y="0"/>
                  </a:lnTo>
                  <a:lnTo>
                    <a:pt x="45542" y="342"/>
                  </a:lnTo>
                  <a:lnTo>
                    <a:pt x="10718" y="20383"/>
                  </a:lnTo>
                  <a:lnTo>
                    <a:pt x="0" y="48907"/>
                  </a:lnTo>
                  <a:lnTo>
                    <a:pt x="0" y="319087"/>
                  </a:lnTo>
                  <a:lnTo>
                    <a:pt x="0" y="322503"/>
                  </a:lnTo>
                  <a:lnTo>
                    <a:pt x="17754" y="358520"/>
                  </a:lnTo>
                  <a:lnTo>
                    <a:pt x="48958" y="371475"/>
                  </a:lnTo>
                  <a:lnTo>
                    <a:pt x="322516" y="371475"/>
                  </a:lnTo>
                  <a:lnTo>
                    <a:pt x="358571" y="353656"/>
                  </a:lnTo>
                  <a:lnTo>
                    <a:pt x="371475" y="322503"/>
                  </a:lnTo>
                  <a:lnTo>
                    <a:pt x="371475" y="48907"/>
                  </a:lnTo>
                  <a:lnTo>
                    <a:pt x="353720" y="12890"/>
                  </a:lnTo>
                  <a:lnTo>
                    <a:pt x="325932" y="342"/>
                  </a:lnTo>
                  <a:lnTo>
                    <a:pt x="322516" y="0"/>
                  </a:lnTo>
                  <a:close/>
                </a:path>
              </a:pathLst>
            </a:custGeom>
            <a:solidFill>
              <a:srgbClr val="EBE2E0"/>
            </a:solidFill>
          </p:spPr>
          <p:txBody>
            <a:bodyPr wrap="square" lIns="0" tIns="0" rIns="0" bIns="0" rtlCol="0"/>
            <a:lstStyle/>
            <a:p>
              <a:endParaRPr sz="1920"/>
            </a:p>
          </p:txBody>
        </p:sp>
        <p:sp>
          <p:nvSpPr>
            <p:cNvPr id="15" name="object 15"/>
            <p:cNvSpPr/>
            <p:nvPr/>
          </p:nvSpPr>
          <p:spPr>
            <a:xfrm>
              <a:off x="5529262" y="3196247"/>
              <a:ext cx="371475" cy="371475"/>
            </a:xfrm>
            <a:custGeom>
              <a:avLst/>
              <a:gdLst/>
              <a:ahLst/>
              <a:cxnLst/>
              <a:rect l="l" t="t" r="r" b="b"/>
              <a:pathLst>
                <a:path w="371475" h="371475">
                  <a:moveTo>
                    <a:pt x="0" y="319087"/>
                  </a:moveTo>
                  <a:lnTo>
                    <a:pt x="0" y="52387"/>
                  </a:lnTo>
                  <a:lnTo>
                    <a:pt x="0" y="48907"/>
                  </a:lnTo>
                  <a:lnTo>
                    <a:pt x="342" y="45542"/>
                  </a:lnTo>
                  <a:lnTo>
                    <a:pt x="8826" y="23266"/>
                  </a:lnTo>
                  <a:lnTo>
                    <a:pt x="10718" y="20383"/>
                  </a:lnTo>
                  <a:lnTo>
                    <a:pt x="12903" y="17754"/>
                  </a:lnTo>
                  <a:lnTo>
                    <a:pt x="15328" y="15328"/>
                  </a:lnTo>
                  <a:lnTo>
                    <a:pt x="17754" y="12890"/>
                  </a:lnTo>
                  <a:lnTo>
                    <a:pt x="20434" y="10718"/>
                  </a:lnTo>
                  <a:lnTo>
                    <a:pt x="23266" y="8826"/>
                  </a:lnTo>
                  <a:lnTo>
                    <a:pt x="26149" y="6896"/>
                  </a:lnTo>
                  <a:lnTo>
                    <a:pt x="48958" y="0"/>
                  </a:lnTo>
                  <a:lnTo>
                    <a:pt x="52387" y="0"/>
                  </a:lnTo>
                  <a:lnTo>
                    <a:pt x="319087" y="0"/>
                  </a:lnTo>
                  <a:lnTo>
                    <a:pt x="322516" y="0"/>
                  </a:lnTo>
                  <a:lnTo>
                    <a:pt x="325932" y="342"/>
                  </a:lnTo>
                  <a:lnTo>
                    <a:pt x="348208" y="8826"/>
                  </a:lnTo>
                  <a:lnTo>
                    <a:pt x="351040" y="10718"/>
                  </a:lnTo>
                  <a:lnTo>
                    <a:pt x="353720" y="12890"/>
                  </a:lnTo>
                  <a:lnTo>
                    <a:pt x="356146" y="15328"/>
                  </a:lnTo>
                  <a:lnTo>
                    <a:pt x="358571" y="17754"/>
                  </a:lnTo>
                  <a:lnTo>
                    <a:pt x="360756" y="20383"/>
                  </a:lnTo>
                  <a:lnTo>
                    <a:pt x="362648" y="23266"/>
                  </a:lnTo>
                  <a:lnTo>
                    <a:pt x="364578" y="26136"/>
                  </a:lnTo>
                  <a:lnTo>
                    <a:pt x="371475" y="48907"/>
                  </a:lnTo>
                  <a:lnTo>
                    <a:pt x="371475" y="52387"/>
                  </a:lnTo>
                  <a:lnTo>
                    <a:pt x="371475" y="319087"/>
                  </a:lnTo>
                  <a:lnTo>
                    <a:pt x="371475" y="322503"/>
                  </a:lnTo>
                  <a:lnTo>
                    <a:pt x="371132" y="325932"/>
                  </a:lnTo>
                  <a:lnTo>
                    <a:pt x="362648" y="348157"/>
                  </a:lnTo>
                  <a:lnTo>
                    <a:pt x="360756" y="351027"/>
                  </a:lnTo>
                  <a:lnTo>
                    <a:pt x="339128" y="367449"/>
                  </a:lnTo>
                  <a:lnTo>
                    <a:pt x="335953" y="368795"/>
                  </a:lnTo>
                  <a:lnTo>
                    <a:pt x="332676" y="369785"/>
                  </a:lnTo>
                  <a:lnTo>
                    <a:pt x="329311" y="370433"/>
                  </a:lnTo>
                  <a:lnTo>
                    <a:pt x="325932" y="371119"/>
                  </a:lnTo>
                  <a:lnTo>
                    <a:pt x="322516" y="371475"/>
                  </a:lnTo>
                  <a:lnTo>
                    <a:pt x="319087" y="371475"/>
                  </a:lnTo>
                  <a:lnTo>
                    <a:pt x="52387" y="371475"/>
                  </a:lnTo>
                  <a:lnTo>
                    <a:pt x="48958" y="371475"/>
                  </a:lnTo>
                  <a:lnTo>
                    <a:pt x="45542" y="371119"/>
                  </a:lnTo>
                  <a:lnTo>
                    <a:pt x="42163" y="370433"/>
                  </a:lnTo>
                  <a:lnTo>
                    <a:pt x="38798" y="369785"/>
                  </a:lnTo>
                  <a:lnTo>
                    <a:pt x="35521" y="368795"/>
                  </a:lnTo>
                  <a:lnTo>
                    <a:pt x="32346" y="367449"/>
                  </a:lnTo>
                  <a:lnTo>
                    <a:pt x="29171" y="366166"/>
                  </a:lnTo>
                  <a:lnTo>
                    <a:pt x="8826" y="348157"/>
                  </a:lnTo>
                  <a:lnTo>
                    <a:pt x="6896" y="345325"/>
                  </a:lnTo>
                  <a:lnTo>
                    <a:pt x="0" y="322503"/>
                  </a:lnTo>
                  <a:lnTo>
                    <a:pt x="0" y="319087"/>
                  </a:lnTo>
                  <a:close/>
                </a:path>
              </a:pathLst>
            </a:custGeom>
            <a:ln w="9525">
              <a:solidFill>
                <a:srgbClr val="D7C5C1"/>
              </a:solidFill>
            </a:ln>
          </p:spPr>
          <p:txBody>
            <a:bodyPr wrap="square" lIns="0" tIns="0" rIns="0" bIns="0" rtlCol="0"/>
            <a:lstStyle/>
            <a:p>
              <a:endParaRPr sz="1920"/>
            </a:p>
          </p:txBody>
        </p:sp>
      </p:grpSp>
      <p:sp>
        <p:nvSpPr>
          <p:cNvPr id="16" name="object 16"/>
          <p:cNvSpPr txBox="1"/>
          <p:nvPr/>
        </p:nvSpPr>
        <p:spPr>
          <a:xfrm>
            <a:off x="6011332" y="3746446"/>
            <a:ext cx="167301" cy="345330"/>
          </a:xfrm>
          <a:prstGeom prst="rect">
            <a:avLst/>
          </a:prstGeom>
        </p:spPr>
        <p:txBody>
          <a:bodyPr vert="horz" wrap="square" lIns="0" tIns="16933" rIns="0" bIns="0" rtlCol="0">
            <a:spAutoFit/>
          </a:bodyPr>
          <a:lstStyle/>
          <a:p>
            <a:pPr marL="13547">
              <a:spcBef>
                <a:spcPts val="133"/>
              </a:spcBef>
            </a:pPr>
            <a:r>
              <a:rPr sz="2133" b="1" spc="32" dirty="0">
                <a:solidFill>
                  <a:srgbClr val="433728"/>
                </a:solidFill>
                <a:latin typeface="Times New Roman"/>
                <a:cs typeface="Times New Roman"/>
              </a:rPr>
              <a:t>2</a:t>
            </a:r>
            <a:endParaRPr sz="2133" dirty="0">
              <a:latin typeface="Times New Roman"/>
              <a:cs typeface="Times New Roman"/>
            </a:endParaRPr>
          </a:p>
        </p:txBody>
      </p:sp>
      <p:sp>
        <p:nvSpPr>
          <p:cNvPr id="17" name="object 17"/>
          <p:cNvSpPr txBox="1"/>
          <p:nvPr/>
        </p:nvSpPr>
        <p:spPr>
          <a:xfrm>
            <a:off x="3912264" y="1495811"/>
            <a:ext cx="3744298" cy="1467389"/>
          </a:xfrm>
          <a:prstGeom prst="rect">
            <a:avLst/>
          </a:prstGeom>
        </p:spPr>
        <p:txBody>
          <a:bodyPr vert="horz" wrap="square" lIns="0" tIns="18288" rIns="0" bIns="0" rtlCol="0">
            <a:spAutoFit/>
          </a:bodyPr>
          <a:lstStyle/>
          <a:p>
            <a:pPr marL="55542" algn="ctr">
              <a:spcBef>
                <a:spcPts val="144"/>
              </a:spcBef>
            </a:pPr>
            <a:r>
              <a:rPr sz="1760" b="1" spc="-80" dirty="0">
                <a:solidFill>
                  <a:srgbClr val="433728"/>
                </a:solidFill>
                <a:latin typeface="Times New Roman"/>
                <a:cs typeface="Times New Roman"/>
              </a:rPr>
              <a:t>W</a:t>
            </a:r>
            <a:r>
              <a:rPr sz="1760" b="1" spc="59" dirty="0">
                <a:solidFill>
                  <a:srgbClr val="433728"/>
                </a:solidFill>
                <a:latin typeface="Times New Roman"/>
                <a:cs typeface="Times New Roman"/>
              </a:rPr>
              <a:t>h</a:t>
            </a:r>
            <a:r>
              <a:rPr sz="1760" b="1" spc="-5" dirty="0">
                <a:solidFill>
                  <a:srgbClr val="433728"/>
                </a:solidFill>
                <a:latin typeface="Times New Roman"/>
                <a:cs typeface="Times New Roman"/>
              </a:rPr>
              <a:t>y</a:t>
            </a:r>
            <a:r>
              <a:rPr sz="1760" b="1" spc="-117" dirty="0">
                <a:solidFill>
                  <a:srgbClr val="433728"/>
                </a:solidFill>
                <a:latin typeface="Times New Roman"/>
                <a:cs typeface="Times New Roman"/>
              </a:rPr>
              <a:t> </a:t>
            </a:r>
            <a:r>
              <a:rPr sz="1760" b="1" spc="53" dirty="0">
                <a:solidFill>
                  <a:srgbClr val="433728"/>
                </a:solidFill>
                <a:latin typeface="Times New Roman"/>
                <a:cs typeface="Times New Roman"/>
              </a:rPr>
              <a:t>u</a:t>
            </a:r>
            <a:r>
              <a:rPr sz="1760" b="1" spc="32" dirty="0">
                <a:solidFill>
                  <a:srgbClr val="433728"/>
                </a:solidFill>
                <a:latin typeface="Times New Roman"/>
                <a:cs typeface="Times New Roman"/>
              </a:rPr>
              <a:t>s</a:t>
            </a:r>
            <a:r>
              <a:rPr sz="1760" b="1" spc="53" dirty="0">
                <a:solidFill>
                  <a:srgbClr val="433728"/>
                </a:solidFill>
                <a:latin typeface="Times New Roman"/>
                <a:cs typeface="Times New Roman"/>
              </a:rPr>
              <a:t>e</a:t>
            </a:r>
            <a:r>
              <a:rPr sz="1760" b="1" spc="-160" dirty="0">
                <a:solidFill>
                  <a:srgbClr val="433728"/>
                </a:solidFill>
                <a:latin typeface="Times New Roman"/>
                <a:cs typeface="Times New Roman"/>
              </a:rPr>
              <a:t> </a:t>
            </a:r>
            <a:r>
              <a:rPr sz="1760" b="1" spc="-139" dirty="0">
                <a:solidFill>
                  <a:srgbClr val="433728"/>
                </a:solidFill>
                <a:latin typeface="Times New Roman"/>
                <a:cs typeface="Times New Roman"/>
              </a:rPr>
              <a:t>T</a:t>
            </a:r>
            <a:r>
              <a:rPr sz="1760" b="1" spc="-5" dirty="0">
                <a:solidFill>
                  <a:srgbClr val="433728"/>
                </a:solidFill>
                <a:latin typeface="Times New Roman"/>
                <a:cs typeface="Times New Roman"/>
              </a:rPr>
              <a:t>y</a:t>
            </a:r>
            <a:r>
              <a:rPr sz="1760" b="1" spc="-21" dirty="0">
                <a:solidFill>
                  <a:srgbClr val="433728"/>
                </a:solidFill>
                <a:latin typeface="Times New Roman"/>
                <a:cs typeface="Times New Roman"/>
              </a:rPr>
              <a:t>p</a:t>
            </a:r>
            <a:r>
              <a:rPr sz="1760" b="1" spc="16" dirty="0">
                <a:solidFill>
                  <a:srgbClr val="433728"/>
                </a:solidFill>
                <a:latin typeface="Times New Roman"/>
                <a:cs typeface="Times New Roman"/>
              </a:rPr>
              <a:t>e</a:t>
            </a:r>
            <a:r>
              <a:rPr sz="1760" b="1" spc="-101" dirty="0">
                <a:solidFill>
                  <a:srgbClr val="433728"/>
                </a:solidFill>
                <a:latin typeface="Times New Roman"/>
                <a:cs typeface="Times New Roman"/>
              </a:rPr>
              <a:t>S</a:t>
            </a:r>
            <a:r>
              <a:rPr sz="1760" b="1" spc="11" dirty="0">
                <a:solidFill>
                  <a:srgbClr val="433728"/>
                </a:solidFill>
                <a:latin typeface="Times New Roman"/>
                <a:cs typeface="Times New Roman"/>
              </a:rPr>
              <a:t>c</a:t>
            </a:r>
            <a:r>
              <a:rPr sz="1760" b="1" spc="-27" dirty="0">
                <a:solidFill>
                  <a:srgbClr val="433728"/>
                </a:solidFill>
                <a:latin typeface="Times New Roman"/>
                <a:cs typeface="Times New Roman"/>
              </a:rPr>
              <a:t>r</a:t>
            </a:r>
            <a:r>
              <a:rPr sz="1760" b="1" spc="27" dirty="0">
                <a:solidFill>
                  <a:srgbClr val="433728"/>
                </a:solidFill>
                <a:latin typeface="Times New Roman"/>
                <a:cs typeface="Times New Roman"/>
              </a:rPr>
              <a:t>i</a:t>
            </a:r>
            <a:r>
              <a:rPr sz="1760" b="1" spc="-21" dirty="0">
                <a:solidFill>
                  <a:srgbClr val="433728"/>
                </a:solidFill>
                <a:latin typeface="Times New Roman"/>
                <a:cs typeface="Times New Roman"/>
              </a:rPr>
              <a:t>p</a:t>
            </a:r>
            <a:r>
              <a:rPr sz="1760" b="1" spc="48" dirty="0">
                <a:solidFill>
                  <a:srgbClr val="433728"/>
                </a:solidFill>
                <a:latin typeface="Times New Roman"/>
                <a:cs typeface="Times New Roman"/>
              </a:rPr>
              <a:t>t</a:t>
            </a:r>
            <a:r>
              <a:rPr sz="1760" b="1" spc="-213" dirty="0">
                <a:solidFill>
                  <a:srgbClr val="433728"/>
                </a:solidFill>
                <a:latin typeface="Times New Roman"/>
                <a:cs typeface="Times New Roman"/>
              </a:rPr>
              <a:t>?</a:t>
            </a:r>
            <a:endParaRPr sz="1760" dirty="0">
              <a:latin typeface="Times New Roman"/>
              <a:cs typeface="Times New Roman"/>
            </a:endParaRPr>
          </a:p>
          <a:p>
            <a:pPr marL="13547" marR="5419" indent="1355" algn="ctr">
              <a:lnSpc>
                <a:spcPct val="131900"/>
              </a:lnSpc>
              <a:spcBef>
                <a:spcPts val="1339"/>
              </a:spcBef>
            </a:pPr>
            <a:r>
              <a:rPr sz="1707" spc="-117" dirty="0">
                <a:solidFill>
                  <a:srgbClr val="433728"/>
                </a:solidFill>
                <a:cs typeface="Lucida Sans Unicode"/>
              </a:rPr>
              <a:t>T</a:t>
            </a:r>
            <a:r>
              <a:rPr sz="1707" spc="-37" dirty="0">
                <a:solidFill>
                  <a:srgbClr val="433728"/>
                </a:solidFill>
                <a:cs typeface="Lucida Sans Unicode"/>
              </a:rPr>
              <a:t>y</a:t>
            </a:r>
            <a:r>
              <a:rPr sz="1707" spc="-32" dirty="0">
                <a:solidFill>
                  <a:srgbClr val="433728"/>
                </a:solidFill>
                <a:cs typeface="Lucida Sans Unicode"/>
              </a:rPr>
              <a:t>p</a:t>
            </a:r>
            <a:r>
              <a:rPr sz="1707" spc="-5" dirty="0">
                <a:solidFill>
                  <a:srgbClr val="433728"/>
                </a:solidFill>
                <a:cs typeface="Lucida Sans Unicode"/>
              </a:rPr>
              <a:t>e</a:t>
            </a:r>
            <a:r>
              <a:rPr sz="1707" spc="16" dirty="0">
                <a:solidFill>
                  <a:srgbClr val="433728"/>
                </a:solidFill>
                <a:cs typeface="Lucida Sans Unicode"/>
              </a:rPr>
              <a:t>S</a:t>
            </a:r>
            <a:r>
              <a:rPr sz="1707" spc="-21" dirty="0">
                <a:solidFill>
                  <a:srgbClr val="433728"/>
                </a:solidFill>
                <a:cs typeface="Lucida Sans Unicode"/>
              </a:rPr>
              <a:t>c</a:t>
            </a:r>
            <a:r>
              <a:rPr sz="1707" spc="-37" dirty="0">
                <a:solidFill>
                  <a:srgbClr val="433728"/>
                </a:solidFill>
                <a:cs typeface="Lucida Sans Unicode"/>
              </a:rPr>
              <a:t>r</a:t>
            </a:r>
            <a:r>
              <a:rPr sz="1707" spc="-21" dirty="0">
                <a:solidFill>
                  <a:srgbClr val="433728"/>
                </a:solidFill>
                <a:cs typeface="Lucida Sans Unicode"/>
              </a:rPr>
              <a:t>i</a:t>
            </a:r>
            <a:r>
              <a:rPr sz="1707" spc="-32" dirty="0">
                <a:solidFill>
                  <a:srgbClr val="433728"/>
                </a:solidFill>
                <a:cs typeface="Lucida Sans Unicode"/>
              </a:rPr>
              <a:t>p</a:t>
            </a:r>
            <a:r>
              <a:rPr sz="1707" spc="-27" dirty="0">
                <a:solidFill>
                  <a:srgbClr val="433728"/>
                </a:solidFill>
                <a:cs typeface="Lucida Sans Unicode"/>
              </a:rPr>
              <a:t>t</a:t>
            </a:r>
            <a:r>
              <a:rPr sz="1707" spc="-91" dirty="0">
                <a:solidFill>
                  <a:srgbClr val="433728"/>
                </a:solidFill>
                <a:cs typeface="Lucida Sans Unicode"/>
              </a:rPr>
              <a:t> </a:t>
            </a:r>
            <a:r>
              <a:rPr sz="1707" spc="-16" dirty="0">
                <a:solidFill>
                  <a:srgbClr val="433728"/>
                </a:solidFill>
                <a:cs typeface="Lucida Sans Unicode"/>
              </a:rPr>
              <a:t>h</a:t>
            </a:r>
            <a:r>
              <a:rPr sz="1707" spc="-5" dirty="0">
                <a:solidFill>
                  <a:srgbClr val="433728"/>
                </a:solidFill>
                <a:cs typeface="Lucida Sans Unicode"/>
              </a:rPr>
              <a:t>e</a:t>
            </a:r>
            <a:r>
              <a:rPr sz="1707" spc="-21" dirty="0">
                <a:solidFill>
                  <a:srgbClr val="433728"/>
                </a:solidFill>
                <a:cs typeface="Lucida Sans Unicode"/>
              </a:rPr>
              <a:t>l</a:t>
            </a:r>
            <a:r>
              <a:rPr sz="1707" spc="-32" dirty="0">
                <a:solidFill>
                  <a:srgbClr val="433728"/>
                </a:solidFill>
                <a:cs typeface="Lucida Sans Unicode"/>
              </a:rPr>
              <a:t>p</a:t>
            </a:r>
            <a:r>
              <a:rPr sz="1707" spc="-48" dirty="0">
                <a:solidFill>
                  <a:srgbClr val="433728"/>
                </a:solidFill>
                <a:cs typeface="Lucida Sans Unicode"/>
              </a:rPr>
              <a:t>s</a:t>
            </a:r>
            <a:r>
              <a:rPr sz="1707" spc="-27" dirty="0">
                <a:solidFill>
                  <a:srgbClr val="433728"/>
                </a:solidFill>
                <a:cs typeface="Lucida Sans Unicode"/>
              </a:rPr>
              <a:t> </a:t>
            </a:r>
            <a:r>
              <a:rPr sz="1707" spc="-21" dirty="0">
                <a:solidFill>
                  <a:srgbClr val="433728"/>
                </a:solidFill>
                <a:cs typeface="Lucida Sans Unicode"/>
              </a:rPr>
              <a:t>c</a:t>
            </a:r>
            <a:r>
              <a:rPr sz="1707" spc="-5" dirty="0">
                <a:solidFill>
                  <a:srgbClr val="433728"/>
                </a:solidFill>
                <a:cs typeface="Lucida Sans Unicode"/>
              </a:rPr>
              <a:t>a</a:t>
            </a:r>
            <a:r>
              <a:rPr sz="1707" spc="-64" dirty="0">
                <a:solidFill>
                  <a:srgbClr val="433728"/>
                </a:solidFill>
                <a:cs typeface="Lucida Sans Unicode"/>
              </a:rPr>
              <a:t>t</a:t>
            </a:r>
            <a:r>
              <a:rPr sz="1707" spc="-21" dirty="0">
                <a:solidFill>
                  <a:srgbClr val="433728"/>
                </a:solidFill>
                <a:cs typeface="Lucida Sans Unicode"/>
              </a:rPr>
              <a:t>c</a:t>
            </a:r>
            <a:r>
              <a:rPr sz="1707" spc="-11" dirty="0">
                <a:solidFill>
                  <a:srgbClr val="433728"/>
                </a:solidFill>
                <a:cs typeface="Lucida Sans Unicode"/>
              </a:rPr>
              <a:t>h</a:t>
            </a:r>
            <a:r>
              <a:rPr sz="1707" spc="-64" dirty="0">
                <a:solidFill>
                  <a:srgbClr val="433728"/>
                </a:solidFill>
                <a:cs typeface="Lucida Sans Unicode"/>
              </a:rPr>
              <a:t> </a:t>
            </a:r>
            <a:r>
              <a:rPr sz="1707" spc="-5" dirty="0">
                <a:solidFill>
                  <a:srgbClr val="433728"/>
                </a:solidFill>
                <a:cs typeface="Lucida Sans Unicode"/>
              </a:rPr>
              <a:t>e</a:t>
            </a:r>
            <a:r>
              <a:rPr sz="1707" spc="-37" dirty="0">
                <a:solidFill>
                  <a:srgbClr val="433728"/>
                </a:solidFill>
                <a:cs typeface="Lucida Sans Unicode"/>
              </a:rPr>
              <a:t>rr</a:t>
            </a:r>
            <a:r>
              <a:rPr sz="1707" spc="-11" dirty="0">
                <a:solidFill>
                  <a:srgbClr val="433728"/>
                </a:solidFill>
                <a:cs typeface="Lucida Sans Unicode"/>
              </a:rPr>
              <a:t>o</a:t>
            </a:r>
            <a:r>
              <a:rPr sz="1707" spc="-37" dirty="0">
                <a:solidFill>
                  <a:srgbClr val="433728"/>
                </a:solidFill>
                <a:cs typeface="Lucida Sans Unicode"/>
              </a:rPr>
              <a:t>r</a:t>
            </a:r>
            <a:r>
              <a:rPr sz="1707" spc="-48" dirty="0">
                <a:solidFill>
                  <a:srgbClr val="433728"/>
                </a:solidFill>
                <a:cs typeface="Lucida Sans Unicode"/>
              </a:rPr>
              <a:t>s</a:t>
            </a:r>
            <a:r>
              <a:rPr sz="1707" spc="-27" dirty="0">
                <a:solidFill>
                  <a:srgbClr val="433728"/>
                </a:solidFill>
                <a:cs typeface="Lucida Sans Unicode"/>
              </a:rPr>
              <a:t> </a:t>
            </a:r>
            <a:r>
              <a:rPr sz="1707" spc="-32" dirty="0">
                <a:solidFill>
                  <a:srgbClr val="433728"/>
                </a:solidFill>
                <a:cs typeface="Lucida Sans Unicode"/>
              </a:rPr>
              <a:t>b</a:t>
            </a:r>
            <a:r>
              <a:rPr sz="1707" spc="-5" dirty="0">
                <a:solidFill>
                  <a:srgbClr val="433728"/>
                </a:solidFill>
                <a:cs typeface="Lucida Sans Unicode"/>
              </a:rPr>
              <a:t>e</a:t>
            </a:r>
            <a:r>
              <a:rPr sz="1707" spc="-53" dirty="0">
                <a:solidFill>
                  <a:srgbClr val="433728"/>
                </a:solidFill>
                <a:cs typeface="Lucida Sans Unicode"/>
              </a:rPr>
              <a:t>f</a:t>
            </a:r>
            <a:r>
              <a:rPr sz="1707" spc="-11" dirty="0">
                <a:solidFill>
                  <a:srgbClr val="433728"/>
                </a:solidFill>
                <a:cs typeface="Lucida Sans Unicode"/>
              </a:rPr>
              <a:t>o</a:t>
            </a:r>
            <a:r>
              <a:rPr sz="1707" spc="-37" dirty="0">
                <a:solidFill>
                  <a:srgbClr val="433728"/>
                </a:solidFill>
                <a:cs typeface="Lucida Sans Unicode"/>
              </a:rPr>
              <a:t>r</a:t>
            </a:r>
            <a:r>
              <a:rPr sz="1707" spc="5" dirty="0">
                <a:solidFill>
                  <a:srgbClr val="433728"/>
                </a:solidFill>
                <a:cs typeface="Lucida Sans Unicode"/>
              </a:rPr>
              <a:t>e</a:t>
            </a:r>
            <a:r>
              <a:rPr sz="1707" spc="-69" dirty="0">
                <a:solidFill>
                  <a:srgbClr val="433728"/>
                </a:solidFill>
                <a:cs typeface="Lucida Sans Unicode"/>
              </a:rPr>
              <a:t> </a:t>
            </a:r>
            <a:r>
              <a:rPr sz="1707" spc="-64" dirty="0">
                <a:solidFill>
                  <a:srgbClr val="433728"/>
                </a:solidFill>
                <a:cs typeface="Lucida Sans Unicode"/>
              </a:rPr>
              <a:t>t</a:t>
            </a:r>
            <a:r>
              <a:rPr sz="1707" spc="-16" dirty="0">
                <a:solidFill>
                  <a:srgbClr val="433728"/>
                </a:solidFill>
                <a:cs typeface="Lucida Sans Unicode"/>
              </a:rPr>
              <a:t>h</a:t>
            </a:r>
            <a:r>
              <a:rPr sz="1707" spc="-5" dirty="0">
                <a:solidFill>
                  <a:srgbClr val="433728"/>
                </a:solidFill>
                <a:cs typeface="Lucida Sans Unicode"/>
              </a:rPr>
              <a:t>e</a:t>
            </a:r>
            <a:r>
              <a:rPr sz="1707" spc="-27" dirty="0">
                <a:solidFill>
                  <a:srgbClr val="433728"/>
                </a:solidFill>
                <a:cs typeface="Lucida Sans Unicode"/>
              </a:rPr>
              <a:t>y  </a:t>
            </a:r>
            <a:r>
              <a:rPr sz="1707" spc="-11" dirty="0">
                <a:solidFill>
                  <a:srgbClr val="433728"/>
                </a:solidFill>
                <a:cs typeface="Lucida Sans Unicode"/>
              </a:rPr>
              <a:t>o</a:t>
            </a:r>
            <a:r>
              <a:rPr sz="1707" spc="-21" dirty="0">
                <a:solidFill>
                  <a:srgbClr val="433728"/>
                </a:solidFill>
                <a:cs typeface="Lucida Sans Unicode"/>
              </a:rPr>
              <a:t>cc</a:t>
            </a:r>
            <a:r>
              <a:rPr sz="1707" spc="-16" dirty="0">
                <a:solidFill>
                  <a:srgbClr val="433728"/>
                </a:solidFill>
                <a:cs typeface="Lucida Sans Unicode"/>
              </a:rPr>
              <a:t>u</a:t>
            </a:r>
            <a:r>
              <a:rPr sz="1707" spc="-5" dirty="0">
                <a:solidFill>
                  <a:srgbClr val="433728"/>
                </a:solidFill>
                <a:cs typeface="Lucida Sans Unicode"/>
              </a:rPr>
              <a:t>r</a:t>
            </a:r>
            <a:r>
              <a:rPr sz="1707" spc="-85" dirty="0">
                <a:solidFill>
                  <a:srgbClr val="433728"/>
                </a:solidFill>
                <a:cs typeface="Lucida Sans Unicode"/>
              </a:rPr>
              <a:t> </a:t>
            </a:r>
            <a:r>
              <a:rPr sz="1707" spc="-32" dirty="0">
                <a:solidFill>
                  <a:srgbClr val="433728"/>
                </a:solidFill>
                <a:cs typeface="Lucida Sans Unicode"/>
              </a:rPr>
              <a:t>by</a:t>
            </a:r>
            <a:r>
              <a:rPr sz="1707" spc="-59" dirty="0">
                <a:solidFill>
                  <a:srgbClr val="433728"/>
                </a:solidFill>
                <a:cs typeface="Lucida Sans Unicode"/>
              </a:rPr>
              <a:t> </a:t>
            </a:r>
            <a:r>
              <a:rPr sz="1707" spc="-5" dirty="0">
                <a:solidFill>
                  <a:srgbClr val="433728"/>
                </a:solidFill>
                <a:cs typeface="Lucida Sans Unicode"/>
              </a:rPr>
              <a:t>a</a:t>
            </a:r>
            <a:r>
              <a:rPr sz="1707" spc="-32" dirty="0">
                <a:solidFill>
                  <a:srgbClr val="433728"/>
                </a:solidFill>
                <a:cs typeface="Lucida Sans Unicode"/>
              </a:rPr>
              <a:t>dd</a:t>
            </a:r>
            <a:r>
              <a:rPr sz="1707" spc="-21" dirty="0">
                <a:solidFill>
                  <a:srgbClr val="433728"/>
                </a:solidFill>
                <a:cs typeface="Lucida Sans Unicode"/>
              </a:rPr>
              <a:t>i</a:t>
            </a:r>
            <a:r>
              <a:rPr sz="1707" spc="-16" dirty="0">
                <a:solidFill>
                  <a:srgbClr val="433728"/>
                </a:solidFill>
                <a:cs typeface="Lucida Sans Unicode"/>
              </a:rPr>
              <a:t>n</a:t>
            </a:r>
            <a:r>
              <a:rPr sz="1707" spc="-117" dirty="0">
                <a:solidFill>
                  <a:srgbClr val="433728"/>
                </a:solidFill>
                <a:cs typeface="Lucida Sans Unicode"/>
              </a:rPr>
              <a:t>g</a:t>
            </a:r>
            <a:r>
              <a:rPr sz="1707" spc="-43" dirty="0">
                <a:solidFill>
                  <a:srgbClr val="433728"/>
                </a:solidFill>
                <a:cs typeface="Lucida Sans Unicode"/>
              </a:rPr>
              <a:t> </a:t>
            </a:r>
            <a:r>
              <a:rPr sz="1707" spc="-16" dirty="0">
                <a:solidFill>
                  <a:srgbClr val="433728"/>
                </a:solidFill>
                <a:cs typeface="Lucida Sans Unicode"/>
              </a:rPr>
              <a:t>s</a:t>
            </a:r>
            <a:r>
              <a:rPr sz="1707" spc="-64" dirty="0">
                <a:solidFill>
                  <a:srgbClr val="433728"/>
                </a:solidFill>
                <a:cs typeface="Lucida Sans Unicode"/>
              </a:rPr>
              <a:t>t</a:t>
            </a:r>
            <a:r>
              <a:rPr sz="1707" spc="-5" dirty="0">
                <a:solidFill>
                  <a:srgbClr val="433728"/>
                </a:solidFill>
                <a:cs typeface="Lucida Sans Unicode"/>
              </a:rPr>
              <a:t>a</a:t>
            </a:r>
            <a:r>
              <a:rPr sz="1707" spc="-64" dirty="0">
                <a:solidFill>
                  <a:srgbClr val="433728"/>
                </a:solidFill>
                <a:cs typeface="Lucida Sans Unicode"/>
              </a:rPr>
              <a:t>t</a:t>
            </a:r>
            <a:r>
              <a:rPr sz="1707" spc="-21" dirty="0">
                <a:solidFill>
                  <a:srgbClr val="433728"/>
                </a:solidFill>
                <a:cs typeface="Lucida Sans Unicode"/>
              </a:rPr>
              <a:t>i</a:t>
            </a:r>
            <a:r>
              <a:rPr sz="1707" spc="-48" dirty="0">
                <a:solidFill>
                  <a:srgbClr val="433728"/>
                </a:solidFill>
                <a:cs typeface="Lucida Sans Unicode"/>
              </a:rPr>
              <a:t>c</a:t>
            </a:r>
            <a:r>
              <a:rPr sz="1707" spc="-27" dirty="0">
                <a:solidFill>
                  <a:srgbClr val="433728"/>
                </a:solidFill>
                <a:cs typeface="Lucida Sans Unicode"/>
              </a:rPr>
              <a:t> </a:t>
            </a:r>
            <a:r>
              <a:rPr sz="1707" spc="-64" dirty="0">
                <a:solidFill>
                  <a:srgbClr val="433728"/>
                </a:solidFill>
                <a:cs typeface="Lucida Sans Unicode"/>
              </a:rPr>
              <a:t>t</a:t>
            </a:r>
            <a:r>
              <a:rPr sz="1707" spc="-37" dirty="0">
                <a:solidFill>
                  <a:srgbClr val="433728"/>
                </a:solidFill>
                <a:cs typeface="Lucida Sans Unicode"/>
              </a:rPr>
              <a:t>y</a:t>
            </a:r>
            <a:r>
              <a:rPr sz="1707" spc="-32" dirty="0">
                <a:solidFill>
                  <a:srgbClr val="433728"/>
                </a:solidFill>
                <a:cs typeface="Lucida Sans Unicode"/>
              </a:rPr>
              <a:t>p</a:t>
            </a:r>
            <a:r>
              <a:rPr sz="1707" spc="5" dirty="0">
                <a:solidFill>
                  <a:srgbClr val="433728"/>
                </a:solidFill>
                <a:cs typeface="Lucida Sans Unicode"/>
              </a:rPr>
              <a:t>e</a:t>
            </a:r>
            <a:r>
              <a:rPr sz="1707" spc="-69" dirty="0">
                <a:solidFill>
                  <a:srgbClr val="433728"/>
                </a:solidFill>
                <a:cs typeface="Lucida Sans Unicode"/>
              </a:rPr>
              <a:t> </a:t>
            </a:r>
            <a:r>
              <a:rPr sz="1707" spc="-21" dirty="0">
                <a:solidFill>
                  <a:srgbClr val="433728"/>
                </a:solidFill>
                <a:cs typeface="Lucida Sans Unicode"/>
              </a:rPr>
              <a:t>c</a:t>
            </a:r>
            <a:r>
              <a:rPr sz="1707" spc="-16" dirty="0">
                <a:solidFill>
                  <a:srgbClr val="433728"/>
                </a:solidFill>
                <a:cs typeface="Lucida Sans Unicode"/>
              </a:rPr>
              <a:t>h</a:t>
            </a:r>
            <a:r>
              <a:rPr sz="1707" spc="-5" dirty="0">
                <a:solidFill>
                  <a:srgbClr val="433728"/>
                </a:solidFill>
                <a:cs typeface="Lucida Sans Unicode"/>
              </a:rPr>
              <a:t>e</a:t>
            </a:r>
            <a:r>
              <a:rPr sz="1707" spc="-21" dirty="0">
                <a:solidFill>
                  <a:srgbClr val="433728"/>
                </a:solidFill>
                <a:cs typeface="Lucida Sans Unicode"/>
              </a:rPr>
              <a:t>c</a:t>
            </a:r>
            <a:r>
              <a:rPr sz="1707" spc="-122" dirty="0">
                <a:solidFill>
                  <a:srgbClr val="433728"/>
                </a:solidFill>
                <a:cs typeface="Lucida Sans Unicode"/>
              </a:rPr>
              <a:t>k</a:t>
            </a:r>
            <a:r>
              <a:rPr sz="1707" spc="-21" dirty="0">
                <a:solidFill>
                  <a:srgbClr val="433728"/>
                </a:solidFill>
                <a:cs typeface="Lucida Sans Unicode"/>
              </a:rPr>
              <a:t>i</a:t>
            </a:r>
            <a:r>
              <a:rPr sz="1707" spc="-16" dirty="0">
                <a:solidFill>
                  <a:srgbClr val="433728"/>
                </a:solidFill>
                <a:cs typeface="Lucida Sans Unicode"/>
              </a:rPr>
              <a:t>n</a:t>
            </a:r>
            <a:r>
              <a:rPr sz="1707" spc="-101" dirty="0">
                <a:solidFill>
                  <a:srgbClr val="433728"/>
                </a:solidFill>
                <a:cs typeface="Lucida Sans Unicode"/>
              </a:rPr>
              <a:t>g</a:t>
            </a:r>
            <a:r>
              <a:rPr sz="1707" spc="-80" dirty="0">
                <a:solidFill>
                  <a:srgbClr val="433728"/>
                </a:solidFill>
                <a:cs typeface="Lucida Sans Unicode"/>
              </a:rPr>
              <a:t>.</a:t>
            </a:r>
            <a:r>
              <a:rPr sz="1707" spc="-37" dirty="0">
                <a:solidFill>
                  <a:srgbClr val="433728"/>
                </a:solidFill>
                <a:cs typeface="Lucida Sans Unicode"/>
              </a:rPr>
              <a:t> </a:t>
            </a:r>
            <a:r>
              <a:rPr sz="1707" spc="-21" dirty="0">
                <a:solidFill>
                  <a:srgbClr val="433728"/>
                </a:solidFill>
                <a:cs typeface="Lucida Sans Unicode"/>
              </a:rPr>
              <a:t>I</a:t>
            </a:r>
            <a:r>
              <a:rPr sz="1707" spc="-27" dirty="0">
                <a:solidFill>
                  <a:srgbClr val="433728"/>
                </a:solidFill>
                <a:cs typeface="Lucida Sans Unicode"/>
              </a:rPr>
              <a:t>t</a:t>
            </a:r>
            <a:r>
              <a:rPr sz="1707" spc="-91" dirty="0">
                <a:solidFill>
                  <a:srgbClr val="433728"/>
                </a:solidFill>
                <a:cs typeface="Lucida Sans Unicode"/>
              </a:rPr>
              <a:t> </a:t>
            </a:r>
            <a:r>
              <a:rPr sz="1707" spc="-5" dirty="0">
                <a:solidFill>
                  <a:srgbClr val="433728"/>
                </a:solidFill>
                <a:cs typeface="Lucida Sans Unicode"/>
              </a:rPr>
              <a:t>a</a:t>
            </a:r>
            <a:r>
              <a:rPr sz="1707" spc="-21" dirty="0">
                <a:solidFill>
                  <a:srgbClr val="433728"/>
                </a:solidFill>
                <a:cs typeface="Lucida Sans Unicode"/>
              </a:rPr>
              <a:t>l</a:t>
            </a:r>
            <a:r>
              <a:rPr sz="1707" spc="-16" dirty="0">
                <a:solidFill>
                  <a:srgbClr val="433728"/>
                </a:solidFill>
                <a:cs typeface="Lucida Sans Unicode"/>
              </a:rPr>
              <a:t>so  </a:t>
            </a:r>
            <a:r>
              <a:rPr sz="1707" spc="-32" dirty="0">
                <a:solidFill>
                  <a:srgbClr val="433728"/>
                </a:solidFill>
                <a:cs typeface="Lucida Sans Unicode"/>
              </a:rPr>
              <a:t>makes </a:t>
            </a:r>
            <a:r>
              <a:rPr sz="1707" spc="-16" dirty="0">
                <a:solidFill>
                  <a:srgbClr val="433728"/>
                </a:solidFill>
                <a:cs typeface="Lucida Sans Unicode"/>
              </a:rPr>
              <a:t>code</a:t>
            </a:r>
            <a:r>
              <a:rPr sz="1707" spc="-69" dirty="0">
                <a:solidFill>
                  <a:srgbClr val="433728"/>
                </a:solidFill>
                <a:cs typeface="Lucida Sans Unicode"/>
              </a:rPr>
              <a:t> </a:t>
            </a:r>
            <a:r>
              <a:rPr sz="1707" spc="-11" dirty="0">
                <a:solidFill>
                  <a:srgbClr val="433728"/>
                </a:solidFill>
                <a:cs typeface="Lucida Sans Unicode"/>
              </a:rPr>
              <a:t>easier</a:t>
            </a:r>
            <a:r>
              <a:rPr sz="1707" spc="-91" dirty="0">
                <a:solidFill>
                  <a:srgbClr val="433728"/>
                </a:solidFill>
                <a:cs typeface="Lucida Sans Unicode"/>
              </a:rPr>
              <a:t> </a:t>
            </a:r>
            <a:r>
              <a:rPr sz="1707" spc="-43" dirty="0">
                <a:solidFill>
                  <a:srgbClr val="433728"/>
                </a:solidFill>
                <a:cs typeface="Lucida Sans Unicode"/>
              </a:rPr>
              <a:t>to </a:t>
            </a:r>
            <a:r>
              <a:rPr sz="1707" spc="-16" dirty="0">
                <a:solidFill>
                  <a:srgbClr val="433728"/>
                </a:solidFill>
                <a:cs typeface="Lucida Sans Unicode"/>
              </a:rPr>
              <a:t>read</a:t>
            </a:r>
            <a:r>
              <a:rPr sz="1707" spc="-64" dirty="0">
                <a:solidFill>
                  <a:srgbClr val="433728"/>
                </a:solidFill>
                <a:cs typeface="Lucida Sans Unicode"/>
              </a:rPr>
              <a:t> </a:t>
            </a:r>
            <a:r>
              <a:rPr sz="1707" spc="-16" dirty="0">
                <a:solidFill>
                  <a:srgbClr val="433728"/>
                </a:solidFill>
                <a:cs typeface="Lucida Sans Unicode"/>
              </a:rPr>
              <a:t>and</a:t>
            </a:r>
            <a:r>
              <a:rPr sz="1707" spc="-59" dirty="0">
                <a:solidFill>
                  <a:srgbClr val="433728"/>
                </a:solidFill>
                <a:cs typeface="Lucida Sans Unicode"/>
              </a:rPr>
              <a:t> </a:t>
            </a:r>
            <a:r>
              <a:rPr sz="1707" spc="-27" dirty="0">
                <a:solidFill>
                  <a:srgbClr val="433728"/>
                </a:solidFill>
                <a:cs typeface="Lucida Sans Unicode"/>
              </a:rPr>
              <a:t>maintain.</a:t>
            </a:r>
            <a:endParaRPr sz="1707" dirty="0">
              <a:cs typeface="Lucida Sans Unicode"/>
            </a:endParaRPr>
          </a:p>
        </p:txBody>
      </p:sp>
      <p:grpSp>
        <p:nvGrpSpPr>
          <p:cNvPr id="18" name="object 18"/>
          <p:cNvGrpSpPr/>
          <p:nvPr/>
        </p:nvGrpSpPr>
        <p:grpSpPr>
          <a:xfrm>
            <a:off x="8134176" y="3708292"/>
            <a:ext cx="416560" cy="843280"/>
            <a:chOff x="7600950" y="3190290"/>
            <a:chExt cx="390525" cy="790575"/>
          </a:xfrm>
        </p:grpSpPr>
        <p:sp>
          <p:nvSpPr>
            <p:cNvPr id="19" name="object 19"/>
            <p:cNvSpPr/>
            <p:nvPr/>
          </p:nvSpPr>
          <p:spPr>
            <a:xfrm>
              <a:off x="7774330" y="3380790"/>
              <a:ext cx="38100" cy="600075"/>
            </a:xfrm>
            <a:custGeom>
              <a:avLst/>
              <a:gdLst/>
              <a:ahLst/>
              <a:cxnLst/>
              <a:rect l="l" t="t" r="r" b="b"/>
              <a:pathLst>
                <a:path w="38100" h="600075">
                  <a:moveTo>
                    <a:pt x="38100" y="0"/>
                  </a:moveTo>
                  <a:lnTo>
                    <a:pt x="0" y="0"/>
                  </a:lnTo>
                  <a:lnTo>
                    <a:pt x="0" y="600075"/>
                  </a:lnTo>
                  <a:lnTo>
                    <a:pt x="38100" y="600075"/>
                  </a:lnTo>
                  <a:lnTo>
                    <a:pt x="38100" y="0"/>
                  </a:lnTo>
                  <a:close/>
                </a:path>
              </a:pathLst>
            </a:custGeom>
            <a:solidFill>
              <a:srgbClr val="D7C5C1"/>
            </a:solidFill>
          </p:spPr>
          <p:txBody>
            <a:bodyPr wrap="square" lIns="0" tIns="0" rIns="0" bIns="0" rtlCol="0"/>
            <a:lstStyle/>
            <a:p>
              <a:endParaRPr sz="1920"/>
            </a:p>
          </p:txBody>
        </p:sp>
        <p:sp>
          <p:nvSpPr>
            <p:cNvPr id="20" name="object 20"/>
            <p:cNvSpPr/>
            <p:nvPr/>
          </p:nvSpPr>
          <p:spPr>
            <a:xfrm>
              <a:off x="7605712" y="3195053"/>
              <a:ext cx="381000" cy="381000"/>
            </a:xfrm>
            <a:custGeom>
              <a:avLst/>
              <a:gdLst/>
              <a:ahLst/>
              <a:cxnLst/>
              <a:rect l="l" t="t" r="r" b="b"/>
              <a:pathLst>
                <a:path w="381000" h="381000">
                  <a:moveTo>
                    <a:pt x="332041" y="0"/>
                  </a:moveTo>
                  <a:lnTo>
                    <a:pt x="48958" y="0"/>
                  </a:lnTo>
                  <a:lnTo>
                    <a:pt x="45542" y="342"/>
                  </a:lnTo>
                  <a:lnTo>
                    <a:pt x="10718" y="20396"/>
                  </a:lnTo>
                  <a:lnTo>
                    <a:pt x="0" y="48920"/>
                  </a:lnTo>
                  <a:lnTo>
                    <a:pt x="0" y="328612"/>
                  </a:lnTo>
                  <a:lnTo>
                    <a:pt x="0" y="332041"/>
                  </a:lnTo>
                  <a:lnTo>
                    <a:pt x="17754" y="368058"/>
                  </a:lnTo>
                  <a:lnTo>
                    <a:pt x="48958" y="381000"/>
                  </a:lnTo>
                  <a:lnTo>
                    <a:pt x="332041" y="381000"/>
                  </a:lnTo>
                  <a:lnTo>
                    <a:pt x="368096" y="363194"/>
                  </a:lnTo>
                  <a:lnTo>
                    <a:pt x="381000" y="332041"/>
                  </a:lnTo>
                  <a:lnTo>
                    <a:pt x="381000" y="48920"/>
                  </a:lnTo>
                  <a:lnTo>
                    <a:pt x="363245" y="12903"/>
                  </a:lnTo>
                  <a:lnTo>
                    <a:pt x="335457" y="342"/>
                  </a:lnTo>
                  <a:lnTo>
                    <a:pt x="332041" y="0"/>
                  </a:lnTo>
                  <a:close/>
                </a:path>
              </a:pathLst>
            </a:custGeom>
            <a:solidFill>
              <a:srgbClr val="EBE2E0"/>
            </a:solidFill>
          </p:spPr>
          <p:txBody>
            <a:bodyPr wrap="square" lIns="0" tIns="0" rIns="0" bIns="0" rtlCol="0"/>
            <a:lstStyle/>
            <a:p>
              <a:endParaRPr sz="1920"/>
            </a:p>
          </p:txBody>
        </p:sp>
        <p:sp>
          <p:nvSpPr>
            <p:cNvPr id="21" name="object 21"/>
            <p:cNvSpPr/>
            <p:nvPr/>
          </p:nvSpPr>
          <p:spPr>
            <a:xfrm>
              <a:off x="7605712" y="3195053"/>
              <a:ext cx="381000" cy="381000"/>
            </a:xfrm>
            <a:custGeom>
              <a:avLst/>
              <a:gdLst/>
              <a:ahLst/>
              <a:cxnLst/>
              <a:rect l="l" t="t" r="r" b="b"/>
              <a:pathLst>
                <a:path w="381000" h="381000">
                  <a:moveTo>
                    <a:pt x="0" y="328612"/>
                  </a:moveTo>
                  <a:lnTo>
                    <a:pt x="0" y="52387"/>
                  </a:lnTo>
                  <a:lnTo>
                    <a:pt x="0" y="48920"/>
                  </a:lnTo>
                  <a:lnTo>
                    <a:pt x="342" y="45542"/>
                  </a:lnTo>
                  <a:lnTo>
                    <a:pt x="8826" y="23266"/>
                  </a:lnTo>
                  <a:lnTo>
                    <a:pt x="10718" y="20396"/>
                  </a:lnTo>
                  <a:lnTo>
                    <a:pt x="12903" y="17754"/>
                  </a:lnTo>
                  <a:lnTo>
                    <a:pt x="15328" y="15328"/>
                  </a:lnTo>
                  <a:lnTo>
                    <a:pt x="17754" y="12903"/>
                  </a:lnTo>
                  <a:lnTo>
                    <a:pt x="20434" y="10718"/>
                  </a:lnTo>
                  <a:lnTo>
                    <a:pt x="23266" y="8826"/>
                  </a:lnTo>
                  <a:lnTo>
                    <a:pt x="26149" y="6896"/>
                  </a:lnTo>
                  <a:lnTo>
                    <a:pt x="48958" y="0"/>
                  </a:lnTo>
                  <a:lnTo>
                    <a:pt x="52387" y="0"/>
                  </a:lnTo>
                  <a:lnTo>
                    <a:pt x="328612" y="0"/>
                  </a:lnTo>
                  <a:lnTo>
                    <a:pt x="332041" y="0"/>
                  </a:lnTo>
                  <a:lnTo>
                    <a:pt x="335457" y="342"/>
                  </a:lnTo>
                  <a:lnTo>
                    <a:pt x="357733" y="8826"/>
                  </a:lnTo>
                  <a:lnTo>
                    <a:pt x="360565" y="10718"/>
                  </a:lnTo>
                  <a:lnTo>
                    <a:pt x="363245" y="12903"/>
                  </a:lnTo>
                  <a:lnTo>
                    <a:pt x="365671" y="15328"/>
                  </a:lnTo>
                  <a:lnTo>
                    <a:pt x="368096" y="17754"/>
                  </a:lnTo>
                  <a:lnTo>
                    <a:pt x="370281" y="20396"/>
                  </a:lnTo>
                  <a:lnTo>
                    <a:pt x="372173" y="23266"/>
                  </a:lnTo>
                  <a:lnTo>
                    <a:pt x="374103" y="26149"/>
                  </a:lnTo>
                  <a:lnTo>
                    <a:pt x="381000" y="48920"/>
                  </a:lnTo>
                  <a:lnTo>
                    <a:pt x="381000" y="52387"/>
                  </a:lnTo>
                  <a:lnTo>
                    <a:pt x="381000" y="328612"/>
                  </a:lnTo>
                  <a:lnTo>
                    <a:pt x="381000" y="332041"/>
                  </a:lnTo>
                  <a:lnTo>
                    <a:pt x="380657" y="335457"/>
                  </a:lnTo>
                  <a:lnTo>
                    <a:pt x="372173" y="357682"/>
                  </a:lnTo>
                  <a:lnTo>
                    <a:pt x="370281" y="360565"/>
                  </a:lnTo>
                  <a:lnTo>
                    <a:pt x="368096" y="363194"/>
                  </a:lnTo>
                  <a:lnTo>
                    <a:pt x="365671" y="365620"/>
                  </a:lnTo>
                  <a:lnTo>
                    <a:pt x="363245" y="368058"/>
                  </a:lnTo>
                  <a:lnTo>
                    <a:pt x="348653" y="376986"/>
                  </a:lnTo>
                  <a:lnTo>
                    <a:pt x="345478" y="378320"/>
                  </a:lnTo>
                  <a:lnTo>
                    <a:pt x="342201" y="379310"/>
                  </a:lnTo>
                  <a:lnTo>
                    <a:pt x="338835" y="379958"/>
                  </a:lnTo>
                  <a:lnTo>
                    <a:pt x="335457" y="380657"/>
                  </a:lnTo>
                  <a:lnTo>
                    <a:pt x="332041" y="381000"/>
                  </a:lnTo>
                  <a:lnTo>
                    <a:pt x="328612" y="381000"/>
                  </a:lnTo>
                  <a:lnTo>
                    <a:pt x="52387" y="381000"/>
                  </a:lnTo>
                  <a:lnTo>
                    <a:pt x="48958" y="381000"/>
                  </a:lnTo>
                  <a:lnTo>
                    <a:pt x="45542" y="380657"/>
                  </a:lnTo>
                  <a:lnTo>
                    <a:pt x="42164" y="379958"/>
                  </a:lnTo>
                  <a:lnTo>
                    <a:pt x="38798" y="379310"/>
                  </a:lnTo>
                  <a:lnTo>
                    <a:pt x="35521" y="378320"/>
                  </a:lnTo>
                  <a:lnTo>
                    <a:pt x="32346" y="376986"/>
                  </a:lnTo>
                  <a:lnTo>
                    <a:pt x="29171" y="375691"/>
                  </a:lnTo>
                  <a:lnTo>
                    <a:pt x="15328" y="365620"/>
                  </a:lnTo>
                  <a:lnTo>
                    <a:pt x="12903" y="363194"/>
                  </a:lnTo>
                  <a:lnTo>
                    <a:pt x="10718" y="360565"/>
                  </a:lnTo>
                  <a:lnTo>
                    <a:pt x="8826" y="357682"/>
                  </a:lnTo>
                  <a:lnTo>
                    <a:pt x="6896" y="354850"/>
                  </a:lnTo>
                  <a:lnTo>
                    <a:pt x="0" y="332041"/>
                  </a:lnTo>
                  <a:lnTo>
                    <a:pt x="0" y="328612"/>
                  </a:lnTo>
                  <a:close/>
                </a:path>
              </a:pathLst>
            </a:custGeom>
            <a:ln w="9525">
              <a:solidFill>
                <a:srgbClr val="D7C5C1"/>
              </a:solidFill>
            </a:ln>
          </p:spPr>
          <p:txBody>
            <a:bodyPr wrap="square" lIns="0" tIns="0" rIns="0" bIns="0" rtlCol="0"/>
            <a:lstStyle/>
            <a:p>
              <a:endParaRPr sz="1920"/>
            </a:p>
          </p:txBody>
        </p:sp>
      </p:grpSp>
      <p:sp>
        <p:nvSpPr>
          <p:cNvPr id="22" name="object 22"/>
          <p:cNvSpPr txBox="1"/>
          <p:nvPr/>
        </p:nvSpPr>
        <p:spPr>
          <a:xfrm>
            <a:off x="8253725" y="3695752"/>
            <a:ext cx="161205" cy="345330"/>
          </a:xfrm>
          <a:prstGeom prst="rect">
            <a:avLst/>
          </a:prstGeom>
        </p:spPr>
        <p:txBody>
          <a:bodyPr vert="horz" wrap="square" lIns="0" tIns="16933" rIns="0" bIns="0" rtlCol="0">
            <a:spAutoFit/>
          </a:bodyPr>
          <a:lstStyle/>
          <a:p>
            <a:pPr marL="13547">
              <a:spcBef>
                <a:spcPts val="133"/>
              </a:spcBef>
            </a:pPr>
            <a:r>
              <a:rPr sz="2133" b="1" spc="-16" dirty="0">
                <a:solidFill>
                  <a:srgbClr val="433728"/>
                </a:solidFill>
                <a:latin typeface="Times New Roman"/>
                <a:cs typeface="Times New Roman"/>
              </a:rPr>
              <a:t>3</a:t>
            </a:r>
            <a:endParaRPr sz="2133" dirty="0">
              <a:latin typeface="Times New Roman"/>
              <a:cs typeface="Times New Roman"/>
            </a:endParaRPr>
          </a:p>
        </p:txBody>
      </p:sp>
      <p:sp>
        <p:nvSpPr>
          <p:cNvPr id="23" name="object 23"/>
          <p:cNvSpPr txBox="1"/>
          <p:nvPr/>
        </p:nvSpPr>
        <p:spPr>
          <a:xfrm>
            <a:off x="6806780" y="4520307"/>
            <a:ext cx="3495040" cy="289310"/>
          </a:xfrm>
          <a:prstGeom prst="rect">
            <a:avLst/>
          </a:prstGeom>
        </p:spPr>
        <p:txBody>
          <a:bodyPr vert="horz" wrap="square" lIns="0" tIns="18288" rIns="0" bIns="0" rtlCol="0">
            <a:spAutoFit/>
          </a:bodyPr>
          <a:lstStyle/>
          <a:p>
            <a:pPr marL="13547">
              <a:spcBef>
                <a:spcPts val="144"/>
              </a:spcBef>
            </a:pPr>
            <a:r>
              <a:rPr sz="1760" b="1" spc="-176" dirty="0">
                <a:solidFill>
                  <a:srgbClr val="433728"/>
                </a:solidFill>
                <a:latin typeface="Times New Roman"/>
                <a:cs typeface="Times New Roman"/>
              </a:rPr>
              <a:t>H</a:t>
            </a:r>
            <a:r>
              <a:rPr sz="1760" b="1" spc="75" dirty="0">
                <a:solidFill>
                  <a:srgbClr val="433728"/>
                </a:solidFill>
                <a:latin typeface="Times New Roman"/>
                <a:cs typeface="Times New Roman"/>
              </a:rPr>
              <a:t>o</a:t>
            </a:r>
            <a:r>
              <a:rPr sz="1760" b="1" spc="155" dirty="0">
                <a:solidFill>
                  <a:srgbClr val="433728"/>
                </a:solidFill>
                <a:latin typeface="Times New Roman"/>
                <a:cs typeface="Times New Roman"/>
              </a:rPr>
              <a:t>w</a:t>
            </a:r>
            <a:r>
              <a:rPr sz="1760" b="1" spc="-160" dirty="0">
                <a:solidFill>
                  <a:srgbClr val="433728"/>
                </a:solidFill>
                <a:latin typeface="Times New Roman"/>
                <a:cs typeface="Times New Roman"/>
              </a:rPr>
              <a:t> </a:t>
            </a:r>
            <a:r>
              <a:rPr lang="en-IN" sz="1760" b="1" spc="-139" dirty="0">
                <a:solidFill>
                  <a:srgbClr val="433728"/>
                </a:solidFill>
                <a:latin typeface="Times New Roman"/>
                <a:cs typeface="Times New Roman"/>
              </a:rPr>
              <a:t>T</a:t>
            </a:r>
            <a:r>
              <a:rPr lang="en-IN" sz="1760" b="1" spc="-5" dirty="0">
                <a:solidFill>
                  <a:srgbClr val="433728"/>
                </a:solidFill>
                <a:latin typeface="Times New Roman"/>
                <a:cs typeface="Times New Roman"/>
              </a:rPr>
              <a:t>y</a:t>
            </a:r>
            <a:r>
              <a:rPr lang="en-IN" sz="1760" b="1" spc="-21" dirty="0">
                <a:solidFill>
                  <a:srgbClr val="433728"/>
                </a:solidFill>
                <a:latin typeface="Times New Roman"/>
                <a:cs typeface="Times New Roman"/>
              </a:rPr>
              <a:t>p</a:t>
            </a:r>
            <a:r>
              <a:rPr lang="en-IN" sz="1760" b="1" spc="16" dirty="0">
                <a:solidFill>
                  <a:srgbClr val="433728"/>
                </a:solidFill>
                <a:latin typeface="Times New Roman"/>
                <a:cs typeface="Times New Roman"/>
              </a:rPr>
              <a:t>e</a:t>
            </a:r>
            <a:r>
              <a:rPr lang="en-IN" sz="1760" b="1" spc="-101" dirty="0">
                <a:solidFill>
                  <a:srgbClr val="433728"/>
                </a:solidFill>
                <a:latin typeface="Times New Roman"/>
                <a:cs typeface="Times New Roman"/>
              </a:rPr>
              <a:t>S</a:t>
            </a:r>
            <a:r>
              <a:rPr lang="en-IN" sz="1760" b="1" spc="11" dirty="0">
                <a:solidFill>
                  <a:srgbClr val="433728"/>
                </a:solidFill>
                <a:latin typeface="Times New Roman"/>
                <a:cs typeface="Times New Roman"/>
              </a:rPr>
              <a:t>c</a:t>
            </a:r>
            <a:r>
              <a:rPr lang="en-IN" sz="1760" b="1" spc="-27" dirty="0">
                <a:solidFill>
                  <a:srgbClr val="433728"/>
                </a:solidFill>
                <a:latin typeface="Times New Roman"/>
                <a:cs typeface="Times New Roman"/>
              </a:rPr>
              <a:t>r</a:t>
            </a:r>
            <a:r>
              <a:rPr lang="en-IN" sz="1760" b="1" spc="27" dirty="0">
                <a:solidFill>
                  <a:srgbClr val="433728"/>
                </a:solidFill>
                <a:latin typeface="Times New Roman"/>
                <a:cs typeface="Times New Roman"/>
              </a:rPr>
              <a:t>i</a:t>
            </a:r>
            <a:r>
              <a:rPr lang="en-IN" sz="1760" b="1" spc="-21" dirty="0">
                <a:solidFill>
                  <a:srgbClr val="433728"/>
                </a:solidFill>
                <a:latin typeface="Times New Roman"/>
                <a:cs typeface="Times New Roman"/>
              </a:rPr>
              <a:t>p</a:t>
            </a:r>
            <a:r>
              <a:rPr lang="en-IN" sz="1760" b="1" spc="48" dirty="0">
                <a:solidFill>
                  <a:srgbClr val="433728"/>
                </a:solidFill>
                <a:latin typeface="Times New Roman"/>
                <a:cs typeface="Times New Roman"/>
              </a:rPr>
              <a:t>t is used in angular</a:t>
            </a:r>
            <a:r>
              <a:rPr lang="en-IN" sz="1760" b="1" spc="-213" dirty="0">
                <a:solidFill>
                  <a:srgbClr val="433728"/>
                </a:solidFill>
                <a:latin typeface="Times New Roman"/>
                <a:cs typeface="Times New Roman"/>
              </a:rPr>
              <a:t>?</a:t>
            </a:r>
            <a:endParaRPr sz="1760" dirty="0">
              <a:latin typeface="Times New Roman"/>
              <a:cs typeface="Times New Roman"/>
            </a:endParaRPr>
          </a:p>
        </p:txBody>
      </p:sp>
      <p:sp>
        <p:nvSpPr>
          <p:cNvPr id="24" name="object 24"/>
          <p:cNvSpPr txBox="1"/>
          <p:nvPr/>
        </p:nvSpPr>
        <p:spPr>
          <a:xfrm>
            <a:off x="6567260" y="4979428"/>
            <a:ext cx="3617801" cy="801780"/>
          </a:xfrm>
          <a:prstGeom prst="rect">
            <a:avLst/>
          </a:prstGeom>
        </p:spPr>
        <p:txBody>
          <a:bodyPr vert="horz" wrap="square" lIns="0" tIns="13547" rIns="0" bIns="0" rtlCol="0">
            <a:spAutoFit/>
          </a:bodyPr>
          <a:lstStyle/>
          <a:p>
            <a:pPr algn="ctr"/>
            <a:r>
              <a:rPr lang="en-US" sz="1707" dirty="0">
                <a:solidFill>
                  <a:srgbClr val="444444"/>
                </a:solidFill>
              </a:rPr>
              <a:t>Browsers can't execute TypeScript directly. Typescript must be "</a:t>
            </a:r>
            <a:r>
              <a:rPr lang="en-US" sz="1707" dirty="0" err="1">
                <a:solidFill>
                  <a:srgbClr val="444444"/>
                </a:solidFill>
              </a:rPr>
              <a:t>transpiled</a:t>
            </a:r>
            <a:r>
              <a:rPr lang="en-US" sz="1707" dirty="0">
                <a:solidFill>
                  <a:srgbClr val="444444"/>
                </a:solidFill>
              </a:rPr>
              <a:t>" into JavaScript</a:t>
            </a:r>
            <a:r>
              <a:rPr sz="1440" spc="-27" dirty="0">
                <a:solidFill>
                  <a:srgbClr val="433728"/>
                </a:solidFill>
                <a:latin typeface="Lucida Sans Unicode"/>
                <a:cs typeface="Lucida Sans Unicode"/>
              </a:rPr>
              <a:t>.</a:t>
            </a:r>
            <a:endParaRPr sz="1440" dirty="0">
              <a:latin typeface="Lucida Sans Unicode"/>
              <a:cs typeface="Lucida Sans Unicode"/>
            </a:endParaRPr>
          </a:p>
        </p:txBody>
      </p:sp>
      <p:pic>
        <p:nvPicPr>
          <p:cNvPr id="25" name="object 25"/>
          <p:cNvPicPr/>
          <p:nvPr/>
        </p:nvPicPr>
        <p:blipFill>
          <a:blip r:embed="rId2" cstate="print"/>
          <a:stretch>
            <a:fillRect/>
          </a:stretch>
        </p:blipFill>
        <p:spPr>
          <a:xfrm>
            <a:off x="10185060" y="6128715"/>
            <a:ext cx="1871471" cy="447040"/>
          </a:xfrm>
          <a:prstGeom prst="rect">
            <a:avLst/>
          </a:prstGeom>
        </p:spPr>
      </p:pic>
      <p:sp>
        <p:nvSpPr>
          <p:cNvPr id="26" name="Rectangle 25">
            <a:extLst>
              <a:ext uri="{FF2B5EF4-FFF2-40B4-BE49-F238E27FC236}">
                <a16:creationId xmlns:a16="http://schemas.microsoft.com/office/drawing/2014/main" id="{B1ADEDAF-7163-2192-45DA-28A5F3AF7952}"/>
              </a:ext>
            </a:extLst>
          </p:cNvPr>
          <p:cNvSpPr/>
          <p:nvPr/>
        </p:nvSpPr>
        <p:spPr>
          <a:xfrm>
            <a:off x="10185061" y="6128715"/>
            <a:ext cx="1871471" cy="447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920"/>
          </a:p>
        </p:txBody>
      </p:sp>
    </p:spTree>
    <p:extLst>
      <p:ext uri="{BB962C8B-B14F-4D97-AF65-F5344CB8AC3E}">
        <p14:creationId xmlns:p14="http://schemas.microsoft.com/office/powerpoint/2010/main" val="480477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9A7A9-9CC7-9E0B-7DAF-F0276676387A}"/>
              </a:ext>
            </a:extLst>
          </p:cNvPr>
          <p:cNvSpPr>
            <a:spLocks noGrp="1"/>
          </p:cNvSpPr>
          <p:nvPr>
            <p:ph type="title"/>
          </p:nvPr>
        </p:nvSpPr>
        <p:spPr/>
        <p:txBody>
          <a:bodyPr/>
          <a:lstStyle/>
          <a:p>
            <a:r>
              <a:rPr lang="en-US" dirty="0">
                <a:cs typeface="Calibri" panose="020F0502020204030204" pitchFamily="34" charset="0"/>
              </a:rPr>
              <a:t>Topic Week 2 : </a:t>
            </a:r>
            <a:r>
              <a:rPr lang="en-US" spc="-229" dirty="0"/>
              <a:t>T</a:t>
            </a:r>
            <a:r>
              <a:rPr lang="en-US" spc="-32" dirty="0"/>
              <a:t>y</a:t>
            </a:r>
            <a:r>
              <a:rPr lang="en-US" spc="11" dirty="0"/>
              <a:t>p</a:t>
            </a:r>
            <a:r>
              <a:rPr lang="en-US" spc="91" dirty="0"/>
              <a:t>e</a:t>
            </a:r>
            <a:r>
              <a:rPr lang="en-US" spc="-155" dirty="0"/>
              <a:t>S</a:t>
            </a:r>
            <a:r>
              <a:rPr lang="en-US" spc="11" dirty="0"/>
              <a:t>c</a:t>
            </a:r>
            <a:r>
              <a:rPr lang="en-US" spc="-64" dirty="0"/>
              <a:t>r</a:t>
            </a:r>
            <a:r>
              <a:rPr lang="en-US" spc="-48" dirty="0"/>
              <a:t>i</a:t>
            </a:r>
            <a:r>
              <a:rPr lang="en-US" spc="11" dirty="0"/>
              <a:t>p</a:t>
            </a:r>
            <a:r>
              <a:rPr lang="en-US" spc="107" dirty="0"/>
              <a:t>t</a:t>
            </a:r>
            <a:r>
              <a:rPr lang="en-US" spc="-192" dirty="0"/>
              <a:t> </a:t>
            </a:r>
            <a:endParaRPr lang="en-US" dirty="0"/>
          </a:p>
        </p:txBody>
      </p:sp>
      <p:sp>
        <p:nvSpPr>
          <p:cNvPr id="3" name="Content Placeholder 2">
            <a:extLst>
              <a:ext uri="{FF2B5EF4-FFF2-40B4-BE49-F238E27FC236}">
                <a16:creationId xmlns:a16="http://schemas.microsoft.com/office/drawing/2014/main" id="{0B3C6608-8CFC-10C5-B2E3-89A3B8424685}"/>
              </a:ext>
            </a:extLst>
          </p:cNvPr>
          <p:cNvSpPr>
            <a:spLocks noGrp="1"/>
          </p:cNvSpPr>
          <p:nvPr>
            <p:ph idx="1"/>
          </p:nvPr>
        </p:nvSpPr>
        <p:spPr/>
        <p:txBody>
          <a:bodyPr/>
          <a:lstStyle/>
          <a:p>
            <a:r>
              <a:rPr lang="en-US" dirty="0"/>
              <a:t>Types and Variables</a:t>
            </a:r>
          </a:p>
          <a:p>
            <a:pPr marL="0" indent="0">
              <a:buNone/>
            </a:pPr>
            <a:r>
              <a:rPr lang="en-US" dirty="0"/>
              <a:t>	</a:t>
            </a:r>
            <a:r>
              <a:rPr lang="en-US" sz="1600" dirty="0" err="1"/>
              <a:t>string,number,bigint,boolean,undefined,null,symbol,any</a:t>
            </a:r>
            <a:r>
              <a:rPr lang="en-US" sz="1600" dirty="0"/>
              <a:t>.</a:t>
            </a:r>
            <a:br>
              <a:rPr lang="en-US" sz="1600" dirty="0"/>
            </a:br>
            <a:endParaRPr lang="en-US" sz="1600" dirty="0"/>
          </a:p>
          <a:p>
            <a:r>
              <a:rPr lang="en-US" dirty="0"/>
              <a:t>Functions</a:t>
            </a:r>
          </a:p>
          <a:p>
            <a:pPr marL="0" indent="0">
              <a:buNone/>
            </a:pPr>
            <a:r>
              <a:rPr lang="en-US" sz="1600" dirty="0"/>
              <a:t>	A function is a set of statements that  perform a task. It can be reused throughout  the code.</a:t>
            </a:r>
            <a:br>
              <a:rPr lang="en-US" sz="1600" dirty="0"/>
            </a:br>
            <a:r>
              <a:rPr lang="en-US" sz="1600" dirty="0"/>
              <a:t>      We can define what the types the function arguments should be, as well as the return type of the function</a:t>
            </a:r>
          </a:p>
          <a:p>
            <a:pPr marL="0" indent="0">
              <a:buNone/>
            </a:pPr>
            <a:br>
              <a:rPr lang="en-US" dirty="0"/>
            </a:b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944635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9A7A9-9CC7-9E0B-7DAF-F0276676387A}"/>
              </a:ext>
            </a:extLst>
          </p:cNvPr>
          <p:cNvSpPr>
            <a:spLocks noGrp="1"/>
          </p:cNvSpPr>
          <p:nvPr>
            <p:ph type="title"/>
          </p:nvPr>
        </p:nvSpPr>
        <p:spPr/>
        <p:txBody>
          <a:bodyPr/>
          <a:lstStyle/>
          <a:p>
            <a:r>
              <a:rPr lang="en-US" dirty="0">
                <a:cs typeface="Calibri" panose="020F0502020204030204" pitchFamily="34" charset="0"/>
              </a:rPr>
              <a:t>Topic Week 2 : </a:t>
            </a:r>
            <a:r>
              <a:rPr lang="en-US" spc="-229" dirty="0"/>
              <a:t>T</a:t>
            </a:r>
            <a:r>
              <a:rPr lang="en-US" spc="-32" dirty="0"/>
              <a:t>y</a:t>
            </a:r>
            <a:r>
              <a:rPr lang="en-US" spc="11" dirty="0"/>
              <a:t>p</a:t>
            </a:r>
            <a:r>
              <a:rPr lang="en-US" spc="91" dirty="0"/>
              <a:t>e</a:t>
            </a:r>
            <a:r>
              <a:rPr lang="en-US" spc="-155" dirty="0"/>
              <a:t>S</a:t>
            </a:r>
            <a:r>
              <a:rPr lang="en-US" spc="11" dirty="0"/>
              <a:t>c</a:t>
            </a:r>
            <a:r>
              <a:rPr lang="en-US" spc="-64" dirty="0"/>
              <a:t>r</a:t>
            </a:r>
            <a:r>
              <a:rPr lang="en-US" spc="-48" dirty="0"/>
              <a:t>i</a:t>
            </a:r>
            <a:r>
              <a:rPr lang="en-US" spc="11" dirty="0"/>
              <a:t>p</a:t>
            </a:r>
            <a:r>
              <a:rPr lang="en-US" spc="107" dirty="0"/>
              <a:t>t</a:t>
            </a:r>
            <a:r>
              <a:rPr lang="en-US" spc="-192" dirty="0"/>
              <a:t> </a:t>
            </a:r>
            <a:endParaRPr lang="en-US" dirty="0"/>
          </a:p>
        </p:txBody>
      </p:sp>
      <p:sp>
        <p:nvSpPr>
          <p:cNvPr id="3" name="Content Placeholder 2">
            <a:extLst>
              <a:ext uri="{FF2B5EF4-FFF2-40B4-BE49-F238E27FC236}">
                <a16:creationId xmlns:a16="http://schemas.microsoft.com/office/drawing/2014/main" id="{0B3C6608-8CFC-10C5-B2E3-89A3B8424685}"/>
              </a:ext>
            </a:extLst>
          </p:cNvPr>
          <p:cNvSpPr>
            <a:spLocks noGrp="1"/>
          </p:cNvSpPr>
          <p:nvPr>
            <p:ph idx="1"/>
          </p:nvPr>
        </p:nvSpPr>
        <p:spPr/>
        <p:txBody>
          <a:bodyPr/>
          <a:lstStyle/>
          <a:p>
            <a:r>
              <a:rPr lang="en-US" dirty="0"/>
              <a:t>Classes , Modules and Interfaces</a:t>
            </a:r>
          </a:p>
          <a:p>
            <a:pPr marL="0" indent="0">
              <a:buNone/>
            </a:pPr>
            <a:endParaRPr lang="en-US" dirty="0"/>
          </a:p>
          <a:p>
            <a:pPr marL="0" indent="0">
              <a:buNone/>
            </a:pPr>
            <a:r>
              <a:rPr lang="en-US" sz="1800" b="1" dirty="0"/>
              <a:t>Classes: </a:t>
            </a:r>
            <a:r>
              <a:rPr lang="en-US" sz="1800" dirty="0"/>
              <a:t>TypeScript classes are a blueprint for creating objects. They encapsulate data and the methods that operate on this data.</a:t>
            </a:r>
          </a:p>
          <a:p>
            <a:pPr marL="0" indent="0">
              <a:buNone/>
            </a:pPr>
            <a:endParaRPr lang="en-US" sz="1800" dirty="0"/>
          </a:p>
          <a:p>
            <a:pPr marL="0" indent="0">
              <a:buNone/>
            </a:pPr>
            <a:r>
              <a:rPr lang="en-US" sz="1800" b="1" dirty="0"/>
              <a:t>Modules: </a:t>
            </a:r>
            <a:r>
              <a:rPr lang="en-US" sz="1800" dirty="0"/>
              <a:t>TypeScript modules are a way to organize code. They can contain classes, interfaces, functions, and variables.</a:t>
            </a:r>
          </a:p>
          <a:p>
            <a:pPr marL="0" indent="0">
              <a:buNone/>
            </a:pPr>
            <a:endParaRPr lang="en-US" sz="1800" dirty="0"/>
          </a:p>
          <a:p>
            <a:pPr marL="0" indent="0">
              <a:buNone/>
            </a:pPr>
            <a:r>
              <a:rPr lang="en-US" sz="1800" b="1" dirty="0"/>
              <a:t>Interfaces: </a:t>
            </a:r>
            <a:r>
              <a:rPr lang="en-US" sz="1800" dirty="0"/>
              <a:t>In TypeScript, interfaces define a contract for classes. </a:t>
            </a:r>
          </a:p>
          <a:p>
            <a:pPr marL="0" indent="0">
              <a:buNone/>
            </a:pPr>
            <a:endParaRPr lang="en-US" dirty="0"/>
          </a:p>
        </p:txBody>
      </p:sp>
    </p:spTree>
    <p:extLst>
      <p:ext uri="{BB962C8B-B14F-4D97-AF65-F5344CB8AC3E}">
        <p14:creationId xmlns:p14="http://schemas.microsoft.com/office/powerpoint/2010/main" val="1693337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9A7A9-9CC7-9E0B-7DAF-F0276676387A}"/>
              </a:ext>
            </a:extLst>
          </p:cNvPr>
          <p:cNvSpPr>
            <a:spLocks noGrp="1"/>
          </p:cNvSpPr>
          <p:nvPr>
            <p:ph type="title"/>
          </p:nvPr>
        </p:nvSpPr>
        <p:spPr/>
        <p:txBody>
          <a:bodyPr/>
          <a:lstStyle/>
          <a:p>
            <a:r>
              <a:rPr lang="en-US" dirty="0">
                <a:cs typeface="Calibri" panose="020F0502020204030204" pitchFamily="34" charset="0"/>
              </a:rPr>
              <a:t>Topic Week 2 : </a:t>
            </a:r>
            <a:r>
              <a:rPr lang="en-US" spc="-229" dirty="0"/>
              <a:t>T</a:t>
            </a:r>
            <a:r>
              <a:rPr lang="en-US" spc="-32" dirty="0"/>
              <a:t>y</a:t>
            </a:r>
            <a:r>
              <a:rPr lang="en-US" spc="11" dirty="0"/>
              <a:t>p</a:t>
            </a:r>
            <a:r>
              <a:rPr lang="en-US" spc="91" dirty="0"/>
              <a:t>e</a:t>
            </a:r>
            <a:r>
              <a:rPr lang="en-US" spc="-155" dirty="0"/>
              <a:t>S</a:t>
            </a:r>
            <a:r>
              <a:rPr lang="en-US" spc="11" dirty="0"/>
              <a:t>c</a:t>
            </a:r>
            <a:r>
              <a:rPr lang="en-US" spc="-64" dirty="0"/>
              <a:t>r</a:t>
            </a:r>
            <a:r>
              <a:rPr lang="en-US" spc="-48" dirty="0"/>
              <a:t>i</a:t>
            </a:r>
            <a:r>
              <a:rPr lang="en-US" spc="11" dirty="0"/>
              <a:t>p</a:t>
            </a:r>
            <a:r>
              <a:rPr lang="en-US" spc="107" dirty="0"/>
              <a:t>t</a:t>
            </a:r>
            <a:r>
              <a:rPr lang="en-US" spc="-192" dirty="0"/>
              <a:t> </a:t>
            </a:r>
            <a:endParaRPr lang="en-US" dirty="0"/>
          </a:p>
        </p:txBody>
      </p:sp>
      <p:sp>
        <p:nvSpPr>
          <p:cNvPr id="3" name="Content Placeholder 2">
            <a:extLst>
              <a:ext uri="{FF2B5EF4-FFF2-40B4-BE49-F238E27FC236}">
                <a16:creationId xmlns:a16="http://schemas.microsoft.com/office/drawing/2014/main" id="{0B3C6608-8CFC-10C5-B2E3-89A3B8424685}"/>
              </a:ext>
            </a:extLst>
          </p:cNvPr>
          <p:cNvSpPr>
            <a:spLocks noGrp="1"/>
          </p:cNvSpPr>
          <p:nvPr>
            <p:ph idx="1"/>
          </p:nvPr>
        </p:nvSpPr>
        <p:spPr/>
        <p:txBody>
          <a:bodyPr/>
          <a:lstStyle/>
          <a:p>
            <a:r>
              <a:rPr lang="en-US" dirty="0"/>
              <a:t>Enums</a:t>
            </a:r>
          </a:p>
          <a:p>
            <a:pPr marL="0" indent="0">
              <a:buNone/>
            </a:pPr>
            <a:endParaRPr lang="en-US" dirty="0"/>
          </a:p>
          <a:p>
            <a:pPr marL="0" indent="0">
              <a:buNone/>
            </a:pPr>
            <a:r>
              <a:rPr lang="en-US" sz="1800" dirty="0"/>
              <a:t>Enums in TypeScript are a feature that allows for the definition of a set of named constants. Unlike JavaScript, TypeScript provides built-in support for </a:t>
            </a:r>
            <a:r>
              <a:rPr lang="en-US" sz="1800" dirty="0" err="1"/>
              <a:t>enums</a:t>
            </a:r>
            <a:r>
              <a:rPr lang="en-US" sz="1800" dirty="0"/>
              <a:t>, making it easier to document intent or create a set of distinct cases. Enums can be numeric, string-based, or a mix of numeric and string members.</a:t>
            </a:r>
            <a:endParaRPr lang="en-US" dirty="0"/>
          </a:p>
        </p:txBody>
      </p:sp>
    </p:spTree>
    <p:extLst>
      <p:ext uri="{BB962C8B-B14F-4D97-AF65-F5344CB8AC3E}">
        <p14:creationId xmlns:p14="http://schemas.microsoft.com/office/powerpoint/2010/main" val="732106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0D2E4-43EC-5356-54AC-09563A1AB909}"/>
              </a:ext>
            </a:extLst>
          </p:cNvPr>
          <p:cNvSpPr>
            <a:spLocks noGrp="1"/>
          </p:cNvSpPr>
          <p:nvPr>
            <p:ph type="title"/>
          </p:nvPr>
        </p:nvSpPr>
        <p:spPr/>
        <p:txBody>
          <a:bodyPr/>
          <a:lstStyle/>
          <a:p>
            <a:r>
              <a:rPr lang="en-US" dirty="0"/>
              <a:t>Topic Week 2- </a:t>
            </a:r>
            <a:r>
              <a:rPr lang="en-US" b="0" i="0" dirty="0"/>
              <a:t>Introduction to Angular Framework</a:t>
            </a:r>
            <a:br>
              <a:rPr lang="en-US" dirty="0"/>
            </a:br>
            <a:r>
              <a:rPr lang="en-US" dirty="0"/>
              <a:t> </a:t>
            </a:r>
          </a:p>
        </p:txBody>
      </p:sp>
      <p:sp>
        <p:nvSpPr>
          <p:cNvPr id="3" name="Content Placeholder 2">
            <a:extLst>
              <a:ext uri="{FF2B5EF4-FFF2-40B4-BE49-F238E27FC236}">
                <a16:creationId xmlns:a16="http://schemas.microsoft.com/office/drawing/2014/main" id="{3540E165-C09A-0D4C-4CF4-F7D6AC723D93}"/>
              </a:ext>
            </a:extLst>
          </p:cNvPr>
          <p:cNvSpPr>
            <a:spLocks noGrp="1"/>
          </p:cNvSpPr>
          <p:nvPr>
            <p:ph sz="half" idx="2"/>
          </p:nvPr>
        </p:nvSpPr>
        <p:spPr>
          <a:xfrm>
            <a:off x="609600" y="1538352"/>
            <a:ext cx="9850056" cy="2250873"/>
          </a:xfrm>
        </p:spPr>
        <p:txBody>
          <a:bodyPr/>
          <a:lstStyle/>
          <a:p>
            <a:pPr rtl="0"/>
            <a:r>
              <a:rPr lang="en-US" sz="1600" dirty="0"/>
              <a:t>Angular is a powerful and widely used open-source framework for developing client-side web applications. It was developed and is maintained by Google, which provides robust support and continuous updates to the framework. The first version of Angular, AngularJS, was released in 2010. Since then, the framework has undergone several changes, notably a complete rewrite after version 2.0, which was simply known as Angular.</a:t>
            </a:r>
          </a:p>
          <a:p>
            <a:pPr rtl="0"/>
            <a:r>
              <a:rPr lang="en-US" sz="1600" dirty="0"/>
              <a:t>One of the key features of Angular is that it is based on TypeScript, a statically typed superset of JavaScript. This allows for better tooling, IDE support and compile-time error checking. Additionally, Angular is component-based, which promotes code reusability and modularity. Each component in Angular has its own logic and view, which can be combined to create complex user interfaces.</a:t>
            </a:r>
          </a:p>
          <a:p>
            <a:endParaRPr lang="en-US" sz="1600" dirty="0"/>
          </a:p>
        </p:txBody>
      </p:sp>
    </p:spTree>
    <p:extLst>
      <p:ext uri="{BB962C8B-B14F-4D97-AF65-F5344CB8AC3E}">
        <p14:creationId xmlns:p14="http://schemas.microsoft.com/office/powerpoint/2010/main" val="1853871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panose="020F0502020204030204" pitchFamily="34" charset="0"/>
              </a:rPr>
              <a:t>Week3: Angular Project Folder Structure</a:t>
            </a:r>
            <a:endParaRPr lang="en-IN" dirty="0"/>
          </a:p>
        </p:txBody>
      </p:sp>
      <p:sp>
        <p:nvSpPr>
          <p:cNvPr id="5" name="Rectangle 1">
            <a:extLst>
              <a:ext uri="{FF2B5EF4-FFF2-40B4-BE49-F238E27FC236}">
                <a16:creationId xmlns:a16="http://schemas.microsoft.com/office/drawing/2014/main" id="{BEF99AEF-A380-C932-D1FB-68D5851A7CB3}"/>
              </a:ext>
            </a:extLst>
          </p:cNvPr>
          <p:cNvSpPr>
            <a:spLocks noGrp="1" noChangeArrowheads="1"/>
          </p:cNvSpPr>
          <p:nvPr>
            <p:ph idx="1"/>
          </p:nvPr>
        </p:nvSpPr>
        <p:spPr bwMode="auto">
          <a:xfrm>
            <a:off x="838200" y="1385194"/>
            <a:ext cx="7542578" cy="523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rPr>
              <a:t>Angular Project Folder Structure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rPr>
              <a:t>When you create a new Angular project using the Angular CLI, it generates a specific folder structure: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rPr>
              <a:t>node_modules</a:t>
            </a:r>
            <a:r>
              <a:rPr kumimoji="0" lang="en-US" altLang="en-US" sz="1400" b="0" i="0" u="none" strike="noStrike" cap="none" normalizeH="0" baseline="0" dirty="0">
                <a:ln>
                  <a:noFill/>
                </a:ln>
                <a:solidFill>
                  <a:schemeClr val="tx1"/>
                </a:solidFill>
                <a:effectLst/>
              </a:rPr>
              <a:t>: Contains the </a:t>
            </a:r>
            <a:r>
              <a:rPr kumimoji="0" lang="en-US" altLang="en-US" sz="1400" b="0" i="0" u="none" strike="noStrike" cap="none" normalizeH="0" baseline="0" dirty="0" err="1">
                <a:ln>
                  <a:noFill/>
                </a:ln>
                <a:solidFill>
                  <a:schemeClr val="tx1"/>
                </a:solidFill>
                <a:effectLst/>
              </a:rPr>
              <a:t>npm</a:t>
            </a:r>
            <a:r>
              <a:rPr kumimoji="0" lang="en-US" altLang="en-US" sz="1400" b="0" i="0" u="none" strike="noStrike" cap="none" normalizeH="0" baseline="0" dirty="0">
                <a:ln>
                  <a:noFill/>
                </a:ln>
                <a:solidFill>
                  <a:schemeClr val="tx1"/>
                </a:solidFill>
                <a:effectLst/>
              </a:rPr>
              <a:t> packages necessary for your project.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rPr>
              <a:t>src</a:t>
            </a:r>
            <a:r>
              <a:rPr kumimoji="0" lang="en-US" altLang="en-US" sz="1400" b="0" i="0" u="none" strike="noStrike" cap="none" normalizeH="0" baseline="0" dirty="0">
                <a:ln>
                  <a:noFill/>
                </a:ln>
                <a:solidFill>
                  <a:schemeClr val="tx1"/>
                </a:solidFill>
                <a:effectLst/>
              </a:rPr>
              <a:t>: Contains your source files. This is where you'll spend most of your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a:t>
            </a:r>
            <a:r>
              <a:rPr kumimoji="0" lang="en-US" altLang="en-US" sz="1400" b="1" i="0" u="none" strike="noStrike" cap="none" normalizeH="0" baseline="0" dirty="0" err="1">
                <a:ln>
                  <a:noFill/>
                </a:ln>
                <a:solidFill>
                  <a:schemeClr val="tx1"/>
                </a:solidFill>
                <a:effectLst/>
              </a:rPr>
              <a:t>editorconfig</a:t>
            </a:r>
            <a:r>
              <a:rPr kumimoji="0" lang="en-US" altLang="en-US" sz="1400" b="0" i="0" u="none" strike="noStrike" cap="none" normalizeH="0" baseline="0" dirty="0">
                <a:ln>
                  <a:noFill/>
                </a:ln>
                <a:solidFill>
                  <a:schemeClr val="tx1"/>
                </a:solidFill>
                <a:effectLst/>
              </a:rPr>
              <a:t>: Configuration for your editor.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a:t>
            </a:r>
            <a:r>
              <a:rPr kumimoji="0" lang="en-US" altLang="en-US" sz="1400" b="1" i="0" u="none" strike="noStrike" cap="none" normalizeH="0" baseline="0" dirty="0" err="1">
                <a:ln>
                  <a:noFill/>
                </a:ln>
                <a:solidFill>
                  <a:schemeClr val="tx1"/>
                </a:solidFill>
                <a:effectLst/>
              </a:rPr>
              <a:t>gitignore</a:t>
            </a:r>
            <a:r>
              <a:rPr kumimoji="0" lang="en-US" altLang="en-US" sz="1400" b="0" i="0" u="none" strike="noStrike" cap="none" normalizeH="0" baseline="0" dirty="0">
                <a:ln>
                  <a:noFill/>
                </a:ln>
                <a:solidFill>
                  <a:schemeClr val="tx1"/>
                </a:solidFill>
                <a:effectLst/>
              </a:rPr>
              <a:t>: Specifies which files should not be tracked by Git.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rPr>
              <a:t>angular.json</a:t>
            </a:r>
            <a:r>
              <a:rPr kumimoji="0" lang="en-US" altLang="en-US" sz="1400" b="0" i="0" u="none" strike="noStrike" cap="none" normalizeH="0" baseline="0" dirty="0">
                <a:ln>
                  <a:noFill/>
                </a:ln>
                <a:solidFill>
                  <a:schemeClr val="tx1"/>
                </a:solidFill>
                <a:effectLst/>
              </a:rPr>
              <a:t>: Configuration for Angular CLI. In this file, you can set several defaults and configure </a:t>
            </a:r>
          </a:p>
          <a:p>
            <a:pPr marL="0" marR="0" lvl="0" indent="0" algn="l" defTabSz="914400" rtl="0" eaLnBrk="0" fontAlgn="base" latinLnBrk="0" hangingPunct="0">
              <a:lnSpc>
                <a:spcPct val="100000"/>
              </a:lnSpc>
              <a:spcBef>
                <a:spcPct val="0"/>
              </a:spcBef>
              <a:spcAft>
                <a:spcPct val="0"/>
              </a:spcAft>
              <a:buClrTx/>
              <a:buSzTx/>
              <a:buNone/>
              <a:tabLst/>
            </a:pPr>
            <a:r>
              <a:rPr lang="en-US" altLang="en-US" sz="1400" dirty="0"/>
              <a:t>                           </a:t>
            </a:r>
            <a:r>
              <a:rPr kumimoji="0" lang="en-US" altLang="en-US" sz="1400" b="0" i="0" u="none" strike="noStrike" cap="none" normalizeH="0" baseline="0" dirty="0">
                <a:ln>
                  <a:noFill/>
                </a:ln>
                <a:solidFill>
                  <a:schemeClr val="tx1"/>
                </a:solidFill>
                <a:effectLst/>
              </a:rPr>
              <a:t>what files are included in your project.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rPr>
              <a:t>package.json</a:t>
            </a:r>
            <a:r>
              <a:rPr kumimoji="0" lang="en-US" altLang="en-US" sz="1400" b="0" i="0" u="none" strike="noStrike" cap="none" normalizeH="0" baseline="0" dirty="0">
                <a:ln>
                  <a:noFill/>
                </a:ln>
                <a:solidFill>
                  <a:schemeClr val="tx1"/>
                </a:solidFill>
                <a:effectLst/>
              </a:rPr>
              <a:t>: Lists the packages your project depends 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rPr>
              <a:t>tsconfig.json</a:t>
            </a:r>
            <a:r>
              <a:rPr kumimoji="0" lang="en-US" altLang="en-US" sz="1400" b="0" i="0" u="none" strike="noStrike" cap="none" normalizeH="0" baseline="0" dirty="0">
                <a:ln>
                  <a:noFill/>
                </a:ln>
                <a:solidFill>
                  <a:schemeClr val="tx1"/>
                </a:solidFill>
                <a:effectLst/>
              </a:rPr>
              <a:t>: Configuration for the TypeScript compiler.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rPr>
              <a:t>tslint.json</a:t>
            </a:r>
            <a:r>
              <a:rPr kumimoji="0" lang="en-US" altLang="en-US" sz="1400" b="0" i="0" u="none" strike="noStrike" cap="none" normalizeH="0" baseline="0" dirty="0">
                <a:ln>
                  <a:noFill/>
                </a:ln>
                <a:solidFill>
                  <a:schemeClr val="tx1"/>
                </a:solidFill>
                <a:effectLst/>
              </a:rPr>
              <a:t>: Configuration for </a:t>
            </a:r>
            <a:r>
              <a:rPr kumimoji="0" lang="en-US" altLang="en-US" sz="1400" b="0" i="0" u="none" strike="noStrike" cap="none" normalizeH="0" baseline="0" dirty="0" err="1">
                <a:ln>
                  <a:noFill/>
                </a:ln>
                <a:solidFill>
                  <a:schemeClr val="tx1"/>
                </a:solidFill>
                <a:effectLst/>
              </a:rPr>
              <a:t>TSLint</a:t>
            </a:r>
            <a:r>
              <a:rPr kumimoji="0" lang="en-US" altLang="en-US" sz="1400" b="0" i="0" u="none" strike="noStrike" cap="none" normalizeH="0" baseline="0" dirty="0">
                <a:ln>
                  <a:noFill/>
                </a:ln>
                <a:solidFill>
                  <a:schemeClr val="tx1"/>
                </a:solidFill>
                <a:effectLst/>
              </a:rPr>
              <a:t>.</a:t>
            </a:r>
          </a:p>
          <a:p>
            <a:pPr marL="0" indent="0" eaLnBrk="0" fontAlgn="base" hangingPunct="0">
              <a:lnSpc>
                <a:spcPct val="100000"/>
              </a:lnSpc>
              <a:spcBef>
                <a:spcPct val="0"/>
              </a:spcBef>
              <a:spcAft>
                <a:spcPct val="0"/>
              </a:spcAft>
              <a:buFontTx/>
              <a:buChar char="•"/>
            </a:pPr>
            <a:r>
              <a:rPr kumimoji="0" lang="en-US" altLang="en-US" sz="1400" b="1" i="0" u="none" strike="noStrike" cap="none" normalizeH="0" baseline="0" dirty="0">
                <a:ln>
                  <a:noFill/>
                </a:ln>
                <a:solidFill>
                  <a:schemeClr val="tx1"/>
                </a:solidFill>
                <a:effectLst/>
              </a:rPr>
              <a:t>e2e</a:t>
            </a:r>
            <a:r>
              <a:rPr kumimoji="0" lang="en-US" altLang="en-US" sz="1400" b="0" i="0" u="none" strike="noStrike" cap="none" normalizeH="0" baseline="0" dirty="0">
                <a:ln>
                  <a:noFill/>
                </a:ln>
                <a:solidFill>
                  <a:schemeClr val="tx1"/>
                </a:solidFill>
                <a:effectLst/>
              </a:rPr>
              <a:t>: Contains end-to-end tests.</a:t>
            </a:r>
          </a:p>
          <a:p>
            <a:pPr marL="0" indent="0" eaLnBrk="0" fontAlgn="base" hangingPunct="0">
              <a:lnSpc>
                <a:spcPct val="100000"/>
              </a:lnSpc>
              <a:spcBef>
                <a:spcPct val="0"/>
              </a:spcBef>
              <a:spcAft>
                <a:spcPct val="0"/>
              </a:spcAft>
              <a:buNone/>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rPr>
              <a:t>In the </a:t>
            </a:r>
            <a:r>
              <a:rPr kumimoji="0" lang="en-US" altLang="en-US" sz="1400" b="0" i="0" u="none" strike="noStrike" cap="none" normalizeH="0" baseline="0" dirty="0" err="1">
                <a:ln>
                  <a:noFill/>
                </a:ln>
                <a:solidFill>
                  <a:schemeClr val="tx1"/>
                </a:solidFill>
                <a:effectLst/>
              </a:rPr>
              <a:t>src</a:t>
            </a:r>
            <a:r>
              <a:rPr kumimoji="0" lang="en-US" altLang="en-US" sz="1400" b="0" i="0" u="none" strike="noStrike" cap="none" normalizeH="0" baseline="0" dirty="0">
                <a:ln>
                  <a:noFill/>
                </a:ln>
                <a:solidFill>
                  <a:schemeClr val="tx1"/>
                </a:solidFill>
                <a:effectLst/>
              </a:rPr>
              <a:t>/ folder, you'll find: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app</a:t>
            </a:r>
            <a:r>
              <a:rPr kumimoji="0" lang="en-US" altLang="en-US" sz="1400" b="0" i="0" u="none" strike="noStrike" cap="none" normalizeH="0" baseline="0" dirty="0">
                <a:ln>
                  <a:noFill/>
                </a:ln>
                <a:solidFill>
                  <a:schemeClr val="tx1"/>
                </a:solidFill>
                <a:effectLst/>
              </a:rPr>
              <a:t>: Contains the component files where your application logic resides.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assets</a:t>
            </a:r>
            <a:r>
              <a:rPr kumimoji="0" lang="en-US" altLang="en-US" sz="1400" b="0" i="0" u="none" strike="noStrike" cap="none" normalizeH="0" baseline="0" dirty="0">
                <a:ln>
                  <a:noFill/>
                </a:ln>
                <a:solidFill>
                  <a:schemeClr val="tx1"/>
                </a:solidFill>
                <a:effectLst/>
              </a:rPr>
              <a:t>: A folder to store images and any static assets.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environments</a:t>
            </a:r>
            <a:r>
              <a:rPr kumimoji="0" lang="en-US" altLang="en-US" sz="1400" b="0" i="0" u="none" strike="noStrike" cap="none" normalizeH="0" baseline="0" dirty="0">
                <a:ln>
                  <a:noFill/>
                </a:ln>
                <a:solidFill>
                  <a:schemeClr val="tx1"/>
                </a:solidFill>
                <a:effectLst/>
              </a:rPr>
              <a:t>: Contains environment configuration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index.html</a:t>
            </a:r>
            <a:r>
              <a:rPr kumimoji="0" lang="en-US" altLang="en-US" sz="1400" b="0" i="0" u="none" strike="noStrike" cap="none" normalizeH="0" baseline="0" dirty="0">
                <a:ln>
                  <a:noFill/>
                </a:ln>
                <a:solidFill>
                  <a:schemeClr val="tx1"/>
                </a:solidFill>
                <a:effectLst/>
              </a:rPr>
              <a:t>: The main HTML page.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rPr>
              <a:t>main.ts</a:t>
            </a:r>
            <a:r>
              <a:rPr kumimoji="0" lang="en-US" altLang="en-US" sz="1400" b="0" i="0" u="none" strike="noStrike" cap="none" normalizeH="0" baseline="0" dirty="0">
                <a:ln>
                  <a:noFill/>
                </a:ln>
                <a:solidFill>
                  <a:schemeClr val="tx1"/>
                </a:solidFill>
                <a:effectLst/>
              </a:rPr>
              <a:t>: The main entry point for your app.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styles.css</a:t>
            </a:r>
            <a:r>
              <a:rPr kumimoji="0" lang="en-US" altLang="en-US" sz="1400" b="0" i="0" u="none" strike="noStrike" cap="none" normalizeH="0" baseline="0" dirty="0">
                <a:ln>
                  <a:noFill/>
                </a:ln>
                <a:solidFill>
                  <a:schemeClr val="tx1"/>
                </a:solidFill>
                <a:effectLst/>
              </a:rPr>
              <a:t>: Global styles for your app.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88F35F44-650B-1E76-D07C-A2C70CB7B681}"/>
              </a:ext>
            </a:extLst>
          </p:cNvPr>
          <p:cNvPicPr>
            <a:picLocks noChangeAspect="1"/>
          </p:cNvPicPr>
          <p:nvPr/>
        </p:nvPicPr>
        <p:blipFill>
          <a:blip r:embed="rId2"/>
          <a:stretch>
            <a:fillRect/>
          </a:stretch>
        </p:blipFill>
        <p:spPr>
          <a:xfrm>
            <a:off x="9927315" y="1559657"/>
            <a:ext cx="1886648" cy="5081048"/>
          </a:xfrm>
          <a:prstGeom prst="rect">
            <a:avLst/>
          </a:prstGeom>
        </p:spPr>
      </p:pic>
    </p:spTree>
    <p:extLst>
      <p:ext uri="{BB962C8B-B14F-4D97-AF65-F5344CB8AC3E}">
        <p14:creationId xmlns:p14="http://schemas.microsoft.com/office/powerpoint/2010/main" val="2974846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b="1" dirty="0">
                <a:latin typeface="+mn-lt"/>
                <a:cs typeface="Calibri" panose="020F0502020204030204" pitchFamily="34" charset="0"/>
              </a:rPr>
              <a:t>Topic Week 2: </a:t>
            </a:r>
            <a:r>
              <a:rPr lang="en-IN" sz="3600" b="1" dirty="0">
                <a:latin typeface="+mn-lt"/>
              </a:rPr>
              <a:t>Ng Generate commands</a:t>
            </a:r>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a:lstStyle/>
          <a:p>
            <a:pPr marL="0" indent="0">
              <a:buNone/>
            </a:pPr>
            <a:r>
              <a:rPr lang="en-IN" sz="1200" dirty="0"/>
              <a:t>In Angular, the ‘</a:t>
            </a:r>
            <a:r>
              <a:rPr lang="en-IN" sz="1200" b="1" dirty="0"/>
              <a:t>ng generate</a:t>
            </a:r>
            <a:r>
              <a:rPr lang="en-IN" sz="1200" dirty="0"/>
              <a:t>’ command is used to create various components, modules, services and other files to help build the application. Commonly used ng generate commands are-</a:t>
            </a:r>
          </a:p>
          <a:p>
            <a:r>
              <a:rPr lang="en-IN" sz="1100" dirty="0"/>
              <a:t>Ng generate component </a:t>
            </a:r>
            <a:r>
              <a:rPr lang="en-IN" sz="1100" dirty="0" err="1"/>
              <a:t>component_name</a:t>
            </a:r>
            <a:endParaRPr lang="en-IN" sz="1100" dirty="0"/>
          </a:p>
          <a:p>
            <a:r>
              <a:rPr lang="en-IN" sz="1100" dirty="0"/>
              <a:t>Ex: Ng generate component test</a:t>
            </a:r>
          </a:p>
          <a:p>
            <a:pPr marL="0" indent="0">
              <a:buNone/>
            </a:pPr>
            <a:r>
              <a:rPr lang="en-US" sz="1100" dirty="0" err="1"/>
              <a:t>test.component.ts</a:t>
            </a:r>
            <a:r>
              <a:rPr lang="en-US" sz="1100" dirty="0"/>
              <a:t> (Class with @Component decorator)</a:t>
            </a:r>
          </a:p>
          <a:p>
            <a:pPr marL="0" indent="0">
              <a:buNone/>
            </a:pPr>
            <a:r>
              <a:rPr lang="en-US" sz="1100" dirty="0" err="1"/>
              <a:t>test.component.spec.ts</a:t>
            </a:r>
            <a:r>
              <a:rPr lang="en-US" sz="1100" dirty="0"/>
              <a:t> (For test case specification)</a:t>
            </a:r>
          </a:p>
          <a:p>
            <a:pPr marL="0" indent="0">
              <a:buNone/>
            </a:pPr>
            <a:r>
              <a:rPr lang="en-US" sz="1100" dirty="0"/>
              <a:t>test.component.html (For the template)</a:t>
            </a:r>
          </a:p>
          <a:p>
            <a:pPr marL="0" indent="0">
              <a:buNone/>
            </a:pPr>
            <a:r>
              <a:rPr lang="en-US" sz="1100" dirty="0"/>
              <a:t>test.component.css (For stylesheets)</a:t>
            </a:r>
          </a:p>
          <a:p>
            <a:pPr marL="0" indent="0">
              <a:buNone/>
            </a:pPr>
            <a:r>
              <a:rPr lang="en-US" sz="1100" dirty="0"/>
              <a:t>Once the component is created the above 4 files will be created ,there is one file which will be updated called </a:t>
            </a:r>
            <a:r>
              <a:rPr lang="en-US" sz="1100" dirty="0" err="1"/>
              <a:t>app.module.ts</a:t>
            </a:r>
            <a:r>
              <a:rPr lang="en-US" sz="1100" dirty="0"/>
              <a:t>, as we have to reference the newly created component to our root module file so the Angular CLI automatically does the job while generating the component.</a:t>
            </a:r>
          </a:p>
          <a:p>
            <a:pPr marL="0" indent="0">
              <a:buNone/>
            </a:pPr>
            <a:r>
              <a:rPr lang="en-US" sz="1100" dirty="0"/>
              <a:t>Other commonly used ng generate commands are:</a:t>
            </a:r>
          </a:p>
          <a:p>
            <a:pPr>
              <a:buAutoNum type="arabicPeriod"/>
            </a:pPr>
            <a:r>
              <a:rPr lang="en-US" sz="900" b="0" i="0" dirty="0">
                <a:solidFill>
                  <a:srgbClr val="000000"/>
                </a:solidFill>
                <a:effectLst/>
                <a:latin typeface="Roboto Mono" panose="00000009000000000000" pitchFamily="49" charset="0"/>
              </a:rPr>
              <a:t>ng generate </a:t>
            </a:r>
            <a:r>
              <a:rPr lang="en-US" sz="900" b="1" i="0" dirty="0">
                <a:solidFill>
                  <a:srgbClr val="000000"/>
                </a:solidFill>
                <a:effectLst/>
                <a:latin typeface="Roboto Mono" panose="00000009000000000000" pitchFamily="49" charset="0"/>
              </a:rPr>
              <a:t>config</a:t>
            </a:r>
            <a:r>
              <a:rPr lang="en-US" sz="900" b="0" i="0" dirty="0">
                <a:solidFill>
                  <a:srgbClr val="000000"/>
                </a:solidFill>
                <a:effectLst/>
                <a:latin typeface="Roboto Mono" panose="00000009000000000000" pitchFamily="49" charset="0"/>
              </a:rPr>
              <a:t> </a:t>
            </a:r>
            <a:r>
              <a:rPr lang="en-US" sz="900" b="0" i="0" dirty="0">
                <a:solidFill>
                  <a:srgbClr val="666600"/>
                </a:solidFill>
                <a:effectLst/>
                <a:latin typeface="Roboto Mono" panose="00000009000000000000" pitchFamily="49" charset="0"/>
              </a:rPr>
              <a:t>[</a:t>
            </a:r>
            <a:r>
              <a:rPr lang="en-US" sz="900" b="0" i="1" dirty="0">
                <a:solidFill>
                  <a:srgbClr val="000000"/>
                </a:solidFill>
                <a:effectLst/>
                <a:latin typeface="Roboto Mono" panose="00000009000000000000" pitchFamily="49" charset="0"/>
              </a:rPr>
              <a:t>type</a:t>
            </a:r>
            <a:r>
              <a:rPr lang="en-US" sz="900" b="0" i="0" dirty="0">
                <a:solidFill>
                  <a:srgbClr val="666600"/>
                </a:solidFill>
                <a:effectLst/>
                <a:latin typeface="Roboto Mono" panose="00000009000000000000" pitchFamily="49" charset="0"/>
              </a:rPr>
              <a:t>]</a:t>
            </a:r>
          </a:p>
          <a:p>
            <a:pPr>
              <a:buAutoNum type="arabicPeriod"/>
            </a:pPr>
            <a:r>
              <a:rPr lang="en-US" sz="900" b="0" i="0" dirty="0">
                <a:solidFill>
                  <a:srgbClr val="000000"/>
                </a:solidFill>
                <a:effectLst/>
                <a:latin typeface="Roboto Mono" panose="00000009000000000000" pitchFamily="49" charset="0"/>
              </a:rPr>
              <a:t>ng generate </a:t>
            </a:r>
            <a:r>
              <a:rPr lang="en-US" sz="900" b="1" i="0" dirty="0">
                <a:solidFill>
                  <a:srgbClr val="000000"/>
                </a:solidFill>
                <a:effectLst/>
                <a:latin typeface="Roboto Mono" panose="00000009000000000000" pitchFamily="49" charset="0"/>
              </a:rPr>
              <a:t>directive</a:t>
            </a:r>
            <a:r>
              <a:rPr lang="en-US" sz="900" b="0" i="0" dirty="0">
                <a:solidFill>
                  <a:srgbClr val="000000"/>
                </a:solidFill>
                <a:effectLst/>
                <a:latin typeface="Roboto Mono" panose="00000009000000000000" pitchFamily="49" charset="0"/>
              </a:rPr>
              <a:t> </a:t>
            </a:r>
            <a:r>
              <a:rPr lang="en-US" sz="900" b="0" i="0" dirty="0">
                <a:solidFill>
                  <a:srgbClr val="666600"/>
                </a:solidFill>
                <a:effectLst/>
                <a:latin typeface="Roboto Mono" panose="00000009000000000000" pitchFamily="49" charset="0"/>
              </a:rPr>
              <a:t>[</a:t>
            </a:r>
            <a:r>
              <a:rPr lang="en-US" sz="900" b="0" i="1" dirty="0">
                <a:solidFill>
                  <a:srgbClr val="000000"/>
                </a:solidFill>
                <a:effectLst/>
                <a:latin typeface="Roboto Mono" panose="00000009000000000000" pitchFamily="49" charset="0"/>
              </a:rPr>
              <a:t>name</a:t>
            </a:r>
            <a:r>
              <a:rPr lang="en-US" sz="900" b="0" i="0" dirty="0">
                <a:solidFill>
                  <a:srgbClr val="666600"/>
                </a:solidFill>
                <a:effectLst/>
                <a:latin typeface="Roboto Mono" panose="00000009000000000000" pitchFamily="49" charset="0"/>
              </a:rPr>
              <a:t>]</a:t>
            </a:r>
            <a:endParaRPr lang="en-US" sz="900" dirty="0">
              <a:solidFill>
                <a:srgbClr val="666600"/>
              </a:solidFill>
              <a:latin typeface="Roboto Mono" panose="00000009000000000000" pitchFamily="49" charset="0"/>
            </a:endParaRPr>
          </a:p>
          <a:p>
            <a:pPr>
              <a:buAutoNum type="arabicPeriod"/>
            </a:pPr>
            <a:r>
              <a:rPr lang="en-US" sz="900" b="0" i="0" dirty="0">
                <a:solidFill>
                  <a:srgbClr val="000000"/>
                </a:solidFill>
                <a:effectLst/>
                <a:latin typeface="Roboto Mono" panose="00000009000000000000" pitchFamily="49" charset="0"/>
              </a:rPr>
              <a:t>ng generate </a:t>
            </a:r>
            <a:r>
              <a:rPr lang="en-US" sz="900" b="1" i="0" dirty="0" err="1">
                <a:solidFill>
                  <a:srgbClr val="444444"/>
                </a:solidFill>
                <a:effectLst/>
                <a:latin typeface="Roboto Mono" panose="00000009000000000000" pitchFamily="49" charset="0"/>
              </a:rPr>
              <a:t>enum</a:t>
            </a:r>
            <a:r>
              <a:rPr lang="en-US" sz="900" b="0" i="0" dirty="0">
                <a:solidFill>
                  <a:srgbClr val="000000"/>
                </a:solidFill>
                <a:effectLst/>
                <a:latin typeface="Roboto Mono" panose="00000009000000000000" pitchFamily="49" charset="0"/>
              </a:rPr>
              <a:t> </a:t>
            </a:r>
            <a:r>
              <a:rPr lang="en-US" sz="900" b="0" i="0" dirty="0">
                <a:solidFill>
                  <a:srgbClr val="666600"/>
                </a:solidFill>
                <a:effectLst/>
                <a:latin typeface="Roboto Mono" panose="00000009000000000000" pitchFamily="49" charset="0"/>
              </a:rPr>
              <a:t>[</a:t>
            </a:r>
            <a:r>
              <a:rPr lang="en-US" sz="900" b="0" i="1" dirty="0">
                <a:solidFill>
                  <a:srgbClr val="000000"/>
                </a:solidFill>
                <a:effectLst/>
                <a:latin typeface="Roboto Mono" panose="00000009000000000000" pitchFamily="49" charset="0"/>
              </a:rPr>
              <a:t>name</a:t>
            </a:r>
            <a:r>
              <a:rPr lang="en-US" sz="900" b="0" i="0" dirty="0">
                <a:solidFill>
                  <a:srgbClr val="666600"/>
                </a:solidFill>
                <a:effectLst/>
                <a:latin typeface="Roboto Mono" panose="00000009000000000000" pitchFamily="49" charset="0"/>
              </a:rPr>
              <a:t>]</a:t>
            </a:r>
          </a:p>
          <a:p>
            <a:pPr>
              <a:buAutoNum type="arabicPeriod"/>
            </a:pPr>
            <a:r>
              <a:rPr lang="en-US" sz="900" b="0" i="0" dirty="0">
                <a:solidFill>
                  <a:srgbClr val="000000"/>
                </a:solidFill>
                <a:effectLst/>
                <a:latin typeface="Roboto Mono" panose="00000009000000000000" pitchFamily="49" charset="0"/>
              </a:rPr>
              <a:t>ng generate </a:t>
            </a:r>
            <a:r>
              <a:rPr lang="en-US" sz="900" b="1" i="0" dirty="0">
                <a:solidFill>
                  <a:srgbClr val="000000"/>
                </a:solidFill>
                <a:effectLst/>
                <a:latin typeface="Roboto Mono" panose="00000009000000000000" pitchFamily="49" charset="0"/>
              </a:rPr>
              <a:t>environments</a:t>
            </a:r>
            <a:endParaRPr lang="en-US" sz="900" dirty="0">
              <a:solidFill>
                <a:srgbClr val="666600"/>
              </a:solidFill>
              <a:latin typeface="Roboto Mono" panose="00000009000000000000" pitchFamily="49" charset="0"/>
            </a:endParaRPr>
          </a:p>
          <a:p>
            <a:pPr>
              <a:buAutoNum type="arabicPeriod"/>
            </a:pPr>
            <a:r>
              <a:rPr lang="en-US" sz="900" b="0" i="0" dirty="0">
                <a:solidFill>
                  <a:srgbClr val="000000"/>
                </a:solidFill>
                <a:effectLst/>
                <a:latin typeface="Roboto Mono" panose="00000009000000000000" pitchFamily="49" charset="0"/>
              </a:rPr>
              <a:t>ng generate </a:t>
            </a:r>
            <a:r>
              <a:rPr lang="en-US" sz="900" b="1" i="0" dirty="0">
                <a:solidFill>
                  <a:srgbClr val="444444"/>
                </a:solidFill>
                <a:effectLst/>
                <a:latin typeface="Roboto Mono" panose="00000009000000000000" pitchFamily="49" charset="0"/>
              </a:rPr>
              <a:t>interface</a:t>
            </a:r>
            <a:r>
              <a:rPr lang="en-US" sz="900" b="0" i="0" dirty="0">
                <a:solidFill>
                  <a:srgbClr val="000000"/>
                </a:solidFill>
                <a:effectLst/>
                <a:latin typeface="Roboto Mono" panose="00000009000000000000" pitchFamily="49" charset="0"/>
              </a:rPr>
              <a:t> </a:t>
            </a:r>
            <a:r>
              <a:rPr lang="en-US" sz="900" b="0" i="0" dirty="0">
                <a:solidFill>
                  <a:srgbClr val="666600"/>
                </a:solidFill>
                <a:effectLst/>
                <a:latin typeface="Roboto Mono" panose="00000009000000000000" pitchFamily="49" charset="0"/>
              </a:rPr>
              <a:t>[</a:t>
            </a:r>
            <a:r>
              <a:rPr lang="en-US" sz="900" b="0" i="1" dirty="0">
                <a:solidFill>
                  <a:srgbClr val="000000"/>
                </a:solidFill>
                <a:effectLst/>
                <a:latin typeface="Roboto Mono" panose="00000009000000000000" pitchFamily="49" charset="0"/>
              </a:rPr>
              <a:t>name</a:t>
            </a:r>
            <a:r>
              <a:rPr lang="en-US" sz="900" b="0" i="0" dirty="0">
                <a:solidFill>
                  <a:srgbClr val="666600"/>
                </a:solidFill>
                <a:effectLst/>
                <a:latin typeface="Roboto Mono" panose="00000009000000000000" pitchFamily="49" charset="0"/>
              </a:rPr>
              <a:t>]</a:t>
            </a:r>
            <a:r>
              <a:rPr lang="en-US" sz="900" b="0" i="0" dirty="0">
                <a:solidFill>
                  <a:srgbClr val="000000"/>
                </a:solidFill>
                <a:effectLst/>
                <a:latin typeface="Roboto Mono" panose="00000009000000000000" pitchFamily="49" charset="0"/>
              </a:rPr>
              <a:t> </a:t>
            </a:r>
            <a:r>
              <a:rPr lang="en-US" sz="900" b="0" i="0" dirty="0">
                <a:solidFill>
                  <a:srgbClr val="666600"/>
                </a:solidFill>
                <a:effectLst/>
                <a:latin typeface="Roboto Mono" panose="00000009000000000000" pitchFamily="49" charset="0"/>
              </a:rPr>
              <a:t>[</a:t>
            </a:r>
            <a:r>
              <a:rPr lang="en-US" sz="900" b="0" i="1" dirty="0">
                <a:solidFill>
                  <a:srgbClr val="000000"/>
                </a:solidFill>
                <a:effectLst/>
                <a:latin typeface="Roboto Mono" panose="00000009000000000000" pitchFamily="49" charset="0"/>
              </a:rPr>
              <a:t>type</a:t>
            </a:r>
            <a:r>
              <a:rPr lang="en-US" sz="900" b="0" i="0" dirty="0">
                <a:solidFill>
                  <a:srgbClr val="666600"/>
                </a:solidFill>
                <a:effectLst/>
                <a:latin typeface="Roboto Mono" panose="00000009000000000000" pitchFamily="49" charset="0"/>
              </a:rPr>
              <a:t>]</a:t>
            </a:r>
            <a:endParaRPr lang="en-IN" sz="1100" dirty="0"/>
          </a:p>
        </p:txBody>
      </p:sp>
    </p:spTree>
    <p:extLst>
      <p:ext uri="{BB962C8B-B14F-4D97-AF65-F5344CB8AC3E}">
        <p14:creationId xmlns:p14="http://schemas.microsoft.com/office/powerpoint/2010/main" val="388108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838200" y="365125"/>
            <a:ext cx="10323653" cy="1050845"/>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b="1" dirty="0">
                <a:latin typeface="+mn-lt"/>
                <a:cs typeface="Calibri" panose="020F0502020204030204" pitchFamily="34" charset="0"/>
              </a:rPr>
              <a:t>Topic Week 2: </a:t>
            </a:r>
            <a:r>
              <a:rPr kumimoji="0" lang="en-US" altLang="en-US" sz="4400" b="1" i="0" u="none" strike="noStrike" cap="none" normalizeH="0" baseline="0" dirty="0">
                <a:ln>
                  <a:noFill/>
                </a:ln>
                <a:solidFill>
                  <a:schemeClr val="tx1"/>
                </a:solidFill>
                <a:effectLst/>
                <a:latin typeface="+mn-lt"/>
              </a:rPr>
              <a:t>Lifecycle</a:t>
            </a:r>
          </a:p>
        </p:txBody>
      </p:sp>
      <p:sp>
        <p:nvSpPr>
          <p:cNvPr id="4" name="Rectangle 1">
            <a:extLst>
              <a:ext uri="{FF2B5EF4-FFF2-40B4-BE49-F238E27FC236}">
                <a16:creationId xmlns:a16="http://schemas.microsoft.com/office/drawing/2014/main" id="{FBD486FB-5033-61CB-A088-9ADF0FD36DDC}"/>
              </a:ext>
            </a:extLst>
          </p:cNvPr>
          <p:cNvSpPr>
            <a:spLocks noGrp="1" noChangeArrowheads="1"/>
          </p:cNvSpPr>
          <p:nvPr>
            <p:ph idx="1"/>
          </p:nvPr>
        </p:nvSpPr>
        <p:spPr bwMode="auto">
          <a:xfrm>
            <a:off x="733063" y="1197001"/>
            <a:ext cx="11100519"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Components are the main building block of an Angular application.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Each component has a lifecycle that it goes through from creation to destruction.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The lifecycle is managed by Angular as it creates, checks, updates, and eventually destroys a component.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Angular provides lifecycle hooks that give visibility into these key life moments and the ability to act when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they occur. Some of the main lifecycle hooks are: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rPr>
              <a:t>ngOnChanges</a:t>
            </a:r>
            <a:r>
              <a:rPr kumimoji="0" lang="en-US" altLang="en-US" sz="1400" b="0" i="0" u="none" strike="noStrike" cap="none" normalizeH="0" baseline="0" dirty="0">
                <a:ln>
                  <a:noFill/>
                </a:ln>
                <a:solidFill>
                  <a:schemeClr val="tx1"/>
                </a:solidFill>
                <a:effectLst/>
              </a:rPr>
              <a:t>(): Called before </a:t>
            </a:r>
            <a:r>
              <a:rPr kumimoji="0" lang="en-US" altLang="en-US" sz="1400" b="0" i="0" u="none" strike="noStrike" cap="none" normalizeH="0" baseline="0" dirty="0" err="1">
                <a:ln>
                  <a:noFill/>
                </a:ln>
                <a:solidFill>
                  <a:schemeClr val="tx1"/>
                </a:solidFill>
                <a:effectLst/>
              </a:rPr>
              <a:t>ngOnInit</a:t>
            </a:r>
            <a:r>
              <a:rPr kumimoji="0" lang="en-US" altLang="en-US" sz="1400" b="0" i="0" u="none" strike="noStrike" cap="none" normalizeH="0" baseline="0" dirty="0">
                <a:ln>
                  <a:noFill/>
                </a:ln>
                <a:solidFill>
                  <a:schemeClr val="tx1"/>
                </a:solidFill>
                <a:effectLst/>
              </a:rPr>
              <a:t>() and whenever one or more data-bound input properties change.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rPr>
              <a:t>ngOnInit</a:t>
            </a:r>
            <a:r>
              <a:rPr kumimoji="0" lang="en-US" altLang="en-US" sz="1400" b="0" i="0" u="none" strike="noStrike" cap="none" normalizeH="0" baseline="0" dirty="0">
                <a:ln>
                  <a:noFill/>
                </a:ln>
                <a:solidFill>
                  <a:schemeClr val="tx1"/>
                </a:solidFill>
                <a:effectLst/>
              </a:rPr>
              <a:t>(): Called once the component is initialized.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rPr>
              <a:t>ngDoCheck</a:t>
            </a:r>
            <a:r>
              <a:rPr kumimoji="0" lang="en-US" altLang="en-US" sz="1400" b="0" i="0" u="none" strike="noStrike" cap="none" normalizeH="0" baseline="0" dirty="0">
                <a:ln>
                  <a:noFill/>
                </a:ln>
                <a:solidFill>
                  <a:schemeClr val="tx1"/>
                </a:solidFill>
                <a:effectLst/>
              </a:rPr>
              <a:t>(): Called during every change detection run.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rPr>
              <a:t>ngAfterContentInit</a:t>
            </a:r>
            <a:r>
              <a:rPr kumimoji="0" lang="en-US" altLang="en-US" sz="1400" b="0" i="0" u="none" strike="noStrike" cap="none" normalizeH="0" baseline="0" dirty="0">
                <a:ln>
                  <a:noFill/>
                </a:ln>
                <a:solidFill>
                  <a:schemeClr val="tx1"/>
                </a:solidFill>
                <a:effectLst/>
              </a:rPr>
              <a:t>(): Called after content (ng-content) has been projected into the component.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rPr>
              <a:t>ngAfterContentChecked</a:t>
            </a:r>
            <a:r>
              <a:rPr kumimoji="0" lang="en-US" altLang="en-US" sz="1400" b="0" i="0" u="none" strike="noStrike" cap="none" normalizeH="0" baseline="0" dirty="0">
                <a:ln>
                  <a:noFill/>
                </a:ln>
                <a:solidFill>
                  <a:schemeClr val="tx1"/>
                </a:solidFill>
                <a:effectLst/>
              </a:rPr>
              <a:t>(): Called after every check of component content.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rPr>
              <a:t>ngAfterViewInit</a:t>
            </a:r>
            <a:r>
              <a:rPr kumimoji="0" lang="en-US" altLang="en-US" sz="1400" b="0" i="0" u="none" strike="noStrike" cap="none" normalizeH="0" baseline="0" dirty="0">
                <a:ln>
                  <a:noFill/>
                </a:ln>
                <a:solidFill>
                  <a:schemeClr val="tx1"/>
                </a:solidFill>
                <a:effectLst/>
              </a:rPr>
              <a:t>(): Called after the component’s view (and child views) are initialized.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rPr>
              <a:t>ngAfterViewChecked</a:t>
            </a:r>
            <a:r>
              <a:rPr kumimoji="0" lang="en-US" altLang="en-US" sz="1400" b="0" i="0" u="none" strike="noStrike" cap="none" normalizeH="0" baseline="0" dirty="0">
                <a:ln>
                  <a:noFill/>
                </a:ln>
                <a:solidFill>
                  <a:schemeClr val="tx1"/>
                </a:solidFill>
                <a:effectLst/>
              </a:rPr>
              <a:t>(): Called after every check of a component's view.</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rPr>
              <a:t>ngOnDestroy</a:t>
            </a:r>
            <a:r>
              <a:rPr kumimoji="0" lang="en-US" altLang="en-US" sz="1400" b="0" i="0" u="none" strike="noStrike" cap="none" normalizeH="0" baseline="0" dirty="0">
                <a:ln>
                  <a:noFill/>
                </a:ln>
                <a:solidFill>
                  <a:schemeClr val="tx1"/>
                </a:solidFill>
                <a:effectLst/>
              </a:rPr>
              <a:t>(): Called once the component is about to be destroyed.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346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520B-10EB-54DE-9A55-2C933418A1FE}"/>
              </a:ext>
            </a:extLst>
          </p:cNvPr>
          <p:cNvSpPr>
            <a:spLocks noGrp="1"/>
          </p:cNvSpPr>
          <p:nvPr>
            <p:ph type="title"/>
          </p:nvPr>
        </p:nvSpPr>
        <p:spPr/>
        <p:txBody>
          <a:bodyPr/>
          <a:lstStyle/>
          <a:p>
            <a:r>
              <a:rPr lang="en-US" sz="4400" dirty="0"/>
              <a:t>Topic Week 2 : JavaScript Fundamental’s</a:t>
            </a:r>
            <a:br>
              <a:rPr lang="en-US" sz="4400" dirty="0"/>
            </a:br>
            <a:endParaRPr lang="en-US" dirty="0"/>
          </a:p>
        </p:txBody>
      </p:sp>
      <p:sp>
        <p:nvSpPr>
          <p:cNvPr id="3" name="Content Placeholder 2">
            <a:extLst>
              <a:ext uri="{FF2B5EF4-FFF2-40B4-BE49-F238E27FC236}">
                <a16:creationId xmlns:a16="http://schemas.microsoft.com/office/drawing/2014/main" id="{7CB7D366-4267-6FDC-887C-6C647A6CB8B5}"/>
              </a:ext>
            </a:extLst>
          </p:cNvPr>
          <p:cNvSpPr>
            <a:spLocks noGrp="1"/>
          </p:cNvSpPr>
          <p:nvPr>
            <p:ph idx="1"/>
          </p:nvPr>
        </p:nvSpPr>
        <p:spPr>
          <a:xfrm>
            <a:off x="838199" y="1145218"/>
            <a:ext cx="10515600" cy="5513033"/>
          </a:xfrm>
        </p:spPr>
        <p:txBody>
          <a:bodyPr/>
          <a:lstStyle/>
          <a:p>
            <a:r>
              <a:rPr lang="en-US" dirty="0"/>
              <a:t>Data Types</a:t>
            </a:r>
          </a:p>
          <a:p>
            <a:pPr marL="0" indent="0">
              <a:buNone/>
            </a:pPr>
            <a:r>
              <a:rPr lang="en-US" dirty="0"/>
              <a:t>     </a:t>
            </a:r>
            <a:r>
              <a:rPr lang="en-US" sz="1200" dirty="0"/>
              <a:t>JavaScript provides different data types to hold different types of values. There are two types of data types in JavaScript.</a:t>
            </a:r>
          </a:p>
          <a:p>
            <a:pPr marL="0" indent="0">
              <a:buNone/>
            </a:pPr>
            <a:r>
              <a:rPr lang="en-US" sz="1200" dirty="0"/>
              <a:t>	Primitive data type</a:t>
            </a:r>
          </a:p>
          <a:p>
            <a:pPr marL="0" indent="0">
              <a:buNone/>
            </a:pPr>
            <a:r>
              <a:rPr lang="en-US" sz="1200" dirty="0"/>
              <a:t>  	Non-primitive (reference) data type</a:t>
            </a:r>
          </a:p>
          <a:p>
            <a:pPr marL="0" indent="0">
              <a:buNone/>
            </a:pPr>
            <a:r>
              <a:rPr lang="en-US" sz="1200" b="1" dirty="0"/>
              <a:t>     Primitive data types</a:t>
            </a:r>
          </a:p>
        </p:txBody>
      </p:sp>
      <p:graphicFrame>
        <p:nvGraphicFramePr>
          <p:cNvPr id="4" name="Table 3">
            <a:extLst>
              <a:ext uri="{FF2B5EF4-FFF2-40B4-BE49-F238E27FC236}">
                <a16:creationId xmlns:a16="http://schemas.microsoft.com/office/drawing/2014/main" id="{03AE8BB1-B6AE-3206-5BCE-67FC6F6ABB25}"/>
              </a:ext>
            </a:extLst>
          </p:cNvPr>
          <p:cNvGraphicFramePr>
            <a:graphicFrameLocks noGrp="1"/>
          </p:cNvGraphicFramePr>
          <p:nvPr>
            <p:extLst>
              <p:ext uri="{D42A27DB-BD31-4B8C-83A1-F6EECF244321}">
                <p14:modId xmlns:p14="http://schemas.microsoft.com/office/powerpoint/2010/main" val="1073715972"/>
              </p:ext>
            </p:extLst>
          </p:nvPr>
        </p:nvGraphicFramePr>
        <p:xfrm>
          <a:off x="1660125" y="3099370"/>
          <a:ext cx="5797118" cy="1573984"/>
        </p:xfrm>
        <a:graphic>
          <a:graphicData uri="http://schemas.openxmlformats.org/drawingml/2006/table">
            <a:tbl>
              <a:tblPr firstRow="1" bandRow="1">
                <a:tableStyleId>{5C22544A-7EE6-4342-B048-85BDC9FD1C3A}</a:tableStyleId>
              </a:tblPr>
              <a:tblGrid>
                <a:gridCol w="2028053">
                  <a:extLst>
                    <a:ext uri="{9D8B030D-6E8A-4147-A177-3AD203B41FA5}">
                      <a16:colId xmlns:a16="http://schemas.microsoft.com/office/drawing/2014/main" val="2952320293"/>
                    </a:ext>
                  </a:extLst>
                </a:gridCol>
                <a:gridCol w="3769065">
                  <a:extLst>
                    <a:ext uri="{9D8B030D-6E8A-4147-A177-3AD203B41FA5}">
                      <a16:colId xmlns:a16="http://schemas.microsoft.com/office/drawing/2014/main" val="659647713"/>
                    </a:ext>
                  </a:extLst>
                </a:gridCol>
              </a:tblGrid>
              <a:tr h="313486">
                <a:tc>
                  <a:txBody>
                    <a:bodyPr/>
                    <a:lstStyle/>
                    <a:p>
                      <a:r>
                        <a:rPr lang="en-US" sz="1100" b="0" dirty="0">
                          <a:solidFill>
                            <a:schemeClr val="tx1"/>
                          </a:solidFill>
                        </a:rPr>
                        <a:t>String</a:t>
                      </a:r>
                    </a:p>
                  </a:txBody>
                  <a:tcPr>
                    <a:solidFill>
                      <a:schemeClr val="bg2"/>
                    </a:solidFill>
                  </a:tcPr>
                </a:tc>
                <a:tc>
                  <a:txBody>
                    <a:bodyPr/>
                    <a:lstStyle/>
                    <a:p>
                      <a:r>
                        <a:rPr lang="en-US" sz="1100" b="0" i="0" kern="1200" dirty="0">
                          <a:solidFill>
                            <a:schemeClr val="tx1"/>
                          </a:solidFill>
                          <a:effectLst/>
                          <a:latin typeface="+mn-lt"/>
                          <a:ea typeface="+mn-ea"/>
                          <a:cs typeface="+mn-cs"/>
                        </a:rPr>
                        <a:t>represents sequence of characters e.g. "hello"</a:t>
                      </a:r>
                      <a:endParaRPr lang="en-US" sz="1100" b="0" dirty="0">
                        <a:solidFill>
                          <a:schemeClr val="tx1"/>
                        </a:solidFill>
                      </a:endParaRPr>
                    </a:p>
                  </a:txBody>
                  <a:tcPr>
                    <a:solidFill>
                      <a:schemeClr val="bg2"/>
                    </a:solidFill>
                  </a:tcPr>
                </a:tc>
                <a:extLst>
                  <a:ext uri="{0D108BD9-81ED-4DB2-BD59-A6C34878D82A}">
                    <a16:rowId xmlns:a16="http://schemas.microsoft.com/office/drawing/2014/main" val="1716190430"/>
                  </a:ext>
                </a:extLst>
              </a:tr>
              <a:tr h="313486">
                <a:tc>
                  <a:txBody>
                    <a:bodyPr/>
                    <a:lstStyle/>
                    <a:p>
                      <a:r>
                        <a:rPr lang="en-US" sz="1100" b="0" i="0" kern="1200" dirty="0">
                          <a:solidFill>
                            <a:schemeClr val="dk1"/>
                          </a:solidFill>
                          <a:effectLst/>
                          <a:latin typeface="+mn-lt"/>
                          <a:ea typeface="+mn-ea"/>
                          <a:cs typeface="+mn-cs"/>
                        </a:rPr>
                        <a:t>Number</a:t>
                      </a:r>
                      <a:endParaRPr lang="en-US" sz="1100" dirty="0"/>
                    </a:p>
                  </a:txBody>
                  <a:tcPr>
                    <a:solidFill>
                      <a:schemeClr val="bg2"/>
                    </a:solidFill>
                  </a:tcPr>
                </a:tc>
                <a:tc>
                  <a:txBody>
                    <a:bodyPr/>
                    <a:lstStyle/>
                    <a:p>
                      <a:r>
                        <a:rPr lang="en-US" sz="1100" dirty="0"/>
                        <a:t>represents numbers</a:t>
                      </a:r>
                    </a:p>
                  </a:txBody>
                  <a:tcPr>
                    <a:solidFill>
                      <a:schemeClr val="bg2"/>
                    </a:solidFill>
                  </a:tcPr>
                </a:tc>
                <a:extLst>
                  <a:ext uri="{0D108BD9-81ED-4DB2-BD59-A6C34878D82A}">
                    <a16:rowId xmlns:a16="http://schemas.microsoft.com/office/drawing/2014/main" val="3310412019"/>
                  </a:ext>
                </a:extLst>
              </a:tr>
              <a:tr h="313486">
                <a:tc>
                  <a:txBody>
                    <a:bodyPr/>
                    <a:lstStyle/>
                    <a:p>
                      <a:r>
                        <a:rPr lang="en-US" sz="1100" b="0" i="0" kern="1200" dirty="0">
                          <a:solidFill>
                            <a:schemeClr val="dk1"/>
                          </a:solidFill>
                          <a:effectLst/>
                          <a:latin typeface="+mn-lt"/>
                          <a:ea typeface="+mn-ea"/>
                          <a:cs typeface="+mn-cs"/>
                        </a:rPr>
                        <a:t>Boolean</a:t>
                      </a:r>
                      <a:endParaRPr lang="en-US" sz="1100" dirty="0"/>
                    </a:p>
                  </a:txBody>
                  <a:tcPr>
                    <a:solidFill>
                      <a:schemeClr val="bg2"/>
                    </a:solidFill>
                  </a:tcPr>
                </a:tc>
                <a:tc>
                  <a:txBody>
                    <a:bodyPr/>
                    <a:lstStyle/>
                    <a:p>
                      <a:pPr algn="just" fontAlgn="t"/>
                      <a:r>
                        <a:rPr lang="en-US" sz="1100" dirty="0">
                          <a:solidFill>
                            <a:srgbClr val="333333"/>
                          </a:solidFill>
                          <a:effectLst/>
                          <a:latin typeface="inter-regular"/>
                        </a:rPr>
                        <a:t>represents Boolean value either false or true</a:t>
                      </a:r>
                    </a:p>
                  </a:txBody>
                  <a:tcPr marL="76200" marR="76200" marT="76200" marB="76200">
                    <a:solidFill>
                      <a:schemeClr val="bg2"/>
                    </a:solidFill>
                  </a:tcPr>
                </a:tc>
                <a:extLst>
                  <a:ext uri="{0D108BD9-81ED-4DB2-BD59-A6C34878D82A}">
                    <a16:rowId xmlns:a16="http://schemas.microsoft.com/office/drawing/2014/main" val="1146433342"/>
                  </a:ext>
                </a:extLst>
              </a:tr>
              <a:tr h="313486">
                <a:tc>
                  <a:txBody>
                    <a:bodyPr/>
                    <a:lstStyle/>
                    <a:p>
                      <a:r>
                        <a:rPr lang="en-US" sz="1100" b="0" i="0" kern="1200" dirty="0">
                          <a:solidFill>
                            <a:schemeClr val="dk1"/>
                          </a:solidFill>
                          <a:effectLst/>
                          <a:latin typeface="+mn-lt"/>
                          <a:ea typeface="+mn-ea"/>
                          <a:cs typeface="+mn-cs"/>
                        </a:rPr>
                        <a:t>Undefined</a:t>
                      </a:r>
                      <a:endParaRPr lang="en-US" sz="1100" dirty="0"/>
                    </a:p>
                  </a:txBody>
                  <a:tcPr>
                    <a:solidFill>
                      <a:schemeClr val="bg2"/>
                    </a:solidFill>
                  </a:tcPr>
                </a:tc>
                <a:tc>
                  <a:txBody>
                    <a:bodyPr/>
                    <a:lstStyle/>
                    <a:p>
                      <a:r>
                        <a:rPr lang="en-US" sz="1100" b="0" i="0" kern="1200" dirty="0">
                          <a:solidFill>
                            <a:schemeClr val="dk1"/>
                          </a:solidFill>
                          <a:effectLst/>
                          <a:latin typeface="+mn-lt"/>
                          <a:ea typeface="+mn-ea"/>
                          <a:cs typeface="+mn-cs"/>
                        </a:rPr>
                        <a:t>represents undefined value</a:t>
                      </a:r>
                      <a:endParaRPr lang="en-US" sz="1100" dirty="0"/>
                    </a:p>
                  </a:txBody>
                  <a:tcPr>
                    <a:solidFill>
                      <a:schemeClr val="bg2"/>
                    </a:solidFill>
                  </a:tcPr>
                </a:tc>
                <a:extLst>
                  <a:ext uri="{0D108BD9-81ED-4DB2-BD59-A6C34878D82A}">
                    <a16:rowId xmlns:a16="http://schemas.microsoft.com/office/drawing/2014/main" val="3777187082"/>
                  </a:ext>
                </a:extLst>
              </a:tr>
              <a:tr h="313486">
                <a:tc>
                  <a:txBody>
                    <a:bodyPr/>
                    <a:lstStyle/>
                    <a:p>
                      <a:r>
                        <a:rPr lang="en-US" sz="1100" b="0" i="0" kern="1200" dirty="0">
                          <a:solidFill>
                            <a:schemeClr val="dk1"/>
                          </a:solidFill>
                          <a:effectLst/>
                          <a:latin typeface="+mn-lt"/>
                          <a:ea typeface="+mn-ea"/>
                          <a:cs typeface="+mn-cs"/>
                        </a:rPr>
                        <a:t>Null</a:t>
                      </a:r>
                      <a:endParaRPr lang="en-US" sz="1100" dirty="0"/>
                    </a:p>
                  </a:txBody>
                  <a:tcPr>
                    <a:solidFill>
                      <a:schemeClr val="bg2"/>
                    </a:solidFill>
                  </a:tcPr>
                </a:tc>
                <a:tc>
                  <a:txBody>
                    <a:bodyPr/>
                    <a:lstStyle/>
                    <a:p>
                      <a:r>
                        <a:rPr lang="en-US" sz="1100" b="0" i="0" kern="1200" dirty="0">
                          <a:solidFill>
                            <a:schemeClr val="dk1"/>
                          </a:solidFill>
                          <a:effectLst/>
                          <a:latin typeface="+mn-lt"/>
                          <a:ea typeface="+mn-ea"/>
                          <a:cs typeface="+mn-cs"/>
                        </a:rPr>
                        <a:t>represents null i.e., no value at all</a:t>
                      </a:r>
                      <a:endParaRPr lang="en-US" sz="1100" dirty="0"/>
                    </a:p>
                  </a:txBody>
                  <a:tcPr>
                    <a:solidFill>
                      <a:schemeClr val="bg2"/>
                    </a:solidFill>
                  </a:tcPr>
                </a:tc>
                <a:extLst>
                  <a:ext uri="{0D108BD9-81ED-4DB2-BD59-A6C34878D82A}">
                    <a16:rowId xmlns:a16="http://schemas.microsoft.com/office/drawing/2014/main" val="1675376521"/>
                  </a:ext>
                </a:extLst>
              </a:tr>
            </a:tbl>
          </a:graphicData>
        </a:graphic>
      </p:graphicFrame>
      <p:sp>
        <p:nvSpPr>
          <p:cNvPr id="8" name="TextBox 7">
            <a:extLst>
              <a:ext uri="{FF2B5EF4-FFF2-40B4-BE49-F238E27FC236}">
                <a16:creationId xmlns:a16="http://schemas.microsoft.com/office/drawing/2014/main" id="{344CD950-C781-FDCD-D550-57709C87CB30}"/>
              </a:ext>
            </a:extLst>
          </p:cNvPr>
          <p:cNvSpPr txBox="1"/>
          <p:nvPr/>
        </p:nvSpPr>
        <p:spPr>
          <a:xfrm>
            <a:off x="978763" y="4673354"/>
            <a:ext cx="6094520" cy="276999"/>
          </a:xfrm>
          <a:prstGeom prst="rect">
            <a:avLst/>
          </a:prstGeom>
          <a:noFill/>
        </p:spPr>
        <p:txBody>
          <a:bodyPr wrap="square">
            <a:spAutoFit/>
          </a:bodyPr>
          <a:lstStyle/>
          <a:p>
            <a:r>
              <a:rPr lang="en-US" sz="1200" b="1" dirty="0"/>
              <a:t>Non-primitive data types</a:t>
            </a:r>
          </a:p>
        </p:txBody>
      </p:sp>
      <p:graphicFrame>
        <p:nvGraphicFramePr>
          <p:cNvPr id="11" name="Table 10">
            <a:extLst>
              <a:ext uri="{FF2B5EF4-FFF2-40B4-BE49-F238E27FC236}">
                <a16:creationId xmlns:a16="http://schemas.microsoft.com/office/drawing/2014/main" id="{342FEACD-C8EE-9876-8E77-C6FCD7DBDCED}"/>
              </a:ext>
            </a:extLst>
          </p:cNvPr>
          <p:cNvGraphicFramePr>
            <a:graphicFrameLocks noGrp="1"/>
          </p:cNvGraphicFramePr>
          <p:nvPr>
            <p:extLst>
              <p:ext uri="{D42A27DB-BD31-4B8C-83A1-F6EECF244321}">
                <p14:modId xmlns:p14="http://schemas.microsoft.com/office/powerpoint/2010/main" val="3411367228"/>
              </p:ext>
            </p:extLst>
          </p:nvPr>
        </p:nvGraphicFramePr>
        <p:xfrm>
          <a:off x="1660125" y="4970673"/>
          <a:ext cx="5797118" cy="1227076"/>
        </p:xfrm>
        <a:graphic>
          <a:graphicData uri="http://schemas.openxmlformats.org/drawingml/2006/table">
            <a:tbl>
              <a:tblPr firstRow="1" bandRow="1">
                <a:tableStyleId>{5C22544A-7EE6-4342-B048-85BDC9FD1C3A}</a:tableStyleId>
              </a:tblPr>
              <a:tblGrid>
                <a:gridCol w="2032986">
                  <a:extLst>
                    <a:ext uri="{9D8B030D-6E8A-4147-A177-3AD203B41FA5}">
                      <a16:colId xmlns:a16="http://schemas.microsoft.com/office/drawing/2014/main" val="548184124"/>
                    </a:ext>
                  </a:extLst>
                </a:gridCol>
                <a:gridCol w="3764132">
                  <a:extLst>
                    <a:ext uri="{9D8B030D-6E8A-4147-A177-3AD203B41FA5}">
                      <a16:colId xmlns:a16="http://schemas.microsoft.com/office/drawing/2014/main" val="161461808"/>
                    </a:ext>
                  </a:extLst>
                </a:gridCol>
              </a:tblGrid>
              <a:tr h="201105">
                <a:tc>
                  <a:txBody>
                    <a:bodyPr/>
                    <a:lstStyle/>
                    <a:p>
                      <a:pPr algn="just" fontAlgn="t"/>
                      <a:r>
                        <a:rPr lang="en-US" sz="1200" b="0" dirty="0">
                          <a:solidFill>
                            <a:srgbClr val="333333"/>
                          </a:solidFill>
                          <a:effectLst/>
                          <a:latin typeface="inter-regular"/>
                        </a:rPr>
                        <a:t>Object</a:t>
                      </a:r>
                    </a:p>
                  </a:txBody>
                  <a:tcPr marL="76200" marR="76200" marT="76200" marB="76200">
                    <a:solidFill>
                      <a:schemeClr val="bg2"/>
                    </a:solidFill>
                  </a:tcPr>
                </a:tc>
                <a:tc>
                  <a:txBody>
                    <a:bodyPr/>
                    <a:lstStyle/>
                    <a:p>
                      <a:pPr algn="just" fontAlgn="t"/>
                      <a:r>
                        <a:rPr lang="en-US" sz="1200" b="0" dirty="0">
                          <a:solidFill>
                            <a:srgbClr val="333333"/>
                          </a:solidFill>
                          <a:effectLst/>
                          <a:latin typeface="inter-regular"/>
                        </a:rPr>
                        <a:t>represents instance through which we can access members</a:t>
                      </a:r>
                    </a:p>
                  </a:txBody>
                  <a:tcPr marL="76200" marR="76200" marT="76200" marB="76200">
                    <a:solidFill>
                      <a:schemeClr val="bg2"/>
                    </a:solidFill>
                  </a:tcPr>
                </a:tc>
                <a:extLst>
                  <a:ext uri="{0D108BD9-81ED-4DB2-BD59-A6C34878D82A}">
                    <a16:rowId xmlns:a16="http://schemas.microsoft.com/office/drawing/2014/main" val="3721501149"/>
                  </a:ext>
                </a:extLst>
              </a:tr>
              <a:tr h="354458">
                <a:tc>
                  <a:txBody>
                    <a:bodyPr/>
                    <a:lstStyle/>
                    <a:p>
                      <a:pPr algn="just" fontAlgn="t"/>
                      <a:r>
                        <a:rPr lang="en-US" sz="1200" dirty="0">
                          <a:solidFill>
                            <a:srgbClr val="333333"/>
                          </a:solidFill>
                          <a:effectLst/>
                          <a:latin typeface="inter-regular"/>
                        </a:rPr>
                        <a:t>Array</a:t>
                      </a:r>
                    </a:p>
                  </a:txBody>
                  <a:tcPr marL="76200" marR="76200" marT="76200" marB="76200">
                    <a:solidFill>
                      <a:schemeClr val="bg2"/>
                    </a:solidFill>
                  </a:tcPr>
                </a:tc>
                <a:tc>
                  <a:txBody>
                    <a:bodyPr/>
                    <a:lstStyle/>
                    <a:p>
                      <a:pPr algn="just" fontAlgn="t"/>
                      <a:r>
                        <a:rPr lang="en-US" sz="1200">
                          <a:solidFill>
                            <a:srgbClr val="333333"/>
                          </a:solidFill>
                          <a:effectLst/>
                          <a:latin typeface="inter-regular"/>
                        </a:rPr>
                        <a:t>represents group of similar values</a:t>
                      </a:r>
                    </a:p>
                  </a:txBody>
                  <a:tcPr marL="76200" marR="76200" marT="76200" marB="76200">
                    <a:solidFill>
                      <a:schemeClr val="bg2"/>
                    </a:solidFill>
                  </a:tcPr>
                </a:tc>
                <a:extLst>
                  <a:ext uri="{0D108BD9-81ED-4DB2-BD59-A6C34878D82A}">
                    <a16:rowId xmlns:a16="http://schemas.microsoft.com/office/drawing/2014/main" val="3663514933"/>
                  </a:ext>
                </a:extLst>
              </a:tr>
              <a:tr h="354458">
                <a:tc>
                  <a:txBody>
                    <a:bodyPr/>
                    <a:lstStyle/>
                    <a:p>
                      <a:pPr algn="just" fontAlgn="t"/>
                      <a:r>
                        <a:rPr lang="en-US" sz="1200" dirty="0" err="1">
                          <a:solidFill>
                            <a:srgbClr val="333333"/>
                          </a:solidFill>
                          <a:effectLst/>
                          <a:latin typeface="inter-regular"/>
                        </a:rPr>
                        <a:t>RegExp</a:t>
                      </a:r>
                      <a:endParaRPr lang="en-US" sz="1200" dirty="0">
                        <a:solidFill>
                          <a:srgbClr val="333333"/>
                        </a:solidFill>
                        <a:effectLst/>
                        <a:latin typeface="inter-regular"/>
                      </a:endParaRPr>
                    </a:p>
                  </a:txBody>
                  <a:tcPr marL="76200" marR="76200" marT="76200" marB="76200">
                    <a:solidFill>
                      <a:schemeClr val="bg2"/>
                    </a:solidFill>
                  </a:tcPr>
                </a:tc>
                <a:tc>
                  <a:txBody>
                    <a:bodyPr/>
                    <a:lstStyle/>
                    <a:p>
                      <a:pPr algn="just" fontAlgn="t"/>
                      <a:r>
                        <a:rPr lang="en-US" sz="1200" dirty="0">
                          <a:solidFill>
                            <a:srgbClr val="333333"/>
                          </a:solidFill>
                          <a:effectLst/>
                          <a:latin typeface="inter-regular"/>
                        </a:rPr>
                        <a:t>represents regular expression</a:t>
                      </a:r>
                    </a:p>
                  </a:txBody>
                  <a:tcPr marL="76200" marR="76200" marT="76200" marB="76200">
                    <a:solidFill>
                      <a:schemeClr val="bg2"/>
                    </a:solidFill>
                  </a:tcPr>
                </a:tc>
                <a:extLst>
                  <a:ext uri="{0D108BD9-81ED-4DB2-BD59-A6C34878D82A}">
                    <a16:rowId xmlns:a16="http://schemas.microsoft.com/office/drawing/2014/main" val="1578755490"/>
                  </a:ext>
                </a:extLst>
              </a:tr>
            </a:tbl>
          </a:graphicData>
        </a:graphic>
      </p:graphicFrame>
    </p:spTree>
    <p:extLst>
      <p:ext uri="{BB962C8B-B14F-4D97-AF65-F5344CB8AC3E}">
        <p14:creationId xmlns:p14="http://schemas.microsoft.com/office/powerpoint/2010/main" val="2688260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713B9-7442-5FF7-DDE1-0C29BF99437A}"/>
              </a:ext>
            </a:extLst>
          </p:cNvPr>
          <p:cNvSpPr>
            <a:spLocks noGrp="1"/>
          </p:cNvSpPr>
          <p:nvPr>
            <p:ph type="title"/>
          </p:nvPr>
        </p:nvSpPr>
        <p:spPr>
          <a:xfrm>
            <a:off x="838200" y="365126"/>
            <a:ext cx="10515600" cy="1073058"/>
          </a:xfrm>
        </p:spPr>
        <p:txBody>
          <a:bodyPr>
            <a:normAutofit fontScale="90000"/>
          </a:bodyPr>
          <a:lstStyle/>
          <a:p>
            <a:r>
              <a:rPr lang="en-US" sz="4400" dirty="0"/>
              <a:t>Topic Week 2 : JavaScript Fundamental’s</a:t>
            </a:r>
            <a:br>
              <a:rPr lang="en-US" sz="4400" dirty="0"/>
            </a:br>
            <a:endParaRPr lang="en-US" dirty="0"/>
          </a:p>
        </p:txBody>
      </p:sp>
      <p:sp>
        <p:nvSpPr>
          <p:cNvPr id="3" name="Content Placeholder 2">
            <a:extLst>
              <a:ext uri="{FF2B5EF4-FFF2-40B4-BE49-F238E27FC236}">
                <a16:creationId xmlns:a16="http://schemas.microsoft.com/office/drawing/2014/main" id="{A6492E17-8099-40FA-83CC-213A209B8409}"/>
              </a:ext>
            </a:extLst>
          </p:cNvPr>
          <p:cNvSpPr>
            <a:spLocks noGrp="1"/>
          </p:cNvSpPr>
          <p:nvPr>
            <p:ph idx="1"/>
          </p:nvPr>
        </p:nvSpPr>
        <p:spPr>
          <a:xfrm>
            <a:off x="838200" y="1114926"/>
            <a:ext cx="10515600" cy="4232272"/>
          </a:xfrm>
        </p:spPr>
        <p:txBody>
          <a:bodyPr/>
          <a:lstStyle/>
          <a:p>
            <a:r>
              <a:rPr lang="en-US" dirty="0">
                <a:latin typeface="Aptos (Body)"/>
                <a:cs typeface="Calibri" panose="020F0502020204030204" pitchFamily="34" charset="0"/>
              </a:rPr>
              <a:t>Variable</a:t>
            </a:r>
          </a:p>
          <a:p>
            <a:pPr marL="0" indent="0">
              <a:lnSpc>
                <a:spcPct val="100000"/>
              </a:lnSpc>
              <a:spcBef>
                <a:spcPts val="0"/>
              </a:spcBef>
              <a:buNone/>
            </a:pPr>
            <a:r>
              <a:rPr lang="en-US" sz="1200" dirty="0">
                <a:solidFill>
                  <a:srgbClr val="333333"/>
                </a:solidFill>
                <a:highlight>
                  <a:srgbClr val="FFFFFF"/>
                </a:highlight>
                <a:latin typeface="Aptos (Body)"/>
                <a:cs typeface="Calibri" panose="020F0502020204030204" pitchFamily="34" charset="0"/>
              </a:rPr>
              <a:t>             </a:t>
            </a:r>
            <a:r>
              <a:rPr lang="en-US" sz="1800" b="0" i="0" dirty="0">
                <a:solidFill>
                  <a:srgbClr val="333333"/>
                </a:solidFill>
                <a:effectLst/>
                <a:highlight>
                  <a:srgbClr val="FFFFFF"/>
                </a:highlight>
                <a:latin typeface="Calibri" panose="020F0502020204030204" pitchFamily="34" charset="0"/>
                <a:cs typeface="Calibri" panose="020F0502020204030204" pitchFamily="34" charset="0"/>
              </a:rPr>
              <a:t>A </a:t>
            </a:r>
            <a:r>
              <a:rPr lang="en-US" sz="1800" b="1" i="0" dirty="0">
                <a:solidFill>
                  <a:srgbClr val="333333"/>
                </a:solidFill>
                <a:effectLst/>
                <a:highlight>
                  <a:srgbClr val="FFFFFF"/>
                </a:highlight>
                <a:latin typeface="Calibri" panose="020F0502020204030204" pitchFamily="34" charset="0"/>
                <a:cs typeface="Calibri" panose="020F0502020204030204" pitchFamily="34" charset="0"/>
              </a:rPr>
              <a:t>JavaScript variable</a:t>
            </a:r>
            <a:r>
              <a:rPr lang="en-US" sz="1800" b="0" i="0" dirty="0">
                <a:solidFill>
                  <a:srgbClr val="333333"/>
                </a:solidFill>
                <a:effectLst/>
                <a:highlight>
                  <a:srgbClr val="FFFFFF"/>
                </a:highlight>
                <a:latin typeface="Calibri" panose="020F0502020204030204" pitchFamily="34" charset="0"/>
                <a:cs typeface="Calibri" panose="020F0502020204030204" pitchFamily="34" charset="0"/>
              </a:rPr>
              <a:t> is simply a name of storage location. There  are two types of variables in JavaScript :</a:t>
            </a:r>
          </a:p>
          <a:p>
            <a:pPr marL="0" indent="0">
              <a:lnSpc>
                <a:spcPct val="100000"/>
              </a:lnSpc>
              <a:spcBef>
                <a:spcPts val="0"/>
              </a:spcBef>
              <a:buNone/>
            </a:pPr>
            <a:br>
              <a:rPr lang="en-US" sz="1800" b="0" i="0" dirty="0">
                <a:solidFill>
                  <a:srgbClr val="333333"/>
                </a:solidFill>
                <a:effectLst/>
                <a:highlight>
                  <a:srgbClr val="FFFFFF"/>
                </a:highlight>
                <a:latin typeface="Calibri" panose="020F0502020204030204" pitchFamily="34" charset="0"/>
                <a:cs typeface="Calibri" panose="020F0502020204030204" pitchFamily="34" charset="0"/>
              </a:rPr>
            </a:br>
            <a:r>
              <a:rPr lang="en-US" sz="1800" b="0" i="0" dirty="0">
                <a:solidFill>
                  <a:srgbClr val="333333"/>
                </a:solidFill>
                <a:effectLst/>
                <a:highlight>
                  <a:srgbClr val="FFFFFF"/>
                </a:highlight>
                <a:latin typeface="Calibri" panose="020F0502020204030204" pitchFamily="34" charset="0"/>
                <a:cs typeface="Calibri" panose="020F0502020204030204" pitchFamily="34" charset="0"/>
              </a:rPr>
              <a:t> </a:t>
            </a:r>
            <a:r>
              <a:rPr lang="en-US" sz="1800" dirty="0">
                <a:solidFill>
                  <a:srgbClr val="333333"/>
                </a:solidFill>
                <a:highlight>
                  <a:srgbClr val="FFFFFF"/>
                </a:highlight>
                <a:latin typeface="Calibri" panose="020F0502020204030204" pitchFamily="34" charset="0"/>
                <a:cs typeface="Calibri" panose="020F0502020204030204" pitchFamily="34" charset="0"/>
              </a:rPr>
              <a:t>	1. L</a:t>
            </a:r>
            <a:r>
              <a:rPr lang="en-US" sz="1800" b="0" i="0" dirty="0">
                <a:solidFill>
                  <a:srgbClr val="333333"/>
                </a:solidFill>
                <a:effectLst/>
                <a:highlight>
                  <a:srgbClr val="FFFFFF"/>
                </a:highlight>
                <a:latin typeface="Calibri" panose="020F0502020204030204" pitchFamily="34" charset="0"/>
                <a:cs typeface="Calibri" panose="020F0502020204030204" pitchFamily="34" charset="0"/>
              </a:rPr>
              <a:t>ocal variable </a:t>
            </a:r>
          </a:p>
          <a:p>
            <a:pPr marL="0" indent="0">
              <a:lnSpc>
                <a:spcPct val="100000"/>
              </a:lnSpc>
              <a:spcBef>
                <a:spcPts val="0"/>
              </a:spcBef>
              <a:buNone/>
            </a:pPr>
            <a:r>
              <a:rPr lang="en-US" sz="1800" b="0" i="0" dirty="0">
                <a:solidFill>
                  <a:srgbClr val="333333"/>
                </a:solidFill>
                <a:effectLst/>
                <a:highlight>
                  <a:srgbClr val="FFFFFF"/>
                </a:highlight>
                <a:latin typeface="Calibri" panose="020F0502020204030204" pitchFamily="34" charset="0"/>
                <a:cs typeface="Calibri" panose="020F0502020204030204" pitchFamily="34" charset="0"/>
              </a:rPr>
              <a:t>	2. </a:t>
            </a:r>
            <a:r>
              <a:rPr lang="en-US" sz="1800" dirty="0">
                <a:solidFill>
                  <a:srgbClr val="333333"/>
                </a:solidFill>
                <a:highlight>
                  <a:srgbClr val="FFFFFF"/>
                </a:highlight>
                <a:latin typeface="Calibri" panose="020F0502020204030204" pitchFamily="34" charset="0"/>
                <a:cs typeface="Calibri" panose="020F0502020204030204" pitchFamily="34" charset="0"/>
              </a:rPr>
              <a:t>G</a:t>
            </a:r>
            <a:r>
              <a:rPr lang="en-US" sz="1800" b="0" i="0" dirty="0">
                <a:solidFill>
                  <a:srgbClr val="333333"/>
                </a:solidFill>
                <a:effectLst/>
                <a:highlight>
                  <a:srgbClr val="FFFFFF"/>
                </a:highlight>
                <a:latin typeface="Calibri" panose="020F0502020204030204" pitchFamily="34" charset="0"/>
                <a:cs typeface="Calibri" panose="020F0502020204030204" pitchFamily="34" charset="0"/>
              </a:rPr>
              <a:t>lobal variable.</a:t>
            </a:r>
          </a:p>
          <a:p>
            <a:pPr marL="0" indent="0">
              <a:lnSpc>
                <a:spcPct val="100000"/>
              </a:lnSpc>
              <a:spcBef>
                <a:spcPts val="0"/>
              </a:spcBef>
              <a:buNone/>
            </a:pPr>
            <a:endParaRPr lang="en-US" sz="1800" b="0" i="0" dirty="0">
              <a:solidFill>
                <a:srgbClr val="333333"/>
              </a:solidFill>
              <a:effectLst/>
              <a:highlight>
                <a:srgbClr val="FFFFFF"/>
              </a:highlight>
              <a:latin typeface="Calibri" panose="020F0502020204030204" pitchFamily="34" charset="0"/>
              <a:cs typeface="Calibri" panose="020F0502020204030204" pitchFamily="34" charset="0"/>
            </a:endParaRPr>
          </a:p>
          <a:p>
            <a:pPr marL="0" indent="0">
              <a:lnSpc>
                <a:spcPct val="100000"/>
              </a:lnSpc>
              <a:spcBef>
                <a:spcPts val="0"/>
              </a:spcBef>
              <a:buNone/>
            </a:pPr>
            <a:r>
              <a:rPr lang="en-US" sz="1800" dirty="0">
                <a:latin typeface="Calibri" panose="020F0502020204030204" pitchFamily="34" charset="0"/>
                <a:cs typeface="Calibri" panose="020F0502020204030204" pitchFamily="34" charset="0"/>
              </a:rPr>
              <a:t>There are some rules while declaring a JavaScript variable (also known as identifiers).</a:t>
            </a:r>
          </a:p>
          <a:p>
            <a:pPr marL="0" indent="0">
              <a:lnSpc>
                <a:spcPct val="100000"/>
              </a:lnSpc>
              <a:spcBef>
                <a:spcPts val="0"/>
              </a:spcBef>
              <a:buNone/>
            </a:pPr>
            <a:endParaRPr lang="en-US" sz="1800" dirty="0">
              <a:latin typeface="Calibri" panose="020F0502020204030204" pitchFamily="34" charset="0"/>
              <a:cs typeface="Calibri" panose="020F0502020204030204" pitchFamily="34" charset="0"/>
            </a:endParaRPr>
          </a:p>
          <a:p>
            <a:pPr>
              <a:lnSpc>
                <a:spcPct val="100000"/>
              </a:lnSpc>
              <a:spcBef>
                <a:spcPts val="0"/>
              </a:spcBef>
            </a:pPr>
            <a:r>
              <a:rPr lang="en-US" sz="1800" dirty="0">
                <a:latin typeface="Calibri" panose="020F0502020204030204" pitchFamily="34" charset="0"/>
                <a:cs typeface="Calibri" panose="020F0502020204030204" pitchFamily="34" charset="0"/>
              </a:rPr>
              <a:t>Name must start with a letter (a to z or A to Z), underscore( _ ), or dollar( $ ) sign.</a:t>
            </a:r>
          </a:p>
          <a:p>
            <a:pPr>
              <a:lnSpc>
                <a:spcPct val="100000"/>
              </a:lnSpc>
              <a:spcBef>
                <a:spcPts val="0"/>
              </a:spcBef>
            </a:pPr>
            <a:r>
              <a:rPr lang="en-US" sz="1800" dirty="0">
                <a:latin typeface="Calibri" panose="020F0502020204030204" pitchFamily="34" charset="0"/>
                <a:cs typeface="Calibri" panose="020F0502020204030204" pitchFamily="34" charset="0"/>
              </a:rPr>
              <a:t>After first letter we can use digits (0 to 9), for example value1.</a:t>
            </a:r>
          </a:p>
          <a:p>
            <a:pPr>
              <a:lnSpc>
                <a:spcPct val="100000"/>
              </a:lnSpc>
              <a:spcBef>
                <a:spcPts val="0"/>
              </a:spcBef>
            </a:pPr>
            <a:r>
              <a:rPr lang="en-US" sz="1800" dirty="0">
                <a:latin typeface="Calibri" panose="020F0502020204030204" pitchFamily="34" charset="0"/>
                <a:cs typeface="Calibri" panose="020F0502020204030204" pitchFamily="34" charset="0"/>
              </a:rPr>
              <a:t>JavaScript variables are case sensitive, for example x and X are different variables.</a:t>
            </a:r>
          </a:p>
        </p:txBody>
      </p:sp>
    </p:spTree>
    <p:extLst>
      <p:ext uri="{BB962C8B-B14F-4D97-AF65-F5344CB8AC3E}">
        <p14:creationId xmlns:p14="http://schemas.microsoft.com/office/powerpoint/2010/main" val="1355898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F255613-AAE8-4321-9EBA-89253DD45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FEC556-BFCF-C61D-07F0-1A8DD39032F5}"/>
              </a:ext>
            </a:extLst>
          </p:cNvPr>
          <p:cNvSpPr>
            <a:spLocks noGrp="1"/>
          </p:cNvSpPr>
          <p:nvPr>
            <p:ph type="title"/>
          </p:nvPr>
        </p:nvSpPr>
        <p:spPr>
          <a:xfrm>
            <a:off x="838201" y="365125"/>
            <a:ext cx="5393360" cy="1325563"/>
          </a:xfrm>
        </p:spPr>
        <p:txBody>
          <a:bodyPr>
            <a:normAutofit/>
          </a:bodyPr>
          <a:lstStyle/>
          <a:p>
            <a:r>
              <a:rPr lang="en-US" sz="4100" dirty="0"/>
              <a:t>Topic Week 2: JavaScript Fundamentals</a:t>
            </a:r>
          </a:p>
        </p:txBody>
      </p:sp>
      <p:sp>
        <p:nvSpPr>
          <p:cNvPr id="35" name="Freeform: Shape 34">
            <a:extLst>
              <a:ext uri="{FF2B5EF4-FFF2-40B4-BE49-F238E27FC236}">
                <a16:creationId xmlns:a16="http://schemas.microsoft.com/office/drawing/2014/main" id="{5A3987B4-5CBA-4CB7-862B-56A9917A2D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06774" y="0"/>
            <a:ext cx="1290924" cy="700685"/>
          </a:xfrm>
          <a:custGeom>
            <a:avLst/>
            <a:gdLst>
              <a:gd name="connsiteX0" fmla="*/ 0 w 1290924"/>
              <a:gd name="connsiteY0" fmla="*/ 0 h 700685"/>
              <a:gd name="connsiteX1" fmla="*/ 125445 w 1290924"/>
              <a:gd name="connsiteY1" fmla="*/ 0 h 700685"/>
              <a:gd name="connsiteX2" fmla="*/ 125445 w 1290924"/>
              <a:gd name="connsiteY2" fmla="*/ 529211 h 700685"/>
              <a:gd name="connsiteX3" fmla="*/ 1040371 w 1290924"/>
              <a:gd name="connsiteY3" fmla="*/ 0 h 700685"/>
              <a:gd name="connsiteX4" fmla="*/ 1290924 w 1290924"/>
              <a:gd name="connsiteY4" fmla="*/ 0 h 700685"/>
              <a:gd name="connsiteX5" fmla="*/ 94085 w 1290924"/>
              <a:gd name="connsiteY5" fmla="*/ 692290 h 700685"/>
              <a:gd name="connsiteX6" fmla="*/ 62724 w 1290924"/>
              <a:gd name="connsiteY6" fmla="*/ 700685 h 700685"/>
              <a:gd name="connsiteX7" fmla="*/ 0 w 1290924"/>
              <a:gd name="connsiteY7" fmla="*/ 637963 h 70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0924" h="700685">
                <a:moveTo>
                  <a:pt x="0" y="0"/>
                </a:moveTo>
                <a:lnTo>
                  <a:pt x="125445" y="0"/>
                </a:lnTo>
                <a:lnTo>
                  <a:pt x="125445" y="529211"/>
                </a:lnTo>
                <a:lnTo>
                  <a:pt x="1040371" y="0"/>
                </a:lnTo>
                <a:lnTo>
                  <a:pt x="1290924" y="0"/>
                </a:lnTo>
                <a:lnTo>
                  <a:pt x="94085" y="692290"/>
                </a:lnTo>
                <a:cubicBezTo>
                  <a:pt x="84551" y="697800"/>
                  <a:pt x="73733" y="700695"/>
                  <a:pt x="62724" y="700685"/>
                </a:cubicBezTo>
                <a:cubicBezTo>
                  <a:pt x="28082" y="700685"/>
                  <a:pt x="0" y="672604"/>
                  <a:pt x="0" y="637963"/>
                </a:cubicBezTo>
                <a:close/>
              </a:path>
            </a:pathLst>
          </a:custGeom>
          <a:solidFill>
            <a:schemeClr val="accent6"/>
          </a:solidFill>
          <a:ln w="9525" cap="flat">
            <a:noFill/>
            <a:prstDash val="solid"/>
            <a:miter/>
          </a:ln>
        </p:spPr>
        <p:txBody>
          <a:bodyPr wrap="square" rtlCol="0" anchor="ctr">
            <a:noAutofit/>
          </a:bodyPr>
          <a:lstStyle/>
          <a:p>
            <a:endParaRPr lang="en-US" dirty="0"/>
          </a:p>
        </p:txBody>
      </p:sp>
      <p:sp>
        <p:nvSpPr>
          <p:cNvPr id="37" name="Freeform: Shape 36">
            <a:extLst>
              <a:ext uri="{FF2B5EF4-FFF2-40B4-BE49-F238E27FC236}">
                <a16:creationId xmlns:a16="http://schemas.microsoft.com/office/drawing/2014/main" id="{CB147A70-DC29-4DDF-A34C-2B82C6E22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0770" y="-702"/>
            <a:ext cx="842502" cy="354793"/>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EC68A87-BEA3-830C-BC64-0818C67F9B14}"/>
              </a:ext>
            </a:extLst>
          </p:cNvPr>
          <p:cNvSpPr>
            <a:spLocks noGrp="1"/>
          </p:cNvSpPr>
          <p:nvPr>
            <p:ph idx="1"/>
          </p:nvPr>
        </p:nvSpPr>
        <p:spPr>
          <a:xfrm>
            <a:off x="838200" y="1825625"/>
            <a:ext cx="5393361" cy="4351338"/>
          </a:xfrm>
        </p:spPr>
        <p:txBody>
          <a:bodyPr>
            <a:normAutofit/>
          </a:bodyPr>
          <a:lstStyle/>
          <a:p>
            <a:pPr marL="182880" indent="0">
              <a:spcBef>
                <a:spcPts val="600"/>
              </a:spcBef>
              <a:buNone/>
            </a:pPr>
            <a:endParaRPr lang="en-US" sz="1300" dirty="0">
              <a:latin typeface="Arial" panose="020B0604020202020204" pitchFamily="34" charset="0"/>
              <a:cs typeface="Arial" panose="020B0604020202020204" pitchFamily="34" charset="0"/>
            </a:endParaRPr>
          </a:p>
          <a:p>
            <a:pPr marL="182880" indent="0">
              <a:spcBef>
                <a:spcPts val="600"/>
              </a:spcBef>
              <a:buNone/>
            </a:pPr>
            <a:r>
              <a:rPr lang="en-US" sz="1800" u="sng" dirty="0">
                <a:latin typeface="Arial" panose="020B0604020202020204" pitchFamily="34" charset="0"/>
                <a:cs typeface="Arial" panose="020B0604020202020204" pitchFamily="34" charset="0"/>
              </a:rPr>
              <a:t>TypeConvertion </a:t>
            </a:r>
          </a:p>
          <a:p>
            <a:pPr marL="182880" indent="0">
              <a:spcBef>
                <a:spcPts val="600"/>
              </a:spcBef>
              <a:buNone/>
            </a:pP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JavaScript frequently performs type conversions, either explicitly through coding patterns or implicitly by the JavaScript engine during runtime. </a:t>
            </a:r>
          </a:p>
          <a:p>
            <a:pPr marL="182880" indent="0">
              <a:spcBef>
                <a:spcPts val="600"/>
              </a:spcBef>
              <a:buNone/>
            </a:pPr>
            <a:endParaRPr lang="en-US" sz="1800" dirty="0">
              <a:latin typeface="Arial" panose="020B0604020202020204" pitchFamily="34" charset="0"/>
              <a:cs typeface="Arial" panose="020B0604020202020204" pitchFamily="34" charset="0"/>
            </a:endParaRPr>
          </a:p>
          <a:p>
            <a:pPr marL="1554480" lvl="3">
              <a:spcBef>
                <a:spcPts val="600"/>
              </a:spcBef>
              <a:buFont typeface="Wingdings" panose="05000000000000000000" pitchFamily="2" charset="2"/>
              <a:buChar char="q"/>
            </a:pPr>
            <a:r>
              <a:rPr lang="en-US" dirty="0">
                <a:latin typeface="Arial" panose="020B0604020202020204" pitchFamily="34" charset="0"/>
                <a:cs typeface="Arial" panose="020B0604020202020204" pitchFamily="34" charset="0"/>
              </a:rPr>
              <a:t>String Conversion</a:t>
            </a:r>
          </a:p>
          <a:p>
            <a:pPr marL="1554480" lvl="3">
              <a:spcBef>
                <a:spcPts val="600"/>
              </a:spcBef>
              <a:buFont typeface="Wingdings" panose="05000000000000000000" pitchFamily="2" charset="2"/>
              <a:buChar char="q"/>
            </a:pPr>
            <a:r>
              <a:rPr lang="en-US" dirty="0">
                <a:latin typeface="Arial" panose="020B0604020202020204" pitchFamily="34" charset="0"/>
                <a:cs typeface="Arial" panose="020B0604020202020204" pitchFamily="34" charset="0"/>
              </a:rPr>
              <a:t>Numeric Conversion</a:t>
            </a:r>
          </a:p>
          <a:p>
            <a:pPr marL="1554480" lvl="3">
              <a:spcBef>
                <a:spcPts val="600"/>
              </a:spcBef>
              <a:buFont typeface="Wingdings" panose="05000000000000000000" pitchFamily="2" charset="2"/>
              <a:buChar char="q"/>
            </a:pPr>
            <a:r>
              <a:rPr lang="en-US" dirty="0">
                <a:latin typeface="Arial" panose="020B0604020202020204" pitchFamily="34" charset="0"/>
                <a:cs typeface="Arial" panose="020B0604020202020204" pitchFamily="34" charset="0"/>
              </a:rPr>
              <a:t>Boolean Conversion</a:t>
            </a:r>
          </a:p>
          <a:p>
            <a:pPr marL="182880">
              <a:spcBef>
                <a:spcPts val="600"/>
              </a:spcBef>
              <a:buFont typeface="Wingdings" panose="05000000000000000000" pitchFamily="2" charset="2"/>
              <a:buChar char="q"/>
            </a:pPr>
            <a:endParaRPr lang="en-US" sz="1300" dirty="0">
              <a:latin typeface="Arial" panose="020B0604020202020204" pitchFamily="34" charset="0"/>
              <a:cs typeface="Arial" panose="020B0604020202020204" pitchFamily="34" charset="0"/>
            </a:endParaRPr>
          </a:p>
          <a:p>
            <a:pPr marL="0" indent="0">
              <a:spcBef>
                <a:spcPts val="600"/>
              </a:spcBef>
              <a:buNone/>
            </a:pPr>
            <a:endParaRPr lang="en-US" sz="1300" dirty="0"/>
          </a:p>
        </p:txBody>
      </p:sp>
      <p:pic>
        <p:nvPicPr>
          <p:cNvPr id="18" name="Picture 17">
            <a:extLst>
              <a:ext uri="{FF2B5EF4-FFF2-40B4-BE49-F238E27FC236}">
                <a16:creationId xmlns:a16="http://schemas.microsoft.com/office/drawing/2014/main" id="{851F5890-D646-307B-45DE-1593E5F5342E}"/>
              </a:ext>
            </a:extLst>
          </p:cNvPr>
          <p:cNvPicPr>
            <a:picLocks noChangeAspect="1"/>
          </p:cNvPicPr>
          <p:nvPr/>
        </p:nvPicPr>
        <p:blipFill>
          <a:blip r:embed="rId3"/>
          <a:stretch>
            <a:fillRect/>
          </a:stretch>
        </p:blipFill>
        <p:spPr>
          <a:xfrm>
            <a:off x="9349373" y="4399547"/>
            <a:ext cx="2533422" cy="1858840"/>
          </a:xfrm>
          <a:custGeom>
            <a:avLst/>
            <a:gdLst/>
            <a:ahLst/>
            <a:cxnLst/>
            <a:rect l="l" t="t" r="r" b="b"/>
            <a:pathLst>
              <a:path w="3064284" h="3064284">
                <a:moveTo>
                  <a:pt x="166483" y="0"/>
                </a:moveTo>
                <a:lnTo>
                  <a:pt x="2897801" y="0"/>
                </a:lnTo>
                <a:cubicBezTo>
                  <a:pt x="2989747" y="0"/>
                  <a:pt x="3064284" y="74537"/>
                  <a:pt x="3064284" y="166483"/>
                </a:cubicBezTo>
                <a:lnTo>
                  <a:pt x="3064284" y="2897801"/>
                </a:lnTo>
                <a:cubicBezTo>
                  <a:pt x="3064284" y="2989747"/>
                  <a:pt x="2989747" y="3064284"/>
                  <a:pt x="2897801" y="3064284"/>
                </a:cubicBezTo>
                <a:lnTo>
                  <a:pt x="166483" y="3064284"/>
                </a:lnTo>
                <a:cubicBezTo>
                  <a:pt x="74537" y="3064284"/>
                  <a:pt x="0" y="2989747"/>
                  <a:pt x="0" y="2897801"/>
                </a:cubicBezTo>
                <a:lnTo>
                  <a:pt x="0" y="166483"/>
                </a:lnTo>
                <a:cubicBezTo>
                  <a:pt x="0" y="74537"/>
                  <a:pt x="74537" y="0"/>
                  <a:pt x="166483" y="0"/>
                </a:cubicBezTo>
                <a:close/>
              </a:path>
            </a:pathLst>
          </a:custGeom>
        </p:spPr>
      </p:pic>
      <p:pic>
        <p:nvPicPr>
          <p:cNvPr id="14" name="Picture 13">
            <a:extLst>
              <a:ext uri="{FF2B5EF4-FFF2-40B4-BE49-F238E27FC236}">
                <a16:creationId xmlns:a16="http://schemas.microsoft.com/office/drawing/2014/main" id="{C2A70EC8-5A9B-CC99-E381-73FABE4B04A0}"/>
              </a:ext>
            </a:extLst>
          </p:cNvPr>
          <p:cNvPicPr>
            <a:picLocks noChangeAspect="1"/>
          </p:cNvPicPr>
          <p:nvPr/>
        </p:nvPicPr>
        <p:blipFill>
          <a:blip r:embed="rId4"/>
          <a:stretch>
            <a:fillRect/>
          </a:stretch>
        </p:blipFill>
        <p:spPr>
          <a:xfrm>
            <a:off x="6273456" y="3935222"/>
            <a:ext cx="3034022" cy="2454263"/>
          </a:xfrm>
          <a:custGeom>
            <a:avLst/>
            <a:gdLst/>
            <a:ahLst/>
            <a:cxnLst/>
            <a:rect l="l" t="t" r="r" b="b"/>
            <a:pathLst>
              <a:path w="2548728" h="2548728">
                <a:moveTo>
                  <a:pt x="107301" y="0"/>
                </a:moveTo>
                <a:lnTo>
                  <a:pt x="2441427" y="0"/>
                </a:lnTo>
                <a:cubicBezTo>
                  <a:pt x="2500688" y="0"/>
                  <a:pt x="2548728" y="48040"/>
                  <a:pt x="2548728" y="107301"/>
                </a:cubicBezTo>
                <a:lnTo>
                  <a:pt x="2548728" y="2441427"/>
                </a:lnTo>
                <a:cubicBezTo>
                  <a:pt x="2548728" y="2500688"/>
                  <a:pt x="2500688" y="2548728"/>
                  <a:pt x="2441427" y="2548728"/>
                </a:cubicBezTo>
                <a:lnTo>
                  <a:pt x="107301" y="2548728"/>
                </a:lnTo>
                <a:cubicBezTo>
                  <a:pt x="48040" y="2548728"/>
                  <a:pt x="0" y="2500688"/>
                  <a:pt x="0" y="2441427"/>
                </a:cubicBezTo>
                <a:lnTo>
                  <a:pt x="0" y="107301"/>
                </a:lnTo>
                <a:cubicBezTo>
                  <a:pt x="0" y="48040"/>
                  <a:pt x="48040" y="0"/>
                  <a:pt x="107301" y="0"/>
                </a:cubicBezTo>
                <a:close/>
              </a:path>
            </a:pathLst>
          </a:custGeom>
        </p:spPr>
      </p:pic>
      <p:pic>
        <p:nvPicPr>
          <p:cNvPr id="6" name="Picture 5">
            <a:extLst>
              <a:ext uri="{FF2B5EF4-FFF2-40B4-BE49-F238E27FC236}">
                <a16:creationId xmlns:a16="http://schemas.microsoft.com/office/drawing/2014/main" id="{2C5013B2-FC8A-6EDA-8A28-D61D4DF360A5}"/>
              </a:ext>
            </a:extLst>
          </p:cNvPr>
          <p:cNvPicPr>
            <a:picLocks noChangeAspect="1"/>
          </p:cNvPicPr>
          <p:nvPr/>
        </p:nvPicPr>
        <p:blipFill>
          <a:blip r:embed="rId5"/>
          <a:stretch>
            <a:fillRect/>
          </a:stretch>
        </p:blipFill>
        <p:spPr>
          <a:xfrm>
            <a:off x="6254613" y="1279922"/>
            <a:ext cx="2979626" cy="2280916"/>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pic>
        <p:nvPicPr>
          <p:cNvPr id="8" name="Picture 7">
            <a:extLst>
              <a:ext uri="{FF2B5EF4-FFF2-40B4-BE49-F238E27FC236}">
                <a16:creationId xmlns:a16="http://schemas.microsoft.com/office/drawing/2014/main" id="{7E4CAA4E-5EFD-8D69-CAE4-DA39B0D9A391}"/>
              </a:ext>
            </a:extLst>
          </p:cNvPr>
          <p:cNvPicPr>
            <a:picLocks noChangeAspect="1"/>
          </p:cNvPicPr>
          <p:nvPr/>
        </p:nvPicPr>
        <p:blipFill>
          <a:blip r:embed="rId6"/>
          <a:stretch>
            <a:fillRect/>
          </a:stretch>
        </p:blipFill>
        <p:spPr>
          <a:xfrm>
            <a:off x="9337558" y="1626167"/>
            <a:ext cx="2533423" cy="1689913"/>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sp>
        <p:nvSpPr>
          <p:cNvPr id="39" name="Freeform: Shape 38">
            <a:extLst>
              <a:ext uri="{FF2B5EF4-FFF2-40B4-BE49-F238E27FC236}">
                <a16:creationId xmlns:a16="http://schemas.microsoft.com/office/drawing/2014/main" id="{D1B80E9C-CF8A-440B-B8F5-54BF121BF4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64232" y="6356350"/>
            <a:ext cx="1211855" cy="501650"/>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Freeform: Shape 40">
            <a:extLst>
              <a:ext uri="{FF2B5EF4-FFF2-40B4-BE49-F238E27FC236}">
                <a16:creationId xmlns:a16="http://schemas.microsoft.com/office/drawing/2014/main" id="{F1FF25AD-D64E-45A0-B2D0-F4A6AB092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95502">
            <a:off x="10118500" y="6009536"/>
            <a:ext cx="1702506" cy="951685"/>
          </a:xfrm>
          <a:custGeom>
            <a:avLst/>
            <a:gdLst>
              <a:gd name="connsiteX0" fmla="*/ 1585229 w 1702506"/>
              <a:gd name="connsiteY0" fmla="*/ 764759 h 951685"/>
              <a:gd name="connsiteX1" fmla="*/ 1623024 w 1702506"/>
              <a:gd name="connsiteY1" fmla="*/ 792810 h 951685"/>
              <a:gd name="connsiteX2" fmla="*/ 1702506 w 1702506"/>
              <a:gd name="connsiteY2" fmla="*/ 951685 h 951685"/>
              <a:gd name="connsiteX3" fmla="*/ 1551862 w 1702506"/>
              <a:gd name="connsiteY3" fmla="*/ 933877 h 951685"/>
              <a:gd name="connsiteX4" fmla="*/ 1513200 w 1702506"/>
              <a:gd name="connsiteY4" fmla="*/ 856627 h 951685"/>
              <a:gd name="connsiteX5" fmla="*/ 1538499 w 1702506"/>
              <a:gd name="connsiteY5" fmla="*/ 770415 h 951685"/>
              <a:gd name="connsiteX6" fmla="*/ 1585229 w 1702506"/>
              <a:gd name="connsiteY6" fmla="*/ 764759 h 951685"/>
              <a:gd name="connsiteX7" fmla="*/ 933455 w 1702506"/>
              <a:gd name="connsiteY7" fmla="*/ 161308 h 951685"/>
              <a:gd name="connsiteX8" fmla="*/ 957797 w 1702506"/>
              <a:gd name="connsiteY8" fmla="*/ 167970 h 951685"/>
              <a:gd name="connsiteX9" fmla="*/ 1286982 w 1702506"/>
              <a:gd name="connsiteY9" fmla="*/ 387616 h 951685"/>
              <a:gd name="connsiteX10" fmla="*/ 1293725 w 1702506"/>
              <a:gd name="connsiteY10" fmla="*/ 477075 h 951685"/>
              <a:gd name="connsiteX11" fmla="*/ 1245453 w 1702506"/>
              <a:gd name="connsiteY11" fmla="*/ 499154 h 951685"/>
              <a:gd name="connsiteX12" fmla="*/ 1245167 w 1702506"/>
              <a:gd name="connsiteY12" fmla="*/ 499154 h 951685"/>
              <a:gd name="connsiteX13" fmla="*/ 1203638 w 1702506"/>
              <a:gd name="connsiteY13" fmla="*/ 484104 h 951685"/>
              <a:gd name="connsiteX14" fmla="*/ 900647 w 1702506"/>
              <a:gd name="connsiteY14" fmla="*/ 281508 h 951685"/>
              <a:gd name="connsiteX15" fmla="*/ 872454 w 1702506"/>
              <a:gd name="connsiteY15" fmla="*/ 196164 h 951685"/>
              <a:gd name="connsiteX16" fmla="*/ 933455 w 1702506"/>
              <a:gd name="connsiteY16" fmla="*/ 161308 h 951685"/>
              <a:gd name="connsiteX17" fmla="*/ 454020 w 1702506"/>
              <a:gd name="connsiteY17" fmla="*/ 13474 h 951685"/>
              <a:gd name="connsiteX18" fmla="*/ 477919 w 1702506"/>
              <a:gd name="connsiteY18" fmla="*/ 21437 h 951685"/>
              <a:gd name="connsiteX19" fmla="*/ 509236 w 1702506"/>
              <a:gd name="connsiteY19" fmla="*/ 84182 h 951685"/>
              <a:gd name="connsiteX20" fmla="*/ 445829 w 1702506"/>
              <a:gd name="connsiteY20" fmla="*/ 139871 h 951685"/>
              <a:gd name="connsiteX21" fmla="*/ 437447 w 1702506"/>
              <a:gd name="connsiteY21" fmla="*/ 139395 h 951685"/>
              <a:gd name="connsiteX22" fmla="*/ 73211 w 1702506"/>
              <a:gd name="connsiteY22" fmla="*/ 137204 h 951685"/>
              <a:gd name="connsiteX23" fmla="*/ 749 w 1702506"/>
              <a:gd name="connsiteY23" fmla="*/ 84082 h 951685"/>
              <a:gd name="connsiteX24" fmla="*/ 53871 w 1702506"/>
              <a:gd name="connsiteY24" fmla="*/ 11621 h 951685"/>
              <a:gd name="connsiteX25" fmla="*/ 58352 w 1702506"/>
              <a:gd name="connsiteY25" fmla="*/ 11093 h 951685"/>
              <a:gd name="connsiteX26" fmla="*/ 454020 w 1702506"/>
              <a:gd name="connsiteY26" fmla="*/ 13474 h 951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702506" h="951685">
                <a:moveTo>
                  <a:pt x="1585229" y="764759"/>
                </a:moveTo>
                <a:cubicBezTo>
                  <a:pt x="1600438" y="768789"/>
                  <a:pt x="1614156" y="778436"/>
                  <a:pt x="1623024" y="792810"/>
                </a:cubicBezTo>
                <a:lnTo>
                  <a:pt x="1702506" y="951685"/>
                </a:lnTo>
                <a:lnTo>
                  <a:pt x="1551862" y="933877"/>
                </a:lnTo>
                <a:lnTo>
                  <a:pt x="1513200" y="856627"/>
                </a:lnTo>
                <a:cubicBezTo>
                  <a:pt x="1496379" y="825834"/>
                  <a:pt x="1507704" y="787236"/>
                  <a:pt x="1538499" y="770415"/>
                </a:cubicBezTo>
                <a:cubicBezTo>
                  <a:pt x="1553325" y="762319"/>
                  <a:pt x="1570022" y="760730"/>
                  <a:pt x="1585229" y="764759"/>
                </a:cubicBezTo>
                <a:close/>
                <a:moveTo>
                  <a:pt x="933455" y="161308"/>
                </a:moveTo>
                <a:cubicBezTo>
                  <a:pt x="941692" y="161855"/>
                  <a:pt x="949960" y="164024"/>
                  <a:pt x="957797" y="167970"/>
                </a:cubicBezTo>
                <a:cubicBezTo>
                  <a:pt x="1076184" y="227289"/>
                  <a:pt x="1186759" y="301068"/>
                  <a:pt x="1286982" y="387616"/>
                </a:cubicBezTo>
                <a:cubicBezTo>
                  <a:pt x="1313547" y="410457"/>
                  <a:pt x="1316565"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89" y="172649"/>
                  <a:pt x="908742" y="159670"/>
                  <a:pt x="933455" y="161308"/>
                </a:cubicBezTo>
                <a:close/>
                <a:moveTo>
                  <a:pt x="454020" y="13474"/>
                </a:moveTo>
                <a:cubicBezTo>
                  <a:pt x="462713" y="14543"/>
                  <a:pt x="470778" y="17324"/>
                  <a:pt x="477919" y="21437"/>
                </a:cubicBez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lose/>
              </a:path>
            </a:pathLst>
          </a:custGeom>
          <a:solidFill>
            <a:schemeClr val="accent4"/>
          </a:solidFill>
          <a:ln w="9525" cap="flat">
            <a:noFill/>
            <a:prstDash val="solid"/>
            <a:miter/>
          </a:ln>
        </p:spPr>
        <p:txBody>
          <a:bodyPr wrap="square" rtlCol="0" anchor="ctr">
            <a:noAutofit/>
          </a:bodyPr>
          <a:lstStyle/>
          <a:p>
            <a:endParaRPr lang="en-US"/>
          </a:p>
        </p:txBody>
      </p:sp>
      <p:pic>
        <p:nvPicPr>
          <p:cNvPr id="23" name="Picture 22">
            <a:extLst>
              <a:ext uri="{FF2B5EF4-FFF2-40B4-BE49-F238E27FC236}">
                <a16:creationId xmlns:a16="http://schemas.microsoft.com/office/drawing/2014/main" id="{B31A238E-F412-0DE5-A223-F2DBDDA6EEE0}"/>
              </a:ext>
            </a:extLst>
          </p:cNvPr>
          <p:cNvPicPr>
            <a:picLocks noChangeAspect="1"/>
          </p:cNvPicPr>
          <p:nvPr/>
        </p:nvPicPr>
        <p:blipFill>
          <a:blip r:embed="rId7"/>
          <a:stretch>
            <a:fillRect/>
          </a:stretch>
        </p:blipFill>
        <p:spPr>
          <a:xfrm>
            <a:off x="6231561" y="3658544"/>
            <a:ext cx="3082309" cy="553357"/>
          </a:xfrm>
          <a:prstGeom prst="rect">
            <a:avLst/>
          </a:prstGeom>
        </p:spPr>
      </p:pic>
      <p:pic>
        <p:nvPicPr>
          <p:cNvPr id="25" name="Picture 24">
            <a:extLst>
              <a:ext uri="{FF2B5EF4-FFF2-40B4-BE49-F238E27FC236}">
                <a16:creationId xmlns:a16="http://schemas.microsoft.com/office/drawing/2014/main" id="{54616C86-8F56-F86A-0969-2B3B98C0746A}"/>
              </a:ext>
            </a:extLst>
          </p:cNvPr>
          <p:cNvPicPr>
            <a:picLocks noChangeAspect="1"/>
          </p:cNvPicPr>
          <p:nvPr/>
        </p:nvPicPr>
        <p:blipFill>
          <a:blip r:embed="rId8"/>
          <a:stretch>
            <a:fillRect/>
          </a:stretch>
        </p:blipFill>
        <p:spPr>
          <a:xfrm>
            <a:off x="6170990" y="710539"/>
            <a:ext cx="3251737" cy="670870"/>
          </a:xfrm>
          <a:prstGeom prst="rect">
            <a:avLst/>
          </a:prstGeom>
        </p:spPr>
      </p:pic>
    </p:spTree>
    <p:extLst>
      <p:ext uri="{BB962C8B-B14F-4D97-AF65-F5344CB8AC3E}">
        <p14:creationId xmlns:p14="http://schemas.microsoft.com/office/powerpoint/2010/main" val="905610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3488F-9153-5F37-2BD9-1E58C7930F27}"/>
              </a:ext>
            </a:extLst>
          </p:cNvPr>
          <p:cNvSpPr>
            <a:spLocks noGrp="1"/>
          </p:cNvSpPr>
          <p:nvPr>
            <p:ph type="title"/>
          </p:nvPr>
        </p:nvSpPr>
        <p:spPr/>
        <p:txBody>
          <a:bodyPr/>
          <a:lstStyle/>
          <a:p>
            <a:r>
              <a:rPr lang="en-US" dirty="0"/>
              <a:t>Topic Week 2: JavaScript Fundamentals</a:t>
            </a:r>
          </a:p>
        </p:txBody>
      </p:sp>
      <p:sp>
        <p:nvSpPr>
          <p:cNvPr id="3" name="Content Placeholder 2">
            <a:extLst>
              <a:ext uri="{FF2B5EF4-FFF2-40B4-BE49-F238E27FC236}">
                <a16:creationId xmlns:a16="http://schemas.microsoft.com/office/drawing/2014/main" id="{3623F5E5-E7A3-48E5-C578-82DA021A1594}"/>
              </a:ext>
            </a:extLst>
          </p:cNvPr>
          <p:cNvSpPr>
            <a:spLocks noGrp="1"/>
          </p:cNvSpPr>
          <p:nvPr>
            <p:ph idx="1"/>
          </p:nvPr>
        </p:nvSpPr>
        <p:spPr>
          <a:xfrm>
            <a:off x="838200" y="1825625"/>
            <a:ext cx="11000874" cy="4900028"/>
          </a:xfrm>
        </p:spPr>
        <p:txBody>
          <a:bodyPr/>
          <a:lstStyle/>
          <a:p>
            <a:pPr marL="274320"/>
            <a:r>
              <a:rPr lang="en-US" dirty="0"/>
              <a:t> Comparisons</a:t>
            </a:r>
          </a:p>
          <a:p>
            <a:pPr marL="274320" indent="0">
              <a:buNone/>
            </a:pPr>
            <a:r>
              <a:rPr lang="en-US" sz="1400" dirty="0"/>
              <a:t>JavaScript comparisons are crucial for control flow, logic, and data validation. Understanding the nuances of comparison operations in JavaScript is essential for writing accurate and bug-free code.</a:t>
            </a:r>
          </a:p>
          <a:p>
            <a:pPr marL="274320"/>
            <a:r>
              <a:rPr lang="en-US" sz="1100" b="1" dirty="0"/>
              <a:t>Equality Comparisons</a:t>
            </a:r>
          </a:p>
          <a:p>
            <a:pPr marL="274320"/>
            <a:r>
              <a:rPr lang="en-US" sz="1100" b="1" dirty="0"/>
              <a:t>Relational Comparisons</a:t>
            </a:r>
          </a:p>
          <a:p>
            <a:pPr marL="274320"/>
            <a:r>
              <a:rPr lang="en-US" sz="1100" b="1" dirty="0"/>
              <a:t>Logical Operators</a:t>
            </a:r>
          </a:p>
        </p:txBody>
      </p:sp>
      <p:graphicFrame>
        <p:nvGraphicFramePr>
          <p:cNvPr id="4" name="Table 3">
            <a:extLst>
              <a:ext uri="{FF2B5EF4-FFF2-40B4-BE49-F238E27FC236}">
                <a16:creationId xmlns:a16="http://schemas.microsoft.com/office/drawing/2014/main" id="{C0B593FE-96E1-A34D-AE68-6E258D5CBF86}"/>
              </a:ext>
            </a:extLst>
          </p:cNvPr>
          <p:cNvGraphicFramePr>
            <a:graphicFrameLocks noGrp="1"/>
          </p:cNvGraphicFramePr>
          <p:nvPr>
            <p:extLst>
              <p:ext uri="{D42A27DB-BD31-4B8C-83A1-F6EECF244321}">
                <p14:modId xmlns:p14="http://schemas.microsoft.com/office/powerpoint/2010/main" val="3668535445"/>
              </p:ext>
            </p:extLst>
          </p:nvPr>
        </p:nvGraphicFramePr>
        <p:xfrm>
          <a:off x="1057275" y="3758140"/>
          <a:ext cx="3248025" cy="2868085"/>
        </p:xfrm>
        <a:graphic>
          <a:graphicData uri="http://schemas.openxmlformats.org/drawingml/2006/table">
            <a:tbl>
              <a:tblPr firstRow="1" bandRow="1">
                <a:tableStyleId>{5C22544A-7EE6-4342-B048-85BDC9FD1C3A}</a:tableStyleId>
              </a:tblPr>
              <a:tblGrid>
                <a:gridCol w="3248025">
                  <a:extLst>
                    <a:ext uri="{9D8B030D-6E8A-4147-A177-3AD203B41FA5}">
                      <a16:colId xmlns:a16="http://schemas.microsoft.com/office/drawing/2014/main" val="3281990911"/>
                    </a:ext>
                  </a:extLst>
                </a:gridCol>
              </a:tblGrid>
              <a:tr h="2868085">
                <a:tc>
                  <a:txBody>
                    <a:bodyPr/>
                    <a:lstStyle/>
                    <a:p>
                      <a:r>
                        <a:rPr lang="en-US" u="sng" dirty="0">
                          <a:solidFill>
                            <a:schemeClr val="tx1"/>
                          </a:solidFill>
                        </a:rPr>
                        <a:t>Equality Comparisons</a:t>
                      </a:r>
                    </a:p>
                    <a:p>
                      <a:endParaRPr lang="en-US" u="sng" dirty="0">
                        <a:solidFill>
                          <a:schemeClr val="tx1"/>
                        </a:solidFill>
                      </a:endParaRPr>
                    </a:p>
                    <a:p>
                      <a:pPr marL="171450" indent="-171450">
                        <a:buFont typeface="Arial" panose="020B0604020202020204" pitchFamily="34" charset="0"/>
                        <a:buChar char="•"/>
                      </a:pPr>
                      <a:r>
                        <a:rPr lang="en-US" sz="1200" b="1" u="none" dirty="0">
                          <a:solidFill>
                            <a:schemeClr val="tx1"/>
                          </a:solidFill>
                        </a:rPr>
                        <a:t>Loose Equality (==) :</a:t>
                      </a:r>
                    </a:p>
                    <a:p>
                      <a:pPr marL="0" indent="0">
                        <a:buFont typeface="+mj-lt"/>
                        <a:buNone/>
                      </a:pPr>
                      <a:endParaRPr lang="en-US" sz="1200" b="1" dirty="0">
                        <a:solidFill>
                          <a:schemeClr val="tx1"/>
                        </a:solidFill>
                      </a:endParaRPr>
                    </a:p>
                    <a:p>
                      <a:pPr marL="171450" indent="-171450">
                        <a:buFont typeface="Arial" panose="020B0604020202020204" pitchFamily="34" charset="0"/>
                        <a:buChar char="•"/>
                      </a:pPr>
                      <a:r>
                        <a:rPr lang="en-US" sz="1200" b="1" dirty="0">
                          <a:solidFill>
                            <a:schemeClr val="tx1"/>
                          </a:solidFill>
                        </a:rPr>
                        <a:t>Strict Equality (===):</a:t>
                      </a:r>
                    </a:p>
                    <a:p>
                      <a:pPr marL="0" indent="0">
                        <a:buFont typeface="+mj-lt"/>
                        <a:buNone/>
                      </a:pPr>
                      <a:endParaRPr lang="nb-NO" sz="1200" b="0" u="none" dirty="0">
                        <a:solidFill>
                          <a:schemeClr val="tx1"/>
                        </a:solidFill>
                      </a:endParaRPr>
                    </a:p>
                    <a:p>
                      <a:pPr marL="0" indent="0">
                        <a:buFont typeface="+mj-lt"/>
                        <a:buNone/>
                      </a:pPr>
                      <a:r>
                        <a:rPr lang="en-US" sz="1200" b="1" i="1" dirty="0">
                          <a:solidFill>
                            <a:schemeClr val="tx1"/>
                          </a:solidFill>
                        </a:rPr>
                        <a:t>Best Practice</a:t>
                      </a:r>
                      <a:r>
                        <a:rPr lang="en-US" sz="1200" i="1" dirty="0">
                          <a:solidFill>
                            <a:schemeClr val="tx1"/>
                          </a:solidFill>
                        </a:rPr>
                        <a:t>: Prefer === for most comparisons to avoid unexpected coercion</a:t>
                      </a:r>
                      <a:r>
                        <a:rPr lang="en-US" sz="1200" dirty="0">
                          <a:solidFill>
                            <a:schemeClr val="tx1"/>
                          </a:solidFill>
                        </a:rPr>
                        <a:t>.</a:t>
                      </a:r>
                      <a:endParaRPr lang="en-US" sz="1200" b="0" u="none" dirty="0">
                        <a:solidFill>
                          <a:schemeClr val="tx1"/>
                        </a:solidFill>
                      </a:endParaRPr>
                    </a:p>
                  </a:txBody>
                  <a:tcPr>
                    <a:solidFill>
                      <a:schemeClr val="bg1">
                        <a:lumMod val="85000"/>
                      </a:schemeClr>
                    </a:solidFill>
                  </a:tcPr>
                </a:tc>
                <a:extLst>
                  <a:ext uri="{0D108BD9-81ED-4DB2-BD59-A6C34878D82A}">
                    <a16:rowId xmlns:a16="http://schemas.microsoft.com/office/drawing/2014/main" val="699720300"/>
                  </a:ext>
                </a:extLst>
              </a:tr>
            </a:tbl>
          </a:graphicData>
        </a:graphic>
      </p:graphicFrame>
      <p:graphicFrame>
        <p:nvGraphicFramePr>
          <p:cNvPr id="5" name="Table 4">
            <a:extLst>
              <a:ext uri="{FF2B5EF4-FFF2-40B4-BE49-F238E27FC236}">
                <a16:creationId xmlns:a16="http://schemas.microsoft.com/office/drawing/2014/main" id="{B476F521-25DD-3E10-F8EA-E16BD5E61BA9}"/>
              </a:ext>
            </a:extLst>
          </p:cNvPr>
          <p:cNvGraphicFramePr>
            <a:graphicFrameLocks noGrp="1"/>
          </p:cNvGraphicFramePr>
          <p:nvPr>
            <p:extLst>
              <p:ext uri="{D42A27DB-BD31-4B8C-83A1-F6EECF244321}">
                <p14:modId xmlns:p14="http://schemas.microsoft.com/office/powerpoint/2010/main" val="2430437884"/>
              </p:ext>
            </p:extLst>
          </p:nvPr>
        </p:nvGraphicFramePr>
        <p:xfrm>
          <a:off x="4410074" y="3744378"/>
          <a:ext cx="3724276" cy="2868083"/>
        </p:xfrm>
        <a:graphic>
          <a:graphicData uri="http://schemas.openxmlformats.org/drawingml/2006/table">
            <a:tbl>
              <a:tblPr firstRow="1" bandRow="1">
                <a:tableStyleId>{5C22544A-7EE6-4342-B048-85BDC9FD1C3A}</a:tableStyleId>
              </a:tblPr>
              <a:tblGrid>
                <a:gridCol w="3724276">
                  <a:extLst>
                    <a:ext uri="{9D8B030D-6E8A-4147-A177-3AD203B41FA5}">
                      <a16:colId xmlns:a16="http://schemas.microsoft.com/office/drawing/2014/main" val="2132744895"/>
                    </a:ext>
                  </a:extLst>
                </a:gridCol>
              </a:tblGrid>
              <a:tr h="2868083">
                <a:tc>
                  <a:txBody>
                    <a:bodyPr/>
                    <a:lstStyle/>
                    <a:p>
                      <a:r>
                        <a:rPr lang="en-US" u="sng" dirty="0">
                          <a:solidFill>
                            <a:schemeClr val="tx1"/>
                          </a:solidFill>
                        </a:rPr>
                        <a:t>Relational Comparisons</a:t>
                      </a:r>
                    </a:p>
                    <a:p>
                      <a:endParaRPr lang="en-US" sz="1100" u="sng" dirty="0">
                        <a:solidFill>
                          <a:schemeClr val="tx1"/>
                        </a:solidFill>
                      </a:endParaRPr>
                    </a:p>
                    <a:p>
                      <a:pPr marL="171450" indent="-171450" rtl="0">
                        <a:buFont typeface="Arial" panose="020B0604020202020204" pitchFamily="34" charset="0"/>
                        <a:buChar char="•"/>
                      </a:pPr>
                      <a:r>
                        <a:rPr lang="en-US" sz="1100" b="1" dirty="0">
                          <a:solidFill>
                            <a:schemeClr val="tx1"/>
                          </a:solidFill>
                        </a:rPr>
                        <a:t>Numeric Comparison</a:t>
                      </a:r>
                      <a:r>
                        <a:rPr lang="en-US" sz="1100" dirty="0">
                          <a:solidFill>
                            <a:schemeClr val="tx1"/>
                          </a:solidFill>
                        </a:rPr>
                        <a:t>: </a:t>
                      </a:r>
                    </a:p>
                    <a:p>
                      <a:pPr rtl="0"/>
                      <a:endParaRPr lang="en-US" sz="1100" dirty="0">
                        <a:solidFill>
                          <a:schemeClr val="tx1"/>
                        </a:solidFill>
                      </a:endParaRPr>
                    </a:p>
                    <a:p>
                      <a:pPr marL="171450" indent="-171450" rtl="0">
                        <a:buFont typeface="Arial" panose="020B0604020202020204" pitchFamily="34" charset="0"/>
                        <a:buChar char="•"/>
                      </a:pPr>
                      <a:r>
                        <a:rPr lang="en-US" sz="1100" b="1" dirty="0">
                          <a:solidFill>
                            <a:schemeClr val="tx1"/>
                          </a:solidFill>
                        </a:rPr>
                        <a:t>String Comparison</a:t>
                      </a:r>
                      <a:r>
                        <a:rPr lang="en-US" sz="1100" dirty="0">
                          <a:solidFill>
                            <a:schemeClr val="tx1"/>
                          </a:solidFill>
                        </a:rPr>
                        <a:t>:</a:t>
                      </a:r>
                    </a:p>
                    <a:p>
                      <a:pPr marL="171450" indent="-171450" rtl="0">
                        <a:buFont typeface="Arial" panose="020B0604020202020204" pitchFamily="34" charset="0"/>
                        <a:buChar char="•"/>
                      </a:pPr>
                      <a:endParaRPr lang="en-US" sz="1100" dirty="0">
                        <a:solidFill>
                          <a:schemeClr val="tx1"/>
                        </a:solidFill>
                      </a:endParaRPr>
                    </a:p>
                    <a:p>
                      <a:pPr marL="171450" indent="-171450" rtl="0">
                        <a:buFont typeface="Arial" panose="020B0604020202020204" pitchFamily="34" charset="0"/>
                        <a:buChar char="•"/>
                      </a:pPr>
                      <a:r>
                        <a:rPr lang="en-US" sz="1100" b="1" dirty="0">
                          <a:solidFill>
                            <a:schemeClr val="tx1"/>
                          </a:solidFill>
                        </a:rPr>
                        <a:t>Mixed Type Comparison:</a:t>
                      </a:r>
                    </a:p>
                    <a:p>
                      <a:pPr marL="171450" indent="-171450" rtl="0">
                        <a:buFont typeface="Arial" panose="020B0604020202020204" pitchFamily="34" charset="0"/>
                        <a:buChar char="•"/>
                      </a:pPr>
                      <a:endParaRPr lang="en-US" sz="1100" b="1" dirty="0">
                        <a:solidFill>
                          <a:schemeClr val="tx1"/>
                        </a:solidFill>
                      </a:endParaRPr>
                    </a:p>
                    <a:p>
                      <a:pPr marL="171450" indent="-171450" rtl="0">
                        <a:buFont typeface="Arial" panose="020B0604020202020204" pitchFamily="34" charset="0"/>
                        <a:buChar char="•"/>
                      </a:pPr>
                      <a:r>
                        <a:rPr lang="en-US" sz="1100" b="1" dirty="0">
                          <a:solidFill>
                            <a:schemeClr val="tx1"/>
                          </a:solidFill>
                        </a:rPr>
                        <a:t>Special Cases:</a:t>
                      </a:r>
                    </a:p>
                    <a:p>
                      <a:pPr marL="171450" indent="-171450" rtl="0">
                        <a:buFont typeface="Arial" panose="020B0604020202020204" pitchFamily="34" charset="0"/>
                        <a:buChar char="•"/>
                      </a:pPr>
                      <a:endParaRPr lang="en-US" sz="1100" dirty="0">
                        <a:solidFill>
                          <a:schemeClr val="tx1"/>
                        </a:solidFill>
                      </a:endParaRPr>
                    </a:p>
                    <a:p>
                      <a:pPr algn="l" rtl="0"/>
                      <a:r>
                        <a:rPr lang="en-US" sz="1100" dirty="0">
                          <a:solidFill>
                            <a:schemeClr val="accent2"/>
                          </a:solidFill>
                        </a:rPr>
                        <a:t>         </a:t>
                      </a:r>
                      <a:r>
                        <a:rPr lang="en-US" sz="1100" dirty="0" err="1">
                          <a:solidFill>
                            <a:schemeClr val="accent2"/>
                          </a:solidFill>
                        </a:rPr>
                        <a:t>NaN</a:t>
                      </a:r>
                      <a:r>
                        <a:rPr lang="en-US" sz="1100" dirty="0">
                          <a:solidFill>
                            <a:schemeClr val="accent2"/>
                          </a:solidFill>
                        </a:rPr>
                        <a:t> &lt; 3; </a:t>
                      </a:r>
                      <a:r>
                        <a:rPr lang="en-US" sz="1100" dirty="0">
                          <a:solidFill>
                            <a:schemeClr val="tx1"/>
                          </a:solidFill>
                        </a:rPr>
                        <a:t>// false</a:t>
                      </a:r>
                    </a:p>
                    <a:p>
                      <a:pPr algn="l" rtl="0"/>
                      <a:r>
                        <a:rPr lang="en-US" sz="1100" dirty="0">
                          <a:solidFill>
                            <a:schemeClr val="tx1"/>
                          </a:solidFill>
                        </a:rPr>
                        <a:t>         </a:t>
                      </a:r>
                      <a:r>
                        <a:rPr lang="en-US" sz="1100" dirty="0">
                          <a:solidFill>
                            <a:schemeClr val="accent2"/>
                          </a:solidFill>
                        </a:rPr>
                        <a:t>null == undefined; </a:t>
                      </a:r>
                      <a:r>
                        <a:rPr lang="en-US" sz="1100" dirty="0">
                          <a:solidFill>
                            <a:schemeClr val="tx1"/>
                          </a:solidFill>
                        </a:rPr>
                        <a:t>// true (equality comparison    exception)</a:t>
                      </a:r>
                    </a:p>
                    <a:p>
                      <a:pPr algn="l" rtl="0"/>
                      <a:r>
                        <a:rPr lang="en-US" sz="1100" dirty="0">
                          <a:solidFill>
                            <a:schemeClr val="tx1"/>
                          </a:solidFill>
                        </a:rPr>
                        <a:t>          </a:t>
                      </a:r>
                      <a:r>
                        <a:rPr lang="en-US" sz="1100" dirty="0">
                          <a:solidFill>
                            <a:schemeClr val="accent2"/>
                          </a:solidFill>
                        </a:rPr>
                        <a:t>null === undefined; </a:t>
                      </a:r>
                      <a:r>
                        <a:rPr lang="en-US" sz="1100" dirty="0">
                          <a:solidFill>
                            <a:schemeClr val="tx1"/>
                          </a:solidFill>
                        </a:rPr>
                        <a:t>// false</a:t>
                      </a:r>
                      <a:endParaRPr lang="en-US" u="sng" dirty="0">
                        <a:solidFill>
                          <a:schemeClr val="tx1"/>
                        </a:solidFill>
                      </a:endParaRPr>
                    </a:p>
                  </a:txBody>
                  <a:tcPr>
                    <a:solidFill>
                      <a:schemeClr val="bg1">
                        <a:lumMod val="85000"/>
                      </a:schemeClr>
                    </a:solidFill>
                  </a:tcPr>
                </a:tc>
                <a:extLst>
                  <a:ext uri="{0D108BD9-81ED-4DB2-BD59-A6C34878D82A}">
                    <a16:rowId xmlns:a16="http://schemas.microsoft.com/office/drawing/2014/main" val="2188613140"/>
                  </a:ext>
                </a:extLst>
              </a:tr>
            </a:tbl>
          </a:graphicData>
        </a:graphic>
      </p:graphicFrame>
      <p:graphicFrame>
        <p:nvGraphicFramePr>
          <p:cNvPr id="6" name="Table 5">
            <a:extLst>
              <a:ext uri="{FF2B5EF4-FFF2-40B4-BE49-F238E27FC236}">
                <a16:creationId xmlns:a16="http://schemas.microsoft.com/office/drawing/2014/main" id="{EBA26C39-EDCE-6470-9605-6E173A8BB96C}"/>
              </a:ext>
            </a:extLst>
          </p:cNvPr>
          <p:cNvGraphicFramePr>
            <a:graphicFrameLocks noGrp="1"/>
          </p:cNvGraphicFramePr>
          <p:nvPr>
            <p:extLst>
              <p:ext uri="{D42A27DB-BD31-4B8C-83A1-F6EECF244321}">
                <p14:modId xmlns:p14="http://schemas.microsoft.com/office/powerpoint/2010/main" val="2084005088"/>
              </p:ext>
            </p:extLst>
          </p:nvPr>
        </p:nvGraphicFramePr>
        <p:xfrm>
          <a:off x="8293768" y="3758140"/>
          <a:ext cx="3412455" cy="2815114"/>
        </p:xfrm>
        <a:graphic>
          <a:graphicData uri="http://schemas.openxmlformats.org/drawingml/2006/table">
            <a:tbl>
              <a:tblPr firstRow="1" bandRow="1">
                <a:tableStyleId>{5C22544A-7EE6-4342-B048-85BDC9FD1C3A}</a:tableStyleId>
              </a:tblPr>
              <a:tblGrid>
                <a:gridCol w="3412455">
                  <a:extLst>
                    <a:ext uri="{9D8B030D-6E8A-4147-A177-3AD203B41FA5}">
                      <a16:colId xmlns:a16="http://schemas.microsoft.com/office/drawing/2014/main" val="1803998757"/>
                    </a:ext>
                  </a:extLst>
                </a:gridCol>
              </a:tblGrid>
              <a:tr h="28151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solidFill>
                            <a:schemeClr val="tx1"/>
                          </a:solidFill>
                        </a:rPr>
                        <a:t>Logical Operators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u="sng" dirty="0">
                        <a:solidFill>
                          <a:schemeClr val="tx1"/>
                        </a:solidFill>
                      </a:endParaRPr>
                    </a:p>
                    <a:p>
                      <a:pPr marL="171450" indent="-171450" rtl="0">
                        <a:buFont typeface="Arial" panose="020B0604020202020204" pitchFamily="34" charset="0"/>
                        <a:buChar char="•"/>
                      </a:pPr>
                      <a:r>
                        <a:rPr lang="en-US" sz="1100" b="1" dirty="0">
                          <a:solidFill>
                            <a:schemeClr val="tx1"/>
                          </a:solidFill>
                        </a:rPr>
                        <a:t>AND Operator (&amp;&amp;)</a:t>
                      </a:r>
                    </a:p>
                    <a:p>
                      <a:pPr marL="171450" indent="-171450" rtl="0">
                        <a:buFont typeface="Arial" panose="020B0604020202020204" pitchFamily="34" charset="0"/>
                        <a:buChar char="•"/>
                      </a:pPr>
                      <a:endParaRPr lang="en-US" sz="1100" b="0" dirty="0">
                        <a:solidFill>
                          <a:schemeClr val="tx1"/>
                        </a:solidFill>
                      </a:endParaRPr>
                    </a:p>
                    <a:p>
                      <a:pPr marL="171450" indent="-171450" rtl="0">
                        <a:buFont typeface="Arial" panose="020B0604020202020204" pitchFamily="34" charset="0"/>
                        <a:buChar char="•"/>
                      </a:pPr>
                      <a:r>
                        <a:rPr lang="en-US" sz="1100" b="1" dirty="0">
                          <a:solidFill>
                            <a:schemeClr val="tx1"/>
                          </a:solidFill>
                        </a:rPr>
                        <a:t>OR Operator (||):</a:t>
                      </a:r>
                    </a:p>
                    <a:p>
                      <a:pPr marL="171450" indent="-171450" rtl="0">
                        <a:buFont typeface="Arial" panose="020B0604020202020204" pitchFamily="34" charset="0"/>
                        <a:buChar char="•"/>
                      </a:pPr>
                      <a:endParaRPr lang="en-US" sz="1100" b="1" dirty="0">
                        <a:solidFill>
                          <a:schemeClr val="tx1"/>
                        </a:solidFill>
                      </a:endParaRPr>
                    </a:p>
                    <a:p>
                      <a:pPr marL="171450" indent="-171450" rtl="0">
                        <a:buFont typeface="Arial" panose="020B0604020202020204" pitchFamily="34" charset="0"/>
                        <a:buChar char="•"/>
                      </a:pPr>
                      <a:r>
                        <a:rPr lang="en-US" sz="1100" b="1" dirty="0">
                          <a:solidFill>
                            <a:schemeClr val="tx1"/>
                          </a:solidFill>
                        </a:rPr>
                        <a:t>NOT Operator (!):</a:t>
                      </a:r>
                    </a:p>
                    <a:p>
                      <a:pPr marL="171450" indent="-171450" rtl="0">
                        <a:buFont typeface="Arial" panose="020B0604020202020204" pitchFamily="34" charset="0"/>
                        <a:buChar char="•"/>
                      </a:pPr>
                      <a:endParaRPr lang="en-US" sz="1100" b="1" dirty="0">
                        <a:solidFill>
                          <a:schemeClr val="tx1"/>
                        </a:solidFill>
                      </a:endParaRPr>
                    </a:p>
                  </a:txBody>
                  <a:tcPr>
                    <a:solidFill>
                      <a:schemeClr val="bg1">
                        <a:lumMod val="85000"/>
                      </a:schemeClr>
                    </a:solidFill>
                  </a:tcPr>
                </a:tc>
                <a:extLst>
                  <a:ext uri="{0D108BD9-81ED-4DB2-BD59-A6C34878D82A}">
                    <a16:rowId xmlns:a16="http://schemas.microsoft.com/office/drawing/2014/main" val="744432196"/>
                  </a:ext>
                </a:extLst>
              </a:tr>
            </a:tbl>
          </a:graphicData>
        </a:graphic>
      </p:graphicFrame>
    </p:spTree>
    <p:extLst>
      <p:ext uri="{BB962C8B-B14F-4D97-AF65-F5344CB8AC3E}">
        <p14:creationId xmlns:p14="http://schemas.microsoft.com/office/powerpoint/2010/main" val="563108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9B073-C8F1-4881-A815-707994FF483B}"/>
              </a:ext>
            </a:extLst>
          </p:cNvPr>
          <p:cNvSpPr>
            <a:spLocks noGrp="1"/>
          </p:cNvSpPr>
          <p:nvPr>
            <p:ph type="title"/>
          </p:nvPr>
        </p:nvSpPr>
        <p:spPr/>
        <p:txBody>
          <a:bodyPr/>
          <a:lstStyle/>
          <a:p>
            <a:r>
              <a:rPr lang="en-US" dirty="0">
                <a:latin typeface="+mj-lt"/>
                <a:cs typeface="Calibri" panose="020F0502020204030204" pitchFamily="34" charset="0"/>
              </a:rPr>
              <a:t>Topic Week 2 : </a:t>
            </a:r>
            <a:r>
              <a:rPr lang="en-US" spc="-672" dirty="0">
                <a:latin typeface="+mj-lt"/>
              </a:rPr>
              <a:t>J    </a:t>
            </a:r>
            <a:r>
              <a:rPr lang="en-US" spc="-32" dirty="0" err="1">
                <a:latin typeface="+mj-lt"/>
              </a:rPr>
              <a:t>avaScript</a:t>
            </a:r>
            <a:r>
              <a:rPr lang="en-US" spc="-192" dirty="0">
                <a:latin typeface="+mj-lt"/>
              </a:rPr>
              <a:t> </a:t>
            </a:r>
            <a:r>
              <a:rPr lang="en-US" spc="-347" dirty="0">
                <a:latin typeface="+mj-lt"/>
              </a:rPr>
              <a:t>F </a:t>
            </a:r>
            <a:r>
              <a:rPr lang="en-US" spc="91" dirty="0" err="1">
                <a:latin typeface="+mj-lt"/>
              </a:rPr>
              <a:t>undamentals</a:t>
            </a:r>
            <a:endParaRPr lang="en-US" dirty="0"/>
          </a:p>
        </p:txBody>
      </p:sp>
      <p:sp>
        <p:nvSpPr>
          <p:cNvPr id="3" name="Content Placeholder 2">
            <a:extLst>
              <a:ext uri="{FF2B5EF4-FFF2-40B4-BE49-F238E27FC236}">
                <a16:creationId xmlns:a16="http://schemas.microsoft.com/office/drawing/2014/main" id="{4986DEB8-EBA9-CFF5-DD34-0732E9895B80}"/>
              </a:ext>
            </a:extLst>
          </p:cNvPr>
          <p:cNvSpPr>
            <a:spLocks noGrp="1"/>
          </p:cNvSpPr>
          <p:nvPr>
            <p:ph idx="1"/>
          </p:nvPr>
        </p:nvSpPr>
        <p:spPr/>
        <p:txBody>
          <a:bodyPr/>
          <a:lstStyle/>
          <a:p>
            <a:r>
              <a:rPr lang="en-US" dirty="0"/>
              <a:t>Conditional branching: if, '?'</a:t>
            </a:r>
          </a:p>
          <a:p>
            <a:pPr marL="0" indent="0">
              <a:buNone/>
            </a:pPr>
            <a:r>
              <a:rPr lang="en-US" sz="1400" dirty="0"/>
              <a:t>The conditional (ternary) operator is the only JavaScript operator that takes three operands. It's a concise way to express conditional statements.</a:t>
            </a:r>
          </a:p>
          <a:p>
            <a:pPr marL="0" indent="0">
              <a:buNone/>
            </a:pPr>
            <a:r>
              <a:rPr lang="en-US" sz="1400" dirty="0"/>
              <a:t>The syntax consists of a condition followed by a question mark (?), then the expression to execute if the condition is truthy, followed by a colon (:), and finally the expression to execute if the condition is falsy.</a:t>
            </a:r>
          </a:p>
          <a:p>
            <a:pPr marL="0" indent="0">
              <a:buNone/>
            </a:pPr>
            <a:r>
              <a:rPr lang="en-US" sz="1400" dirty="0"/>
              <a:t>	</a:t>
            </a:r>
            <a:r>
              <a:rPr lang="en-US" sz="1400" b="1" dirty="0">
                <a:solidFill>
                  <a:schemeClr val="accent2"/>
                </a:solidFill>
              </a:rPr>
              <a:t>condition ? </a:t>
            </a:r>
            <a:r>
              <a:rPr lang="en-US" sz="1400" b="1" dirty="0" err="1">
                <a:solidFill>
                  <a:schemeClr val="accent2"/>
                </a:solidFill>
              </a:rPr>
              <a:t>exprIfTrue</a:t>
            </a:r>
            <a:r>
              <a:rPr lang="en-US" sz="1400" b="1" dirty="0">
                <a:solidFill>
                  <a:schemeClr val="accent2"/>
                </a:solidFill>
              </a:rPr>
              <a:t> : </a:t>
            </a:r>
            <a:r>
              <a:rPr lang="en-US" sz="1400" b="1" dirty="0" err="1">
                <a:solidFill>
                  <a:schemeClr val="accent2"/>
                </a:solidFill>
              </a:rPr>
              <a:t>exprIfFalse</a:t>
            </a:r>
            <a:r>
              <a:rPr lang="en-US" sz="1400" b="1" dirty="0">
                <a:solidFill>
                  <a:schemeClr val="accent2"/>
                </a:solidFill>
              </a:rPr>
              <a:t>;</a:t>
            </a:r>
          </a:p>
          <a:p>
            <a:pPr marL="0" indent="0">
              <a:buNone/>
            </a:pPr>
            <a:r>
              <a:rPr lang="en-US" sz="1400" dirty="0"/>
              <a:t>•</a:t>
            </a:r>
            <a:r>
              <a:rPr lang="en-US" sz="1400" b="1" dirty="0"/>
              <a:t>Usage Example:</a:t>
            </a:r>
          </a:p>
          <a:p>
            <a:pPr marL="0" indent="0">
              <a:buNone/>
            </a:pPr>
            <a:r>
              <a:rPr lang="en-US" sz="1400" dirty="0"/>
              <a:t>    </a:t>
            </a:r>
            <a:r>
              <a:rPr lang="en-US" sz="1400" b="1" dirty="0">
                <a:solidFill>
                  <a:schemeClr val="accent2"/>
                </a:solidFill>
              </a:rPr>
              <a:t>let result = (a &gt; b) ? "a is greater" : "b is greater";</a:t>
            </a:r>
          </a:p>
          <a:p>
            <a:pPr marL="0" indent="0">
              <a:buNone/>
            </a:pPr>
            <a:r>
              <a:rPr lang="en-US" sz="1400" dirty="0"/>
              <a:t>•</a:t>
            </a:r>
            <a:r>
              <a:rPr lang="en-US" sz="1400" b="1" dirty="0"/>
              <a:t>Use Cases: </a:t>
            </a:r>
            <a:r>
              <a:rPr lang="en-US" sz="1400" dirty="0"/>
              <a:t>Best used for simple conditional assignments and inline expressions. While it offers a more compact syntax, overuse or chaining multiple ternary operators can quickly lead to code that's difficult to read and maintain.</a:t>
            </a:r>
          </a:p>
          <a:p>
            <a:pPr marL="0" indent="0">
              <a:buNone/>
            </a:pPr>
            <a:r>
              <a:rPr lang="en-US" sz="1400" dirty="0"/>
              <a:t>•</a:t>
            </a:r>
            <a:r>
              <a:rPr lang="en-US" sz="1400" b="1" dirty="0"/>
              <a:t>Best Practices</a:t>
            </a:r>
            <a:r>
              <a:rPr lang="en-US" sz="1400" dirty="0"/>
              <a:t>: Reserve the ternary operator for straightforward conditions and outcomes. For more complex conditional logic, use if statements or other control flow structures to enhance clarity. Remember, readability should not be sacrificed for brevity.</a:t>
            </a:r>
          </a:p>
          <a:p>
            <a:pPr marL="0" indent="0">
              <a:buNone/>
            </a:pPr>
            <a:endParaRPr lang="en-US" sz="1200" dirty="0"/>
          </a:p>
        </p:txBody>
      </p:sp>
    </p:spTree>
    <p:extLst>
      <p:ext uri="{BB962C8B-B14F-4D97-AF65-F5344CB8AC3E}">
        <p14:creationId xmlns:p14="http://schemas.microsoft.com/office/powerpoint/2010/main" val="3278910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EED14-CEB3-4BAC-4145-2C43C8E778EA}"/>
              </a:ext>
            </a:extLst>
          </p:cNvPr>
          <p:cNvSpPr>
            <a:spLocks noGrp="1"/>
          </p:cNvSpPr>
          <p:nvPr>
            <p:ph type="title"/>
          </p:nvPr>
        </p:nvSpPr>
        <p:spPr/>
        <p:txBody>
          <a:bodyPr/>
          <a:lstStyle/>
          <a:p>
            <a:r>
              <a:rPr lang="en-US" dirty="0">
                <a:latin typeface="+mj-lt"/>
                <a:cs typeface="Calibri" panose="020F0502020204030204" pitchFamily="34" charset="0"/>
              </a:rPr>
              <a:t>Topic Week 2 : </a:t>
            </a:r>
            <a:r>
              <a:rPr lang="en-US" spc="-672" dirty="0">
                <a:latin typeface="+mj-lt"/>
              </a:rPr>
              <a:t>J    </a:t>
            </a:r>
            <a:r>
              <a:rPr lang="en-US" spc="-32" dirty="0" err="1">
                <a:latin typeface="+mj-lt"/>
              </a:rPr>
              <a:t>avaScript</a:t>
            </a:r>
            <a:r>
              <a:rPr lang="en-US" spc="-192" dirty="0">
                <a:latin typeface="+mj-lt"/>
              </a:rPr>
              <a:t> </a:t>
            </a:r>
            <a:r>
              <a:rPr lang="en-US" spc="-347" dirty="0">
                <a:latin typeface="+mj-lt"/>
              </a:rPr>
              <a:t>F </a:t>
            </a:r>
            <a:r>
              <a:rPr lang="en-US" spc="91" dirty="0" err="1">
                <a:latin typeface="+mj-lt"/>
              </a:rPr>
              <a:t>undamentals</a:t>
            </a:r>
            <a:endParaRPr lang="en-US" dirty="0"/>
          </a:p>
        </p:txBody>
      </p:sp>
      <p:sp>
        <p:nvSpPr>
          <p:cNvPr id="3" name="Content Placeholder 2">
            <a:extLst>
              <a:ext uri="{FF2B5EF4-FFF2-40B4-BE49-F238E27FC236}">
                <a16:creationId xmlns:a16="http://schemas.microsoft.com/office/drawing/2014/main" id="{C47FE338-D469-6F69-1ADD-BB6E8F36B91F}"/>
              </a:ext>
            </a:extLst>
          </p:cNvPr>
          <p:cNvSpPr>
            <a:spLocks noGrp="1"/>
          </p:cNvSpPr>
          <p:nvPr>
            <p:ph idx="1"/>
          </p:nvPr>
        </p:nvSpPr>
        <p:spPr/>
        <p:txBody>
          <a:bodyPr/>
          <a:lstStyle/>
          <a:p>
            <a:r>
              <a:rPr lang="en-US" dirty="0"/>
              <a:t>Functions</a:t>
            </a:r>
          </a:p>
          <a:p>
            <a:pPr marL="0" indent="0">
              <a:buNone/>
            </a:pPr>
            <a:endParaRPr lang="en-US" dirty="0"/>
          </a:p>
          <a:p>
            <a:pPr marL="0" marR="0" lvl="0" indent="0">
              <a:lnSpc>
                <a:spcPct val="115000"/>
              </a:lnSpc>
              <a:spcBef>
                <a:spcPts val="0"/>
              </a:spcBef>
              <a:spcAft>
                <a:spcPts val="800"/>
              </a:spcAft>
              <a:buSzPts val="1000"/>
              <a:buNone/>
              <a:tabLst>
                <a:tab pos="457200" algn="l"/>
              </a:tabLst>
            </a:pPr>
            <a:r>
              <a:rPr lang="en-US" sz="1800" kern="100" dirty="0">
                <a:effectLst/>
                <a:latin typeface="Aptos" panose="020B0004020202020204" pitchFamily="34" charset="0"/>
                <a:ea typeface="DengXian" panose="02010600030101010101" pitchFamily="2" charset="-122"/>
                <a:cs typeface="Arial" panose="020B0604020202020204" pitchFamily="34" charset="0"/>
              </a:rPr>
              <a:t>	Functions in JavaScript are reusable blocks of code designed to perform a specific task. They are fundamental to JavaScript programming, allowing for more modular, maintainable, and readable code.</a:t>
            </a:r>
          </a:p>
          <a:p>
            <a:pPr marL="0" marR="0" lvl="0" indent="0">
              <a:lnSpc>
                <a:spcPct val="115000"/>
              </a:lnSpc>
              <a:spcBef>
                <a:spcPts val="0"/>
              </a:spcBef>
              <a:spcAft>
                <a:spcPts val="800"/>
              </a:spcAft>
              <a:buSzPts val="1000"/>
              <a:buNone/>
              <a:tabLst>
                <a:tab pos="457200" algn="l"/>
              </a:tabLst>
            </a:pPr>
            <a:endParaRPr lang="en-US" sz="1800" kern="100" dirty="0">
              <a:effectLst/>
              <a:latin typeface="Aptos" panose="020B0004020202020204" pitchFamily="34" charset="0"/>
              <a:ea typeface="DengXian" panose="02010600030101010101" pitchFamily="2" charset="-122"/>
              <a:cs typeface="Arial" panose="020B0604020202020204" pitchFamily="34" charset="0"/>
            </a:endParaRPr>
          </a:p>
          <a:p>
            <a:pPr marL="0" marR="0" lvl="0" indent="0">
              <a:lnSpc>
                <a:spcPct val="115000"/>
              </a:lnSpc>
              <a:spcBef>
                <a:spcPts val="0"/>
              </a:spcBef>
              <a:spcAft>
                <a:spcPts val="800"/>
              </a:spcAft>
              <a:buSzPts val="1000"/>
              <a:buNone/>
              <a:tabLst>
                <a:tab pos="457200" algn="l"/>
              </a:tabLst>
            </a:pPr>
            <a:r>
              <a:rPr lang="en-US" sz="1800" b="1" kern="100" dirty="0">
                <a:effectLst/>
                <a:latin typeface="Aptos" panose="020B0004020202020204" pitchFamily="34" charset="0"/>
                <a:ea typeface="DengXian" panose="02010600030101010101" pitchFamily="2" charset="-122"/>
                <a:cs typeface="Arial" panose="020B0604020202020204" pitchFamily="34" charset="0"/>
              </a:rPr>
              <a:t>Syntax</a:t>
            </a:r>
            <a:r>
              <a:rPr lang="en-US" sz="1800" kern="100" dirty="0">
                <a:effectLst/>
                <a:latin typeface="Aptos" panose="020B0004020202020204" pitchFamily="34" charset="0"/>
                <a:ea typeface="DengXian" panose="02010600030101010101" pitchFamily="2" charset="-122"/>
                <a:cs typeface="Arial" panose="020B0604020202020204" pitchFamily="34" charset="0"/>
              </a:rPr>
              <a:t>:</a:t>
            </a:r>
          </a:p>
          <a:p>
            <a:pPr marL="457200" lvl="1" indent="0">
              <a:lnSpc>
                <a:spcPct val="115000"/>
              </a:lnSpc>
              <a:spcBef>
                <a:spcPts val="0"/>
              </a:spcBef>
              <a:spcAft>
                <a:spcPts val="800"/>
              </a:spcAft>
              <a:buSzPts val="1000"/>
              <a:buNone/>
            </a:pPr>
            <a:r>
              <a:rPr lang="en-US" sz="1400" b="1" kern="100" dirty="0">
                <a:solidFill>
                  <a:schemeClr val="accent2"/>
                </a:solidFill>
                <a:effectLst/>
                <a:latin typeface="Aptos" panose="020B0004020202020204" pitchFamily="34" charset="0"/>
                <a:ea typeface="DengXian" panose="02010600030101010101" pitchFamily="2" charset="-122"/>
                <a:cs typeface="Arial" panose="020B0604020202020204" pitchFamily="34" charset="0"/>
              </a:rPr>
              <a:t>function </a:t>
            </a:r>
            <a:r>
              <a:rPr lang="en-US" sz="1400" b="1" kern="100" dirty="0" err="1">
                <a:solidFill>
                  <a:schemeClr val="accent2"/>
                </a:solidFill>
                <a:effectLst/>
                <a:latin typeface="Aptos" panose="020B0004020202020204" pitchFamily="34" charset="0"/>
                <a:ea typeface="DengXian" panose="02010600030101010101" pitchFamily="2" charset="-122"/>
                <a:cs typeface="Arial" panose="020B0604020202020204" pitchFamily="34" charset="0"/>
              </a:rPr>
              <a:t>functionName</a:t>
            </a:r>
            <a:r>
              <a:rPr lang="en-US" sz="1400" b="1" kern="100" dirty="0">
                <a:solidFill>
                  <a:schemeClr val="accent2"/>
                </a:solidFill>
                <a:effectLst/>
                <a:latin typeface="Aptos" panose="020B0004020202020204" pitchFamily="34" charset="0"/>
                <a:ea typeface="DengXian" panose="02010600030101010101" pitchFamily="2" charset="-122"/>
                <a:cs typeface="Arial" panose="020B0604020202020204" pitchFamily="34" charset="0"/>
              </a:rPr>
              <a:t>(parameters) {</a:t>
            </a:r>
          </a:p>
          <a:p>
            <a:pPr marL="457200" lvl="1" indent="0">
              <a:lnSpc>
                <a:spcPct val="115000"/>
              </a:lnSpc>
              <a:spcBef>
                <a:spcPts val="0"/>
              </a:spcBef>
              <a:spcAft>
                <a:spcPts val="800"/>
              </a:spcAft>
              <a:buSzPts val="1000"/>
              <a:buNone/>
            </a:pPr>
            <a:r>
              <a:rPr lang="en-US" sz="1400" b="1" kern="100" dirty="0">
                <a:solidFill>
                  <a:schemeClr val="accent2"/>
                </a:solidFill>
                <a:effectLst/>
                <a:latin typeface="Aptos" panose="020B0004020202020204" pitchFamily="34" charset="0"/>
                <a:ea typeface="DengXian" panose="02010600030101010101" pitchFamily="2" charset="-122"/>
                <a:cs typeface="Arial" panose="020B0604020202020204" pitchFamily="34" charset="0"/>
              </a:rPr>
              <a:t>  // Code to be executed</a:t>
            </a:r>
          </a:p>
          <a:p>
            <a:pPr marL="457200" lvl="1" indent="0">
              <a:lnSpc>
                <a:spcPct val="115000"/>
              </a:lnSpc>
              <a:spcBef>
                <a:spcPts val="0"/>
              </a:spcBef>
              <a:spcAft>
                <a:spcPts val="800"/>
              </a:spcAft>
              <a:buSzPts val="1000"/>
              <a:buNone/>
            </a:pPr>
            <a:r>
              <a:rPr lang="en-US" sz="1400" b="1" kern="100" dirty="0">
                <a:solidFill>
                  <a:schemeClr val="accent2"/>
                </a:solidFill>
                <a:effectLst/>
                <a:latin typeface="Aptos" panose="020B0004020202020204" pitchFamily="34" charset="0"/>
                <a:ea typeface="DengXian" panose="02010600030101010101" pitchFamily="2" charset="-122"/>
                <a:cs typeface="Arial" panose="020B0604020202020204" pitchFamily="34" charset="0"/>
              </a:rPr>
              <a:t>}</a:t>
            </a:r>
          </a:p>
          <a:p>
            <a:pPr marL="457200" lvl="1" indent="0">
              <a:lnSpc>
                <a:spcPct val="115000"/>
              </a:lnSpc>
              <a:spcBef>
                <a:spcPts val="0"/>
              </a:spcBef>
              <a:spcAft>
                <a:spcPts val="800"/>
              </a:spcAft>
              <a:buSzPts val="1000"/>
              <a:buNone/>
            </a:pPr>
            <a:endParaRPr lang="en-US" sz="1400" b="1" kern="100" dirty="0">
              <a:solidFill>
                <a:schemeClr val="accent2"/>
              </a:solidFill>
              <a:latin typeface="Aptos" panose="020B0004020202020204" pitchFamily="34" charset="0"/>
              <a:ea typeface="DengXian" panose="02010600030101010101" pitchFamily="2" charset="-122"/>
              <a:cs typeface="Arial" panose="020B0604020202020204" pitchFamily="34" charset="0"/>
            </a:endParaRPr>
          </a:p>
          <a:p>
            <a:pPr marL="457200" lvl="1" indent="0">
              <a:lnSpc>
                <a:spcPct val="115000"/>
              </a:lnSpc>
              <a:spcBef>
                <a:spcPts val="0"/>
              </a:spcBef>
              <a:spcAft>
                <a:spcPts val="800"/>
              </a:spcAft>
              <a:buSzPts val="1000"/>
              <a:buNone/>
            </a:pPr>
            <a:endParaRPr lang="en-US" sz="1400" b="1" kern="100" dirty="0">
              <a:solidFill>
                <a:schemeClr val="accent2"/>
              </a:solidFill>
              <a:effectLst/>
              <a:latin typeface="Aptos" panose="020B0004020202020204" pitchFamily="34" charset="0"/>
              <a:ea typeface="DengXian" panose="02010600030101010101" pitchFamily="2" charset="-122"/>
              <a:cs typeface="Arial" panose="020B0604020202020204" pitchFamily="34" charset="0"/>
            </a:endParaRPr>
          </a:p>
          <a:p>
            <a:pPr marL="457200" lvl="1" indent="0">
              <a:lnSpc>
                <a:spcPct val="115000"/>
              </a:lnSpc>
              <a:spcBef>
                <a:spcPts val="0"/>
              </a:spcBef>
              <a:spcAft>
                <a:spcPts val="800"/>
              </a:spcAft>
              <a:buSzPts val="1000"/>
              <a:buNone/>
            </a:pPr>
            <a:endParaRPr lang="en-US" sz="1400" b="1" kern="100" dirty="0">
              <a:solidFill>
                <a:schemeClr val="accent2"/>
              </a:solidFill>
              <a:latin typeface="Aptos" panose="020B0004020202020204" pitchFamily="34" charset="0"/>
              <a:ea typeface="DengXian" panose="02010600030101010101" pitchFamily="2" charset="-122"/>
              <a:cs typeface="Arial" panose="020B0604020202020204" pitchFamily="34" charset="0"/>
            </a:endParaRPr>
          </a:p>
          <a:p>
            <a:pPr marL="457200" lvl="1" indent="0">
              <a:lnSpc>
                <a:spcPct val="115000"/>
              </a:lnSpc>
              <a:spcBef>
                <a:spcPts val="0"/>
              </a:spcBef>
              <a:spcAft>
                <a:spcPts val="800"/>
              </a:spcAft>
              <a:buSzPts val="1000"/>
              <a:buNone/>
            </a:pPr>
            <a:endParaRPr lang="en-US" sz="1400" b="1" kern="100" dirty="0">
              <a:solidFill>
                <a:schemeClr val="accent2"/>
              </a:solidFill>
              <a:effectLst/>
              <a:latin typeface="Aptos" panose="020B0004020202020204" pitchFamily="34" charset="0"/>
              <a:ea typeface="DengXian" panose="02010600030101010101" pitchFamily="2" charset="-122"/>
              <a:cs typeface="Arial" panose="020B0604020202020204" pitchFamily="34" charset="0"/>
            </a:endParaRPr>
          </a:p>
          <a:p>
            <a:pPr marL="0" indent="0">
              <a:buNone/>
            </a:pPr>
            <a:endParaRPr lang="en-US" sz="1200" dirty="0"/>
          </a:p>
        </p:txBody>
      </p:sp>
    </p:spTree>
    <p:extLst>
      <p:ext uri="{BB962C8B-B14F-4D97-AF65-F5344CB8AC3E}">
        <p14:creationId xmlns:p14="http://schemas.microsoft.com/office/powerpoint/2010/main" val="1957914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F3087-BA27-9F43-0397-22F34DFF32A2}"/>
              </a:ext>
            </a:extLst>
          </p:cNvPr>
          <p:cNvSpPr>
            <a:spLocks noGrp="1"/>
          </p:cNvSpPr>
          <p:nvPr>
            <p:ph type="title"/>
          </p:nvPr>
        </p:nvSpPr>
        <p:spPr/>
        <p:txBody>
          <a:bodyPr/>
          <a:lstStyle/>
          <a:p>
            <a:r>
              <a:rPr lang="en-US" dirty="0">
                <a:latin typeface="+mj-lt"/>
                <a:cs typeface="Calibri" panose="020F0502020204030204" pitchFamily="34" charset="0"/>
              </a:rPr>
              <a:t>Topic Week 2 : </a:t>
            </a:r>
            <a:r>
              <a:rPr lang="en-US" spc="-672" dirty="0">
                <a:latin typeface="+mj-lt"/>
              </a:rPr>
              <a:t>J    </a:t>
            </a:r>
            <a:r>
              <a:rPr lang="en-US" spc="-32" dirty="0" err="1">
                <a:latin typeface="+mj-lt"/>
              </a:rPr>
              <a:t>avaScript</a:t>
            </a:r>
            <a:r>
              <a:rPr lang="en-US" spc="-192" dirty="0">
                <a:latin typeface="+mj-lt"/>
              </a:rPr>
              <a:t> </a:t>
            </a:r>
            <a:r>
              <a:rPr lang="en-US" spc="-347" dirty="0">
                <a:latin typeface="+mj-lt"/>
              </a:rPr>
              <a:t>F </a:t>
            </a:r>
            <a:r>
              <a:rPr lang="en-US" spc="91" dirty="0" err="1">
                <a:latin typeface="+mj-lt"/>
              </a:rPr>
              <a:t>undamentals</a:t>
            </a:r>
            <a:endParaRPr lang="en-US" dirty="0"/>
          </a:p>
        </p:txBody>
      </p:sp>
      <p:sp>
        <p:nvSpPr>
          <p:cNvPr id="3" name="Content Placeholder 2">
            <a:extLst>
              <a:ext uri="{FF2B5EF4-FFF2-40B4-BE49-F238E27FC236}">
                <a16:creationId xmlns:a16="http://schemas.microsoft.com/office/drawing/2014/main" id="{E59D4EF9-2AD9-58E3-46AC-01D154FEBBE3}"/>
              </a:ext>
            </a:extLst>
          </p:cNvPr>
          <p:cNvSpPr>
            <a:spLocks noGrp="1"/>
          </p:cNvSpPr>
          <p:nvPr>
            <p:ph idx="1"/>
          </p:nvPr>
        </p:nvSpPr>
        <p:spPr>
          <a:xfrm>
            <a:off x="445167" y="1825625"/>
            <a:ext cx="11345780" cy="4667250"/>
          </a:xfrm>
        </p:spPr>
        <p:txBody>
          <a:bodyPr>
            <a:noAutofit/>
          </a:bodyPr>
          <a:lstStyle/>
          <a:p>
            <a:pPr marL="182880"/>
            <a:r>
              <a:rPr lang="en-US" dirty="0"/>
              <a:t>Loops</a:t>
            </a:r>
          </a:p>
          <a:p>
            <a:pPr marL="182880" indent="0">
              <a:buNone/>
            </a:pPr>
            <a:r>
              <a:rPr lang="en-US" sz="1200" dirty="0"/>
              <a:t>	</a:t>
            </a:r>
            <a:r>
              <a:rPr lang="en-US" sz="1400" dirty="0"/>
              <a:t>Loops are a fundamental programming construct that allows the execution of a block of code repeatedly based on a specified condition. In JavaScript, loops improve code efficiency and readability by reducing the need for repetitive code.</a:t>
            </a:r>
          </a:p>
          <a:p>
            <a:pPr marL="182880" indent="0">
              <a:buNone/>
            </a:pPr>
            <a:endParaRPr lang="en-US" sz="1400" dirty="0"/>
          </a:p>
          <a:p>
            <a:pPr marL="182880" indent="0">
              <a:buNone/>
            </a:pPr>
            <a:r>
              <a:rPr lang="en-US" sz="1600" b="1" dirty="0"/>
              <a:t>Types of Loops in JavaScript</a:t>
            </a:r>
            <a:endParaRPr lang="en-US" sz="1200" dirty="0"/>
          </a:p>
          <a:p>
            <a:pPr marL="182880" indent="0">
              <a:buNone/>
            </a:pPr>
            <a:endParaRPr lang="en-US" sz="1200" dirty="0"/>
          </a:p>
        </p:txBody>
      </p:sp>
      <p:graphicFrame>
        <p:nvGraphicFramePr>
          <p:cNvPr id="5" name="Table 4">
            <a:extLst>
              <a:ext uri="{FF2B5EF4-FFF2-40B4-BE49-F238E27FC236}">
                <a16:creationId xmlns:a16="http://schemas.microsoft.com/office/drawing/2014/main" id="{6CE4B3A7-E749-DDBF-9FBE-FF4D287AF93E}"/>
              </a:ext>
            </a:extLst>
          </p:cNvPr>
          <p:cNvGraphicFramePr>
            <a:graphicFrameLocks noGrp="1"/>
          </p:cNvGraphicFramePr>
          <p:nvPr>
            <p:extLst>
              <p:ext uri="{D42A27DB-BD31-4B8C-83A1-F6EECF244321}">
                <p14:modId xmlns:p14="http://schemas.microsoft.com/office/powerpoint/2010/main" val="634733923"/>
              </p:ext>
            </p:extLst>
          </p:nvPr>
        </p:nvGraphicFramePr>
        <p:xfrm>
          <a:off x="637820" y="3655148"/>
          <a:ext cx="1848851" cy="2592571"/>
        </p:xfrm>
        <a:graphic>
          <a:graphicData uri="http://schemas.openxmlformats.org/drawingml/2006/table">
            <a:tbl>
              <a:tblPr firstRow="1" bandRow="1">
                <a:tableStyleId>{5C22544A-7EE6-4342-B048-85BDC9FD1C3A}</a:tableStyleId>
              </a:tblPr>
              <a:tblGrid>
                <a:gridCol w="1848851">
                  <a:extLst>
                    <a:ext uri="{9D8B030D-6E8A-4147-A177-3AD203B41FA5}">
                      <a16:colId xmlns:a16="http://schemas.microsoft.com/office/drawing/2014/main" val="2172589432"/>
                    </a:ext>
                  </a:extLst>
                </a:gridCol>
              </a:tblGrid>
              <a:tr h="2592571">
                <a:tc>
                  <a:txBody>
                    <a:bodyPr/>
                    <a:lstStyle/>
                    <a:p>
                      <a:pPr marL="182880" indent="0">
                        <a:buNone/>
                      </a:pPr>
                      <a:r>
                        <a:rPr lang="en-US" sz="1800" u="sng" dirty="0">
                          <a:solidFill>
                            <a:schemeClr val="tx1"/>
                          </a:solidFill>
                        </a:rPr>
                        <a:t>for Loop: </a:t>
                      </a:r>
                    </a:p>
                    <a:p>
                      <a:pPr marL="182880" indent="0">
                        <a:buNone/>
                      </a:pPr>
                      <a:endParaRPr lang="en-US" sz="1400" u="sng" dirty="0">
                        <a:solidFill>
                          <a:schemeClr val="tx1"/>
                        </a:solidFill>
                      </a:endParaRPr>
                    </a:p>
                    <a:p>
                      <a:pPr marL="182880" indent="0">
                        <a:buNone/>
                      </a:pPr>
                      <a:r>
                        <a:rPr lang="en-US" sz="1400" b="0" dirty="0">
                          <a:solidFill>
                            <a:schemeClr val="tx1"/>
                          </a:solidFill>
                        </a:rPr>
                        <a:t>for (let </a:t>
                      </a:r>
                      <a:r>
                        <a:rPr lang="en-US" sz="1400" b="0" dirty="0" err="1">
                          <a:solidFill>
                            <a:schemeClr val="tx1"/>
                          </a:solidFill>
                        </a:rPr>
                        <a:t>i</a:t>
                      </a:r>
                      <a:r>
                        <a:rPr lang="en-US" sz="1400" b="0" dirty="0">
                          <a:solidFill>
                            <a:schemeClr val="tx1"/>
                          </a:solidFill>
                        </a:rPr>
                        <a:t> = 0; </a:t>
                      </a:r>
                      <a:r>
                        <a:rPr lang="en-US" sz="1400" b="0" dirty="0" err="1">
                          <a:solidFill>
                            <a:schemeClr val="tx1"/>
                          </a:solidFill>
                        </a:rPr>
                        <a:t>i</a:t>
                      </a:r>
                      <a:r>
                        <a:rPr lang="en-US" sz="1400" b="0" dirty="0">
                          <a:solidFill>
                            <a:schemeClr val="tx1"/>
                          </a:solidFill>
                        </a:rPr>
                        <a:t> &lt; 5; </a:t>
                      </a:r>
                      <a:r>
                        <a:rPr lang="en-US" sz="1400" b="0" dirty="0" err="1">
                          <a:solidFill>
                            <a:schemeClr val="tx1"/>
                          </a:solidFill>
                        </a:rPr>
                        <a:t>i</a:t>
                      </a:r>
                      <a:r>
                        <a:rPr lang="en-US" sz="1400" b="0" dirty="0">
                          <a:solidFill>
                            <a:schemeClr val="tx1"/>
                          </a:solidFill>
                        </a:rPr>
                        <a:t>++)</a:t>
                      </a:r>
                    </a:p>
                    <a:p>
                      <a:pPr marL="182880" indent="0">
                        <a:buNone/>
                      </a:pPr>
                      <a:r>
                        <a:rPr lang="en-US" sz="1400" b="0" dirty="0">
                          <a:solidFill>
                            <a:schemeClr val="tx1"/>
                          </a:solidFill>
                        </a:rPr>
                        <a:t> {  </a:t>
                      </a:r>
                    </a:p>
                    <a:p>
                      <a:pPr marL="182880" indent="0">
                        <a:buNone/>
                      </a:pPr>
                      <a:r>
                        <a:rPr lang="en-US" sz="1400" b="0" dirty="0">
                          <a:solidFill>
                            <a:schemeClr val="tx1"/>
                          </a:solidFill>
                        </a:rPr>
                        <a:t>console.log(</a:t>
                      </a:r>
                      <a:r>
                        <a:rPr lang="en-US" sz="1400" b="0" dirty="0" err="1">
                          <a:solidFill>
                            <a:schemeClr val="tx1"/>
                          </a:solidFill>
                        </a:rPr>
                        <a:t>i</a:t>
                      </a:r>
                      <a:r>
                        <a:rPr lang="en-US" sz="1400" b="0" dirty="0">
                          <a:solidFill>
                            <a:schemeClr val="tx1"/>
                          </a:solidFill>
                        </a:rPr>
                        <a:t>);</a:t>
                      </a:r>
                    </a:p>
                    <a:p>
                      <a:pPr marL="182880" indent="0">
                        <a:buNone/>
                      </a:pPr>
                      <a:r>
                        <a:rPr lang="en-US" sz="1400" b="0" dirty="0">
                          <a:solidFill>
                            <a:schemeClr val="tx1"/>
                          </a:solidFill>
                        </a:rPr>
                        <a:t>}</a:t>
                      </a:r>
                    </a:p>
                    <a:p>
                      <a:endParaRPr lang="en-US" dirty="0"/>
                    </a:p>
                  </a:txBody>
                  <a:tcPr>
                    <a:solidFill>
                      <a:schemeClr val="bg1">
                        <a:lumMod val="85000"/>
                      </a:schemeClr>
                    </a:solidFill>
                  </a:tcPr>
                </a:tc>
                <a:extLst>
                  <a:ext uri="{0D108BD9-81ED-4DB2-BD59-A6C34878D82A}">
                    <a16:rowId xmlns:a16="http://schemas.microsoft.com/office/drawing/2014/main" val="192825328"/>
                  </a:ext>
                </a:extLst>
              </a:tr>
            </a:tbl>
          </a:graphicData>
        </a:graphic>
      </p:graphicFrame>
      <p:graphicFrame>
        <p:nvGraphicFramePr>
          <p:cNvPr id="6" name="Table 5">
            <a:extLst>
              <a:ext uri="{FF2B5EF4-FFF2-40B4-BE49-F238E27FC236}">
                <a16:creationId xmlns:a16="http://schemas.microsoft.com/office/drawing/2014/main" id="{88618685-8D05-D14D-A056-E9561A8C99FC}"/>
              </a:ext>
            </a:extLst>
          </p:cNvPr>
          <p:cNvGraphicFramePr>
            <a:graphicFrameLocks noGrp="1"/>
          </p:cNvGraphicFramePr>
          <p:nvPr>
            <p:extLst>
              <p:ext uri="{D42A27DB-BD31-4B8C-83A1-F6EECF244321}">
                <p14:modId xmlns:p14="http://schemas.microsoft.com/office/powerpoint/2010/main" val="3764649226"/>
              </p:ext>
            </p:extLst>
          </p:nvPr>
        </p:nvGraphicFramePr>
        <p:xfrm>
          <a:off x="4574723" y="3655148"/>
          <a:ext cx="2187024" cy="2592571"/>
        </p:xfrm>
        <a:graphic>
          <a:graphicData uri="http://schemas.openxmlformats.org/drawingml/2006/table">
            <a:tbl>
              <a:tblPr firstRow="1" bandRow="1">
                <a:tableStyleId>{5C22544A-7EE6-4342-B048-85BDC9FD1C3A}</a:tableStyleId>
              </a:tblPr>
              <a:tblGrid>
                <a:gridCol w="2187024">
                  <a:extLst>
                    <a:ext uri="{9D8B030D-6E8A-4147-A177-3AD203B41FA5}">
                      <a16:colId xmlns:a16="http://schemas.microsoft.com/office/drawing/2014/main" val="2385961983"/>
                    </a:ext>
                  </a:extLst>
                </a:gridCol>
              </a:tblGrid>
              <a:tr h="2592571">
                <a:tc>
                  <a:txBody>
                    <a:bodyPr/>
                    <a:lstStyle/>
                    <a:p>
                      <a:pPr marL="182880" indent="0">
                        <a:buNone/>
                      </a:pPr>
                      <a:r>
                        <a:rPr lang="en-US" sz="1800" dirty="0">
                          <a:solidFill>
                            <a:schemeClr val="tx1"/>
                          </a:solidFill>
                        </a:rPr>
                        <a:t>do...while Loop: </a:t>
                      </a:r>
                    </a:p>
                    <a:p>
                      <a:pPr marL="182880" indent="0">
                        <a:buNone/>
                      </a:pPr>
                      <a:endParaRPr lang="en-US" sz="1800" dirty="0">
                        <a:solidFill>
                          <a:schemeClr val="tx1"/>
                        </a:solidFill>
                      </a:endParaRPr>
                    </a:p>
                    <a:p>
                      <a:pPr marL="182880" indent="0">
                        <a:buNone/>
                      </a:pPr>
                      <a:r>
                        <a:rPr lang="en-US" sz="1400" b="0" dirty="0">
                          <a:solidFill>
                            <a:schemeClr val="tx1"/>
                          </a:solidFill>
                        </a:rPr>
                        <a:t>let </a:t>
                      </a:r>
                      <a:r>
                        <a:rPr lang="en-US" sz="1400" b="0" dirty="0" err="1">
                          <a:solidFill>
                            <a:schemeClr val="tx1"/>
                          </a:solidFill>
                        </a:rPr>
                        <a:t>i</a:t>
                      </a:r>
                      <a:r>
                        <a:rPr lang="en-US" sz="1400" b="0" dirty="0">
                          <a:solidFill>
                            <a:schemeClr val="tx1"/>
                          </a:solidFill>
                        </a:rPr>
                        <a:t> = 0;</a:t>
                      </a:r>
                    </a:p>
                    <a:p>
                      <a:pPr marL="182880" indent="0">
                        <a:buNone/>
                      </a:pPr>
                      <a:endParaRPr lang="en-US" sz="1400" b="0" dirty="0">
                        <a:solidFill>
                          <a:schemeClr val="tx1"/>
                        </a:solidFill>
                      </a:endParaRPr>
                    </a:p>
                    <a:p>
                      <a:pPr marL="182880" indent="0">
                        <a:buNone/>
                      </a:pPr>
                      <a:r>
                        <a:rPr lang="en-US" sz="1400" b="0" dirty="0">
                          <a:solidFill>
                            <a:schemeClr val="tx1"/>
                          </a:solidFill>
                        </a:rPr>
                        <a:t>do {  </a:t>
                      </a:r>
                    </a:p>
                    <a:p>
                      <a:pPr marL="182880" indent="0">
                        <a:buNone/>
                      </a:pPr>
                      <a:r>
                        <a:rPr lang="en-US" sz="1400" b="0" dirty="0">
                          <a:solidFill>
                            <a:schemeClr val="tx1"/>
                          </a:solidFill>
                        </a:rPr>
                        <a:t>console.log(</a:t>
                      </a:r>
                      <a:r>
                        <a:rPr lang="en-US" sz="1400" b="0" dirty="0" err="1">
                          <a:solidFill>
                            <a:schemeClr val="tx1"/>
                          </a:solidFill>
                        </a:rPr>
                        <a:t>i</a:t>
                      </a:r>
                      <a:r>
                        <a:rPr lang="en-US" sz="1400" b="0" dirty="0">
                          <a:solidFill>
                            <a:schemeClr val="tx1"/>
                          </a:solidFill>
                        </a:rPr>
                        <a:t>);</a:t>
                      </a:r>
                    </a:p>
                    <a:p>
                      <a:pPr marL="182880" indent="0">
                        <a:buNone/>
                      </a:pPr>
                      <a:r>
                        <a:rPr lang="en-US" sz="1400" b="0" dirty="0">
                          <a:solidFill>
                            <a:schemeClr val="tx1"/>
                          </a:solidFill>
                        </a:rPr>
                        <a:t>  </a:t>
                      </a:r>
                      <a:r>
                        <a:rPr lang="en-US" sz="1400" b="0" dirty="0" err="1">
                          <a:solidFill>
                            <a:schemeClr val="tx1"/>
                          </a:solidFill>
                        </a:rPr>
                        <a:t>i</a:t>
                      </a:r>
                      <a:r>
                        <a:rPr lang="en-US" sz="1400" b="0" dirty="0">
                          <a:solidFill>
                            <a:schemeClr val="tx1"/>
                          </a:solidFill>
                        </a:rPr>
                        <a:t>++;</a:t>
                      </a:r>
                    </a:p>
                    <a:p>
                      <a:pPr marL="182880" indent="0">
                        <a:buNone/>
                      </a:pPr>
                      <a:r>
                        <a:rPr lang="en-US" sz="1400" b="0" dirty="0">
                          <a:solidFill>
                            <a:schemeClr val="tx1"/>
                          </a:solidFill>
                        </a:rPr>
                        <a:t>} </a:t>
                      </a:r>
                    </a:p>
                    <a:p>
                      <a:pPr marL="182880" indent="0">
                        <a:buNone/>
                      </a:pPr>
                      <a:r>
                        <a:rPr lang="en-US" sz="1400" b="0" dirty="0">
                          <a:solidFill>
                            <a:schemeClr val="tx1"/>
                          </a:solidFill>
                        </a:rPr>
                        <a:t>while (</a:t>
                      </a:r>
                      <a:r>
                        <a:rPr lang="en-US" sz="1400" b="0" dirty="0" err="1">
                          <a:solidFill>
                            <a:schemeClr val="tx1"/>
                          </a:solidFill>
                        </a:rPr>
                        <a:t>i</a:t>
                      </a:r>
                      <a:r>
                        <a:rPr lang="en-US" sz="1400" b="0" dirty="0">
                          <a:solidFill>
                            <a:schemeClr val="tx1"/>
                          </a:solidFill>
                        </a:rPr>
                        <a:t> &lt; 5);</a:t>
                      </a:r>
                    </a:p>
                  </a:txBody>
                  <a:tcPr>
                    <a:solidFill>
                      <a:schemeClr val="bg1">
                        <a:lumMod val="85000"/>
                      </a:schemeClr>
                    </a:solidFill>
                  </a:tcPr>
                </a:tc>
                <a:extLst>
                  <a:ext uri="{0D108BD9-81ED-4DB2-BD59-A6C34878D82A}">
                    <a16:rowId xmlns:a16="http://schemas.microsoft.com/office/drawing/2014/main" val="3768915614"/>
                  </a:ext>
                </a:extLst>
              </a:tr>
            </a:tbl>
          </a:graphicData>
        </a:graphic>
      </p:graphicFrame>
      <p:graphicFrame>
        <p:nvGraphicFramePr>
          <p:cNvPr id="7" name="Table 6">
            <a:extLst>
              <a:ext uri="{FF2B5EF4-FFF2-40B4-BE49-F238E27FC236}">
                <a16:creationId xmlns:a16="http://schemas.microsoft.com/office/drawing/2014/main" id="{59225F46-D46E-5E5F-4D77-5B436C3AB089}"/>
              </a:ext>
            </a:extLst>
          </p:cNvPr>
          <p:cNvGraphicFramePr>
            <a:graphicFrameLocks noGrp="1"/>
          </p:cNvGraphicFramePr>
          <p:nvPr>
            <p:extLst>
              <p:ext uri="{D42A27DB-BD31-4B8C-83A1-F6EECF244321}">
                <p14:modId xmlns:p14="http://schemas.microsoft.com/office/powerpoint/2010/main" val="3194992793"/>
              </p:ext>
            </p:extLst>
          </p:nvPr>
        </p:nvGraphicFramePr>
        <p:xfrm>
          <a:off x="6817895" y="3656459"/>
          <a:ext cx="2522621" cy="2591260"/>
        </p:xfrm>
        <a:graphic>
          <a:graphicData uri="http://schemas.openxmlformats.org/drawingml/2006/table">
            <a:tbl>
              <a:tblPr firstRow="1" bandRow="1">
                <a:tableStyleId>{5C22544A-7EE6-4342-B048-85BDC9FD1C3A}</a:tableStyleId>
              </a:tblPr>
              <a:tblGrid>
                <a:gridCol w="2522621">
                  <a:extLst>
                    <a:ext uri="{9D8B030D-6E8A-4147-A177-3AD203B41FA5}">
                      <a16:colId xmlns:a16="http://schemas.microsoft.com/office/drawing/2014/main" val="964655151"/>
                    </a:ext>
                  </a:extLst>
                </a:gridCol>
              </a:tblGrid>
              <a:tr h="2591260">
                <a:tc>
                  <a:txBody>
                    <a:bodyPr/>
                    <a:lstStyle/>
                    <a:p>
                      <a:pPr marL="182880" indent="0">
                        <a:buNone/>
                      </a:pPr>
                      <a:r>
                        <a:rPr lang="en-US" sz="1800" dirty="0">
                          <a:solidFill>
                            <a:schemeClr val="tx1"/>
                          </a:solidFill>
                        </a:rPr>
                        <a:t>for...in Loop</a:t>
                      </a:r>
                    </a:p>
                    <a:p>
                      <a:pPr marL="182880" indent="0">
                        <a:buNone/>
                      </a:pPr>
                      <a:endParaRPr lang="en-US" sz="1800" dirty="0">
                        <a:solidFill>
                          <a:schemeClr val="tx1"/>
                        </a:solidFill>
                      </a:endParaRPr>
                    </a:p>
                    <a:p>
                      <a:pPr marL="182880" indent="0">
                        <a:buNone/>
                      </a:pPr>
                      <a:r>
                        <a:rPr lang="en-US" sz="1400" b="0" dirty="0">
                          <a:solidFill>
                            <a:schemeClr val="tx1"/>
                          </a:solidFill>
                        </a:rPr>
                        <a:t>const obj = {a: 1, b: 2, c: 3};</a:t>
                      </a:r>
                    </a:p>
                    <a:p>
                      <a:pPr marL="182880" indent="0">
                        <a:buNone/>
                      </a:pPr>
                      <a:endParaRPr lang="en-US" sz="1400" b="0" dirty="0">
                        <a:solidFill>
                          <a:schemeClr val="tx1"/>
                        </a:solidFill>
                      </a:endParaRPr>
                    </a:p>
                    <a:p>
                      <a:pPr marL="182880" indent="0">
                        <a:buNone/>
                      </a:pPr>
                      <a:r>
                        <a:rPr lang="en-US" sz="1400" b="0" dirty="0">
                          <a:solidFill>
                            <a:schemeClr val="tx1"/>
                          </a:solidFill>
                        </a:rPr>
                        <a:t>for (let prop in obj) {</a:t>
                      </a:r>
                    </a:p>
                    <a:p>
                      <a:pPr marL="182880" indent="0">
                        <a:buNone/>
                      </a:pPr>
                      <a:endParaRPr lang="en-US" sz="1400" b="0" dirty="0">
                        <a:solidFill>
                          <a:schemeClr val="tx1"/>
                        </a:solidFill>
                      </a:endParaRPr>
                    </a:p>
                    <a:p>
                      <a:pPr marL="182880" indent="0">
                        <a:buNone/>
                      </a:pPr>
                      <a:r>
                        <a:rPr lang="en-US" sz="1400" b="0" dirty="0">
                          <a:solidFill>
                            <a:schemeClr val="tx1"/>
                          </a:solidFill>
                        </a:rPr>
                        <a:t>  console.log(`obj.${prop} = ${obj[prop]}`);</a:t>
                      </a:r>
                    </a:p>
                    <a:p>
                      <a:pPr marL="182880" indent="0">
                        <a:buNone/>
                      </a:pPr>
                      <a:endParaRPr lang="en-US" sz="1400" b="0" dirty="0">
                        <a:solidFill>
                          <a:schemeClr val="tx1"/>
                        </a:solidFill>
                      </a:endParaRPr>
                    </a:p>
                    <a:p>
                      <a:pPr marL="182880" indent="0">
                        <a:buNone/>
                      </a:pPr>
                      <a:r>
                        <a:rPr lang="en-US" sz="1400" b="0" dirty="0">
                          <a:solidFill>
                            <a:schemeClr val="tx1"/>
                          </a:solidFill>
                        </a:rPr>
                        <a:t>}</a:t>
                      </a:r>
                      <a:endParaRPr lang="en-US" dirty="0">
                        <a:solidFill>
                          <a:schemeClr val="tx1"/>
                        </a:solidFill>
                      </a:endParaRPr>
                    </a:p>
                  </a:txBody>
                  <a:tcPr>
                    <a:solidFill>
                      <a:schemeClr val="bg1">
                        <a:lumMod val="85000"/>
                      </a:schemeClr>
                    </a:solidFill>
                  </a:tcPr>
                </a:tc>
                <a:extLst>
                  <a:ext uri="{0D108BD9-81ED-4DB2-BD59-A6C34878D82A}">
                    <a16:rowId xmlns:a16="http://schemas.microsoft.com/office/drawing/2014/main" val="3660628084"/>
                  </a:ext>
                </a:extLst>
              </a:tr>
            </a:tbl>
          </a:graphicData>
        </a:graphic>
      </p:graphicFrame>
      <p:graphicFrame>
        <p:nvGraphicFramePr>
          <p:cNvPr id="8" name="Table 7">
            <a:extLst>
              <a:ext uri="{FF2B5EF4-FFF2-40B4-BE49-F238E27FC236}">
                <a16:creationId xmlns:a16="http://schemas.microsoft.com/office/drawing/2014/main" id="{97025912-9C30-76B5-1F36-1176D2F34FD0}"/>
              </a:ext>
            </a:extLst>
          </p:cNvPr>
          <p:cNvGraphicFramePr>
            <a:graphicFrameLocks noGrp="1"/>
          </p:cNvGraphicFramePr>
          <p:nvPr>
            <p:extLst>
              <p:ext uri="{D42A27DB-BD31-4B8C-83A1-F6EECF244321}">
                <p14:modId xmlns:p14="http://schemas.microsoft.com/office/powerpoint/2010/main" val="1368148328"/>
              </p:ext>
            </p:extLst>
          </p:nvPr>
        </p:nvGraphicFramePr>
        <p:xfrm>
          <a:off x="9396665" y="3670813"/>
          <a:ext cx="2093493" cy="2576906"/>
        </p:xfrm>
        <a:graphic>
          <a:graphicData uri="http://schemas.openxmlformats.org/drawingml/2006/table">
            <a:tbl>
              <a:tblPr firstRow="1" bandRow="1">
                <a:tableStyleId>{5C22544A-7EE6-4342-B048-85BDC9FD1C3A}</a:tableStyleId>
              </a:tblPr>
              <a:tblGrid>
                <a:gridCol w="2093493">
                  <a:extLst>
                    <a:ext uri="{9D8B030D-6E8A-4147-A177-3AD203B41FA5}">
                      <a16:colId xmlns:a16="http://schemas.microsoft.com/office/drawing/2014/main" val="4281264868"/>
                    </a:ext>
                  </a:extLst>
                </a:gridCol>
              </a:tblGrid>
              <a:tr h="2576906">
                <a:tc>
                  <a:txBody>
                    <a:bodyPr/>
                    <a:lstStyle/>
                    <a:p>
                      <a:pPr marL="182880" indent="0">
                        <a:buNone/>
                      </a:pPr>
                      <a:r>
                        <a:rPr lang="en-US" sz="1800" dirty="0">
                          <a:solidFill>
                            <a:schemeClr val="tx1"/>
                          </a:solidFill>
                        </a:rPr>
                        <a:t>for...of Loop:</a:t>
                      </a:r>
                    </a:p>
                    <a:p>
                      <a:pPr marL="182880" indent="0">
                        <a:buNone/>
                      </a:pPr>
                      <a:endParaRPr lang="en-US" sz="1800" dirty="0">
                        <a:solidFill>
                          <a:schemeClr val="tx1"/>
                        </a:solidFill>
                      </a:endParaRPr>
                    </a:p>
                    <a:p>
                      <a:pPr marL="182880" indent="0">
                        <a:buNone/>
                      </a:pPr>
                      <a:r>
                        <a:rPr lang="en-US" sz="1400" b="0" dirty="0">
                          <a:solidFill>
                            <a:schemeClr val="tx1"/>
                          </a:solidFill>
                        </a:rPr>
                        <a:t>const </a:t>
                      </a:r>
                      <a:r>
                        <a:rPr lang="en-US" sz="1400" b="0" dirty="0" err="1">
                          <a:solidFill>
                            <a:schemeClr val="tx1"/>
                          </a:solidFill>
                        </a:rPr>
                        <a:t>arr</a:t>
                      </a:r>
                      <a:r>
                        <a:rPr lang="en-US" sz="1400" b="0" dirty="0">
                          <a:solidFill>
                            <a:schemeClr val="tx1"/>
                          </a:solidFill>
                        </a:rPr>
                        <a:t> = [10, 20, 30];</a:t>
                      </a:r>
                    </a:p>
                    <a:p>
                      <a:pPr marL="182880" indent="0">
                        <a:buNone/>
                      </a:pPr>
                      <a:endParaRPr lang="en-US" sz="1400" b="0" dirty="0">
                        <a:solidFill>
                          <a:schemeClr val="tx1"/>
                        </a:solidFill>
                      </a:endParaRPr>
                    </a:p>
                    <a:p>
                      <a:pPr marL="182880" indent="0">
                        <a:buNone/>
                      </a:pPr>
                      <a:r>
                        <a:rPr lang="en-US" sz="1400" b="0" dirty="0">
                          <a:solidFill>
                            <a:schemeClr val="tx1"/>
                          </a:solidFill>
                        </a:rPr>
                        <a:t> for (let value of </a:t>
                      </a:r>
                      <a:r>
                        <a:rPr lang="en-US" sz="1400" b="0" dirty="0" err="1">
                          <a:solidFill>
                            <a:schemeClr val="tx1"/>
                          </a:solidFill>
                        </a:rPr>
                        <a:t>arr</a:t>
                      </a:r>
                      <a:r>
                        <a:rPr lang="en-US" sz="1400" b="0" dirty="0">
                          <a:solidFill>
                            <a:schemeClr val="tx1"/>
                          </a:solidFill>
                        </a:rPr>
                        <a:t>)</a:t>
                      </a:r>
                    </a:p>
                    <a:p>
                      <a:pPr marL="182880" indent="0">
                        <a:buNone/>
                      </a:pPr>
                      <a:r>
                        <a:rPr lang="en-US" sz="1400" b="0" dirty="0">
                          <a:solidFill>
                            <a:schemeClr val="tx1"/>
                          </a:solidFill>
                        </a:rPr>
                        <a:t> {  </a:t>
                      </a:r>
                    </a:p>
                    <a:p>
                      <a:pPr marL="182880" indent="0">
                        <a:buNone/>
                      </a:pPr>
                      <a:r>
                        <a:rPr lang="en-US" sz="1400" b="0" dirty="0">
                          <a:solidFill>
                            <a:schemeClr val="tx1"/>
                          </a:solidFill>
                        </a:rPr>
                        <a:t>    console.log(value);</a:t>
                      </a:r>
                    </a:p>
                    <a:p>
                      <a:pPr marL="182880" indent="0">
                        <a:buNone/>
                      </a:pPr>
                      <a:r>
                        <a:rPr lang="en-US" sz="1400" b="0" dirty="0">
                          <a:solidFill>
                            <a:schemeClr val="tx1"/>
                          </a:solidFill>
                        </a:rPr>
                        <a:t>}</a:t>
                      </a:r>
                    </a:p>
                    <a:p>
                      <a:endParaRPr lang="en-US" dirty="0"/>
                    </a:p>
                  </a:txBody>
                  <a:tcPr>
                    <a:solidFill>
                      <a:schemeClr val="bg1">
                        <a:lumMod val="85000"/>
                      </a:schemeClr>
                    </a:solidFill>
                  </a:tcPr>
                </a:tc>
                <a:extLst>
                  <a:ext uri="{0D108BD9-81ED-4DB2-BD59-A6C34878D82A}">
                    <a16:rowId xmlns:a16="http://schemas.microsoft.com/office/drawing/2014/main" val="3758777182"/>
                  </a:ext>
                </a:extLst>
              </a:tr>
            </a:tbl>
          </a:graphicData>
        </a:graphic>
      </p:graphicFrame>
      <p:graphicFrame>
        <p:nvGraphicFramePr>
          <p:cNvPr id="9" name="Table 8">
            <a:extLst>
              <a:ext uri="{FF2B5EF4-FFF2-40B4-BE49-F238E27FC236}">
                <a16:creationId xmlns:a16="http://schemas.microsoft.com/office/drawing/2014/main" id="{AC6FBCEC-525C-2106-33D3-008BF2AF1139}"/>
              </a:ext>
            </a:extLst>
          </p:cNvPr>
          <p:cNvGraphicFramePr>
            <a:graphicFrameLocks noGrp="1"/>
          </p:cNvGraphicFramePr>
          <p:nvPr>
            <p:extLst>
              <p:ext uri="{D42A27DB-BD31-4B8C-83A1-F6EECF244321}">
                <p14:modId xmlns:p14="http://schemas.microsoft.com/office/powerpoint/2010/main" val="1063431975"/>
              </p:ext>
            </p:extLst>
          </p:nvPr>
        </p:nvGraphicFramePr>
        <p:xfrm>
          <a:off x="2486671" y="3655148"/>
          <a:ext cx="2073443" cy="2592571"/>
        </p:xfrm>
        <a:graphic>
          <a:graphicData uri="http://schemas.openxmlformats.org/drawingml/2006/table">
            <a:tbl>
              <a:tblPr firstRow="1" bandRow="1">
                <a:tableStyleId>{5C22544A-7EE6-4342-B048-85BDC9FD1C3A}</a:tableStyleId>
              </a:tblPr>
              <a:tblGrid>
                <a:gridCol w="2073443">
                  <a:extLst>
                    <a:ext uri="{9D8B030D-6E8A-4147-A177-3AD203B41FA5}">
                      <a16:colId xmlns:a16="http://schemas.microsoft.com/office/drawing/2014/main" val="3446292726"/>
                    </a:ext>
                  </a:extLst>
                </a:gridCol>
              </a:tblGrid>
              <a:tr h="2592571">
                <a:tc>
                  <a:txBody>
                    <a:bodyPr/>
                    <a:lstStyle/>
                    <a:p>
                      <a:pPr marL="182880" indent="0">
                        <a:buNone/>
                      </a:pPr>
                      <a:r>
                        <a:rPr lang="en-US" sz="1800" b="1" dirty="0">
                          <a:solidFill>
                            <a:schemeClr val="tx1"/>
                          </a:solidFill>
                        </a:rPr>
                        <a:t>while Loop: </a:t>
                      </a:r>
                    </a:p>
                    <a:p>
                      <a:pPr marL="182880" indent="0">
                        <a:buNone/>
                      </a:pPr>
                      <a:endParaRPr lang="en-US" sz="1800" b="1" dirty="0">
                        <a:solidFill>
                          <a:schemeClr val="tx1"/>
                        </a:solidFill>
                      </a:endParaRPr>
                    </a:p>
                    <a:p>
                      <a:pPr marL="182880" indent="0">
                        <a:buNone/>
                      </a:pPr>
                      <a:r>
                        <a:rPr lang="en-US" sz="1400" b="0" dirty="0">
                          <a:solidFill>
                            <a:schemeClr val="tx1"/>
                          </a:solidFill>
                        </a:rPr>
                        <a:t>let </a:t>
                      </a:r>
                      <a:r>
                        <a:rPr lang="en-US" sz="1400" b="0" dirty="0" err="1">
                          <a:solidFill>
                            <a:schemeClr val="tx1"/>
                          </a:solidFill>
                        </a:rPr>
                        <a:t>i</a:t>
                      </a:r>
                      <a:r>
                        <a:rPr lang="en-US" sz="1400" b="0" dirty="0">
                          <a:solidFill>
                            <a:schemeClr val="tx1"/>
                          </a:solidFill>
                        </a:rPr>
                        <a:t> = 0;</a:t>
                      </a:r>
                    </a:p>
                    <a:p>
                      <a:pPr marL="182880" indent="0">
                        <a:buNone/>
                      </a:pPr>
                      <a:endParaRPr lang="en-US" sz="1400" b="0" dirty="0">
                        <a:solidFill>
                          <a:schemeClr val="tx1"/>
                        </a:solidFill>
                      </a:endParaRPr>
                    </a:p>
                    <a:p>
                      <a:pPr marL="182880" indent="0">
                        <a:buNone/>
                      </a:pPr>
                      <a:r>
                        <a:rPr lang="en-US" sz="1400" b="0" dirty="0">
                          <a:solidFill>
                            <a:schemeClr val="tx1"/>
                          </a:solidFill>
                        </a:rPr>
                        <a:t>while (</a:t>
                      </a:r>
                      <a:r>
                        <a:rPr lang="en-US" sz="1400" b="0" dirty="0" err="1">
                          <a:solidFill>
                            <a:schemeClr val="tx1"/>
                          </a:solidFill>
                        </a:rPr>
                        <a:t>i</a:t>
                      </a:r>
                      <a:r>
                        <a:rPr lang="en-US" sz="1400" b="0" dirty="0">
                          <a:solidFill>
                            <a:schemeClr val="tx1"/>
                          </a:solidFill>
                        </a:rPr>
                        <a:t> &lt; 5) {</a:t>
                      </a:r>
                    </a:p>
                    <a:p>
                      <a:pPr marL="182880" indent="0">
                        <a:buNone/>
                      </a:pPr>
                      <a:r>
                        <a:rPr lang="en-US" sz="1400" b="0" dirty="0">
                          <a:solidFill>
                            <a:schemeClr val="tx1"/>
                          </a:solidFill>
                        </a:rPr>
                        <a:t>  console.log(</a:t>
                      </a:r>
                      <a:r>
                        <a:rPr lang="en-US" sz="1400" b="0" dirty="0" err="1">
                          <a:solidFill>
                            <a:schemeClr val="tx1"/>
                          </a:solidFill>
                        </a:rPr>
                        <a:t>i</a:t>
                      </a:r>
                      <a:r>
                        <a:rPr lang="en-US" sz="1400" b="0" dirty="0">
                          <a:solidFill>
                            <a:schemeClr val="tx1"/>
                          </a:solidFill>
                        </a:rPr>
                        <a:t>);  </a:t>
                      </a:r>
                      <a:r>
                        <a:rPr lang="en-US" sz="1400" b="0" dirty="0" err="1">
                          <a:solidFill>
                            <a:schemeClr val="tx1"/>
                          </a:solidFill>
                        </a:rPr>
                        <a:t>i</a:t>
                      </a:r>
                      <a:r>
                        <a:rPr lang="en-US" sz="1400" b="0" dirty="0">
                          <a:solidFill>
                            <a:schemeClr val="tx1"/>
                          </a:solidFill>
                        </a:rPr>
                        <a:t>++;</a:t>
                      </a:r>
                    </a:p>
                    <a:p>
                      <a:pPr marL="182880" indent="0">
                        <a:buNone/>
                      </a:pPr>
                      <a:r>
                        <a:rPr lang="en-US" sz="1400" b="0" dirty="0">
                          <a:solidFill>
                            <a:schemeClr val="tx1"/>
                          </a:solidFill>
                        </a:rPr>
                        <a:t>}</a:t>
                      </a:r>
                    </a:p>
                    <a:p>
                      <a:endParaRPr lang="en-US" dirty="0"/>
                    </a:p>
                  </a:txBody>
                  <a:tcPr>
                    <a:solidFill>
                      <a:schemeClr val="bg1">
                        <a:lumMod val="85000"/>
                      </a:schemeClr>
                    </a:solidFill>
                  </a:tcPr>
                </a:tc>
                <a:extLst>
                  <a:ext uri="{0D108BD9-81ED-4DB2-BD59-A6C34878D82A}">
                    <a16:rowId xmlns:a16="http://schemas.microsoft.com/office/drawing/2014/main" val="3399597150"/>
                  </a:ext>
                </a:extLst>
              </a:tr>
            </a:tbl>
          </a:graphicData>
        </a:graphic>
      </p:graphicFrame>
    </p:spTree>
    <p:extLst>
      <p:ext uri="{BB962C8B-B14F-4D97-AF65-F5344CB8AC3E}">
        <p14:creationId xmlns:p14="http://schemas.microsoft.com/office/powerpoint/2010/main" val="967135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58CEA-8BD1-C5B9-631E-FFF89E8C0B81}"/>
              </a:ext>
            </a:extLst>
          </p:cNvPr>
          <p:cNvSpPr>
            <a:spLocks noGrp="1"/>
          </p:cNvSpPr>
          <p:nvPr>
            <p:ph type="title"/>
          </p:nvPr>
        </p:nvSpPr>
        <p:spPr/>
        <p:txBody>
          <a:bodyPr/>
          <a:lstStyle/>
          <a:p>
            <a:r>
              <a:rPr lang="en-US" dirty="0">
                <a:latin typeface="+mj-lt"/>
                <a:cs typeface="Calibri" panose="020F0502020204030204" pitchFamily="34" charset="0"/>
              </a:rPr>
              <a:t>Topic Week 2 : </a:t>
            </a:r>
            <a:r>
              <a:rPr lang="en-US" spc="-672" dirty="0">
                <a:latin typeface="+mj-lt"/>
              </a:rPr>
              <a:t>J    </a:t>
            </a:r>
            <a:r>
              <a:rPr lang="en-US" spc="-32" dirty="0" err="1">
                <a:latin typeface="+mj-lt"/>
              </a:rPr>
              <a:t>avaScript</a:t>
            </a:r>
            <a:r>
              <a:rPr lang="en-US" spc="-192" dirty="0">
                <a:latin typeface="+mj-lt"/>
              </a:rPr>
              <a:t> </a:t>
            </a:r>
            <a:r>
              <a:rPr lang="en-US" spc="-347" dirty="0">
                <a:latin typeface="+mj-lt"/>
              </a:rPr>
              <a:t>F </a:t>
            </a:r>
            <a:r>
              <a:rPr lang="en-US" spc="91" dirty="0" err="1">
                <a:latin typeface="+mj-lt"/>
              </a:rPr>
              <a:t>undamentals</a:t>
            </a:r>
            <a:endParaRPr lang="en-US" dirty="0"/>
          </a:p>
        </p:txBody>
      </p:sp>
      <p:sp>
        <p:nvSpPr>
          <p:cNvPr id="3" name="Content Placeholder 2">
            <a:extLst>
              <a:ext uri="{FF2B5EF4-FFF2-40B4-BE49-F238E27FC236}">
                <a16:creationId xmlns:a16="http://schemas.microsoft.com/office/drawing/2014/main" id="{C3168BA6-9F05-266C-EBDA-C27258998EE7}"/>
              </a:ext>
            </a:extLst>
          </p:cNvPr>
          <p:cNvSpPr>
            <a:spLocks noGrp="1"/>
          </p:cNvSpPr>
          <p:nvPr>
            <p:ph idx="1"/>
          </p:nvPr>
        </p:nvSpPr>
        <p:spPr/>
        <p:txBody>
          <a:bodyPr/>
          <a:lstStyle/>
          <a:p>
            <a:r>
              <a:rPr lang="en-US" dirty="0"/>
              <a:t>Events</a:t>
            </a:r>
          </a:p>
          <a:p>
            <a:pPr marL="0" indent="0">
              <a:buNone/>
            </a:pPr>
            <a:r>
              <a:rPr lang="en-US" sz="1600" dirty="0"/>
              <a:t>JavaScript events are actions or occurrences that happen in the system you are programming for, which the system tells you about so your code can respond to them. Events are central to creating dynamic and interactive web experiences, allowing scripts to react to user inputs, API messages, and other triggers.  </a:t>
            </a:r>
          </a:p>
          <a:p>
            <a:pPr marL="0" indent="0">
              <a:buNone/>
            </a:pPr>
            <a:r>
              <a:rPr lang="en-US" sz="1600" b="1" u="sng" dirty="0"/>
              <a:t>Common JavaScript Events</a:t>
            </a:r>
          </a:p>
          <a:p>
            <a:pPr marL="0" indent="0">
              <a:buNone/>
            </a:pPr>
            <a:r>
              <a:rPr lang="en-US" sz="1600" b="1" dirty="0"/>
              <a:t>Mouse Events</a:t>
            </a:r>
            <a:r>
              <a:rPr lang="en-US" sz="1600" dirty="0"/>
              <a:t>: click, </a:t>
            </a:r>
            <a:r>
              <a:rPr lang="en-US" sz="1600" dirty="0" err="1"/>
              <a:t>dblclick</a:t>
            </a:r>
            <a:r>
              <a:rPr lang="en-US" sz="1600" dirty="0"/>
              <a:t>, mouseover, </a:t>
            </a:r>
            <a:r>
              <a:rPr lang="en-US" sz="1600" dirty="0" err="1"/>
              <a:t>mouseout</a:t>
            </a:r>
            <a:r>
              <a:rPr lang="en-US" sz="1600" dirty="0"/>
              <a:t>, </a:t>
            </a:r>
            <a:r>
              <a:rPr lang="en-US" sz="1600" dirty="0" err="1"/>
              <a:t>mousemove</a:t>
            </a:r>
            <a:r>
              <a:rPr lang="en-US" sz="1600" dirty="0"/>
              <a:t>, etc. They respond to user interactions with a mouse or similar pointing devices.</a:t>
            </a:r>
          </a:p>
          <a:p>
            <a:pPr marL="0" indent="0">
              <a:buNone/>
            </a:pPr>
            <a:r>
              <a:rPr lang="en-US" sz="1600" b="1" dirty="0"/>
              <a:t>Keyboard Events</a:t>
            </a:r>
            <a:r>
              <a:rPr lang="en-US" sz="1600" dirty="0"/>
              <a:t>: </a:t>
            </a:r>
            <a:r>
              <a:rPr lang="en-US" sz="1600" dirty="0" err="1"/>
              <a:t>keydown</a:t>
            </a:r>
            <a:r>
              <a:rPr lang="en-US" sz="1600" dirty="0"/>
              <a:t>, </a:t>
            </a:r>
            <a:r>
              <a:rPr lang="en-US" sz="1600" dirty="0" err="1"/>
              <a:t>keyup</a:t>
            </a:r>
            <a:r>
              <a:rPr lang="en-US" sz="1600" dirty="0"/>
              <a:t>, keypress. These events trigger in response to user actions with the keyboard.</a:t>
            </a:r>
          </a:p>
          <a:p>
            <a:pPr marL="0" indent="0">
              <a:buNone/>
            </a:pPr>
            <a:r>
              <a:rPr lang="en-US" sz="1600" b="1" dirty="0"/>
              <a:t>Form Events: </a:t>
            </a:r>
            <a:r>
              <a:rPr lang="en-US" sz="1600" dirty="0"/>
              <a:t>submit, change, focus, blur. Important for handling form submissions and interactions.</a:t>
            </a:r>
          </a:p>
          <a:p>
            <a:pPr marL="0" indent="0">
              <a:buNone/>
            </a:pPr>
            <a:r>
              <a:rPr lang="en-US" sz="1600" b="1" dirty="0"/>
              <a:t>Window Events</a:t>
            </a:r>
            <a:r>
              <a:rPr lang="en-US" sz="1600" dirty="0"/>
              <a:t>: load, resize, scroll, unload. They relate to the window object and can trigger actions based on the window or viewport's state.</a:t>
            </a:r>
          </a:p>
        </p:txBody>
      </p:sp>
    </p:spTree>
    <p:extLst>
      <p:ext uri="{BB962C8B-B14F-4D97-AF65-F5344CB8AC3E}">
        <p14:creationId xmlns:p14="http://schemas.microsoft.com/office/powerpoint/2010/main" val="835389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2036</Words>
  <Application>Microsoft Office PowerPoint</Application>
  <PresentationFormat>Widescreen</PresentationFormat>
  <Paragraphs>246</Paragraphs>
  <Slides>17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Aptos (Body)</vt:lpstr>
      <vt:lpstr>inter-regular</vt:lpstr>
      <vt:lpstr>Aptos</vt:lpstr>
      <vt:lpstr>Aptos Display</vt:lpstr>
      <vt:lpstr>Arial</vt:lpstr>
      <vt:lpstr>Calibri</vt:lpstr>
      <vt:lpstr>Lucida Sans Unicode</vt:lpstr>
      <vt:lpstr>Roboto Mono</vt:lpstr>
      <vt:lpstr>Times New Roman</vt:lpstr>
      <vt:lpstr>Wingdings</vt:lpstr>
      <vt:lpstr>Office Theme</vt:lpstr>
      <vt:lpstr>Week -2 : Agenda</vt:lpstr>
      <vt:lpstr>Topic Week 2 : JavaScript Fundamental’s </vt:lpstr>
      <vt:lpstr>Topic Week 2 : JavaScript Fundamental’s </vt:lpstr>
      <vt:lpstr>Topic Week 2: JavaScript Fundamentals</vt:lpstr>
      <vt:lpstr>Topic Week 2: JavaScript Fundamentals</vt:lpstr>
      <vt:lpstr>Topic Week 2 : J    avaScript F undamentals</vt:lpstr>
      <vt:lpstr>Topic Week 2 : J    avaScript F undamentals</vt:lpstr>
      <vt:lpstr>Topic Week 2 : J    avaScript F undamentals</vt:lpstr>
      <vt:lpstr>Topic Week 2 : J    avaScript F undamentals</vt:lpstr>
      <vt:lpstr>Topic Week 2 : TypeScript </vt:lpstr>
      <vt:lpstr>Topic Week 2 : TypeScript </vt:lpstr>
      <vt:lpstr>Topic Week 2 : TypeScript </vt:lpstr>
      <vt:lpstr>Topic Week 2 : TypeScript </vt:lpstr>
      <vt:lpstr>Topic Week 2- Introduction to Angular Framework  </vt:lpstr>
      <vt:lpstr>Week3: Angular Project Folder Structure</vt:lpstr>
      <vt:lpstr>Topic Week 2: Ng Generate commands</vt:lpstr>
      <vt:lpstr>Topic Week 2: Lifecycle</vt:lpstr>
    </vt:vector>
  </TitlesOfParts>
  <Company>Moodys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-2 : Agenda</dc:title>
  <dc:creator>Divya Mathew (Ratings - Tech)</dc:creator>
  <cp:lastModifiedBy>Divya Mathew (Ratings - Tech)</cp:lastModifiedBy>
  <cp:revision>2</cp:revision>
  <dcterms:created xsi:type="dcterms:W3CDTF">2024-07-04T10:09:38Z</dcterms:created>
  <dcterms:modified xsi:type="dcterms:W3CDTF">2024-08-23T11:04:51Z</dcterms:modified>
</cp:coreProperties>
</file>