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07ED-76DF-4BA2-94BB-72F3FD49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1C14-B2E5-4107-80EC-B5557215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5A23-5F7E-4A66-9EC6-F2676D5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1350-B8DC-4271-8FFD-FB207B61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718A-596D-4DBF-972C-9F168A9D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9143-991A-49B2-B179-512FE0C0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5F6F0-AA59-439F-89AF-03ED898FC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0AA1-7FE9-4EE1-B6E0-10CCE081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5147-4022-4796-A42F-455CE17D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C317-681D-4C96-B6E0-44334A05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86E41-D59F-4DFD-AD44-051E961EB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55C3C-791B-49AA-998B-0DE32CE8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5E4C-5EDA-4B21-B1D0-B90BEDA6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DE45-3BF6-49FE-89C4-E0DA9719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B34C-1F9B-44F3-A3A9-EB8CA8A6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47D9-4881-4705-BE2B-4F35D29AF8AC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8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E4FA-1E14-45D3-9C73-C294458BD8EE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3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A9BA-96B2-4CA0-8075-B91D4B8A7E87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7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E73E-B39B-4189-A572-4867FE635230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AD72-19F8-4871-9AF3-BA38CCBF2DB6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0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CDED-B425-40D0-92C1-CE2335018CCA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62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856-0C2B-47E7-8BA5-9DB5B7A2163F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7259-56AA-474A-ABD6-D6312305AD8D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8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685C-69A2-408C-8C39-DC4D07E1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71D0-74F3-429F-932A-1CD660F0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3A42F-D2D6-47CC-935F-8C3D880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61E6-F68C-4A70-BF85-FB02D1A3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6C74-5AF8-45AE-B8EC-A4BDA6EF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3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D239-FA50-45AA-9516-CDF5A3671D8D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39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09D0-3D67-45A2-87DD-E06A2E5624B0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11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046F-F453-41A3-B7A7-4CF308BE91ED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852F-1E13-48DC-B778-73804BB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2E076-4037-4B22-B108-CA310208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E396-E788-4A2A-B5B3-EE0241ED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4A54-A89C-4E05-9633-222F071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B4A6-2F18-4341-89FB-59C00D94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2E49-795D-4734-A841-B8FE7388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A8D2-55B4-4506-AA21-A466974F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D1B3-1A21-49E5-BE65-B4F5DAD4A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D035-F72B-4E70-877F-9008C308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47725-E919-46AE-8D6C-AD90D305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6105B-1ACB-4A3C-B852-3D0B8B51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91C2-8115-441D-8636-188E4809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149A-B5C9-4DBD-80D2-55A159EB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37A6-C8AB-4BFA-9B14-6D176894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5542C-7C4C-4974-8199-79964FDE6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0A186-03EF-405B-A2FA-4C364229B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E0213-000E-4EF6-AEDC-E0C520E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2514-1D76-46C7-B430-0EB318E1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203CB-1ABB-481B-B2CC-2F0113A2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F4A-2C66-468E-8A75-5C4F3F23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4B57A-E92D-471E-8397-D85649A6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2848F-0E5B-4AE1-85E3-1C5DE54C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1625-5964-43D6-AB81-CF4E2925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D8DF9-E4A6-40B7-AC24-3CF785E0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A2EE5-36A9-4675-A16A-9F3CB741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23C0D-8552-4B71-B1BE-9EF73803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8636-C179-432C-B3B1-2C3300D6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A881-BC8E-403B-B3D0-92E7E5E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0DFF-F900-4730-8C4D-CD36506E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AAAA0-ACCD-42D0-B722-69040CA2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0E01E-65EF-4EC5-9385-9771E197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FF22-10AF-4A37-8427-C4CFBD55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9AE5-EAA1-47F3-A6F4-D50AF535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F958B-5063-4B9B-8E7A-F725AC99A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1D3DA-01BA-4160-BFC8-E175C6D7D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63D21-ABDE-4194-AF42-044421AF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81-09FD-4DFE-8AF7-5980D7CD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679D4-7D62-4958-8ACC-FF810FB3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8F6D5-8540-4998-8BAF-6BCABA69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9002-8FC9-4C58-8543-D3A7FC96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4220-A9E9-4128-8EA0-98DE8FDC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BB9B-9575-400C-9B8A-5940550AEDD4}" type="datetimeFigureOut">
              <a:rPr lang="en-US" smtClean="0"/>
              <a:t>21-Apr-20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9846-979F-4605-9A6C-911F369AA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EC9F-7498-4E9F-B722-EF7021F1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6B10-110C-4B80-9701-28DE5157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A6E1-CDD5-4C72-BBC7-471895498D88}" type="datetime5">
              <a:rPr lang="en-US" smtClean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EEE C391/ECE C391/CS C391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C452-0A05-4E9F-B82A-13A5A7068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3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99861-F81B-4EE2-A366-976C2D035D72}"/>
              </a:ext>
            </a:extLst>
          </p:cNvPr>
          <p:cNvSpPr txBox="1"/>
          <p:nvPr/>
        </p:nvSpPr>
        <p:spPr>
          <a:xfrm>
            <a:off x="723612" y="434768"/>
            <a:ext cx="157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Mayank Kumar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2016B1AA0624G</a:t>
            </a:r>
          </a:p>
        </p:txBody>
      </p:sp>
      <p:sp>
        <p:nvSpPr>
          <p:cNvPr id="102" name="Freeform 53">
            <a:extLst>
              <a:ext uri="{FF2B5EF4-FFF2-40B4-BE49-F238E27FC236}">
                <a16:creationId xmlns:a16="http://schemas.microsoft.com/office/drawing/2014/main" id="{CE8EA836-3F49-49BA-847F-2CF973C41D6E}"/>
              </a:ext>
            </a:extLst>
          </p:cNvPr>
          <p:cNvSpPr/>
          <p:nvPr/>
        </p:nvSpPr>
        <p:spPr>
          <a:xfrm>
            <a:off x="8837405" y="3258470"/>
            <a:ext cx="468000" cy="1133060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ALU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666B07-F8B9-4499-AAB1-2EB6A3C6930A}"/>
              </a:ext>
            </a:extLst>
          </p:cNvPr>
          <p:cNvCxnSpPr>
            <a:cxnSpLocks/>
          </p:cNvCxnSpPr>
          <p:nvPr/>
        </p:nvCxnSpPr>
        <p:spPr>
          <a:xfrm>
            <a:off x="8426497" y="3429000"/>
            <a:ext cx="410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0420CAA-C581-4499-B1F6-51C20F008E3E}"/>
              </a:ext>
            </a:extLst>
          </p:cNvPr>
          <p:cNvCxnSpPr>
            <a:cxnSpLocks/>
          </p:cNvCxnSpPr>
          <p:nvPr/>
        </p:nvCxnSpPr>
        <p:spPr>
          <a:xfrm>
            <a:off x="8426497" y="4224130"/>
            <a:ext cx="410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EFC7FC5-0E5A-46C6-9620-F966315B37BA}"/>
              </a:ext>
            </a:extLst>
          </p:cNvPr>
          <p:cNvCxnSpPr>
            <a:cxnSpLocks/>
          </p:cNvCxnSpPr>
          <p:nvPr/>
        </p:nvCxnSpPr>
        <p:spPr>
          <a:xfrm>
            <a:off x="9300863" y="3835984"/>
            <a:ext cx="410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89315E2-83F7-4C64-93FD-C56308B8B594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9148780" y="2747389"/>
            <a:ext cx="2912" cy="641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1FD2432-7EE3-455A-8C45-DD809E588F66}"/>
              </a:ext>
            </a:extLst>
          </p:cNvPr>
          <p:cNvSpPr/>
          <p:nvPr/>
        </p:nvSpPr>
        <p:spPr>
          <a:xfrm>
            <a:off x="7443642" y="571457"/>
            <a:ext cx="107391" cy="5219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8E80392-A9C5-4465-933D-4FE9C44870FD}"/>
              </a:ext>
            </a:extLst>
          </p:cNvPr>
          <p:cNvSpPr/>
          <p:nvPr/>
        </p:nvSpPr>
        <p:spPr>
          <a:xfrm>
            <a:off x="7342152" y="571457"/>
            <a:ext cx="105397" cy="52197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2FEA91-7752-4236-A1DF-7DC2C0D6FE89}"/>
              </a:ext>
            </a:extLst>
          </p:cNvPr>
          <p:cNvSpPr txBox="1"/>
          <p:nvPr/>
        </p:nvSpPr>
        <p:spPr>
          <a:xfrm>
            <a:off x="7178969" y="294930"/>
            <a:ext cx="53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  <a:latin typeface="Calibri"/>
              </a:rPr>
              <a:t>ID/EX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781B77-21A9-4433-86E3-808D3415B11B}"/>
              </a:ext>
            </a:extLst>
          </p:cNvPr>
          <p:cNvCxnSpPr>
            <a:cxnSpLocks/>
          </p:cNvCxnSpPr>
          <p:nvPr/>
        </p:nvCxnSpPr>
        <p:spPr>
          <a:xfrm>
            <a:off x="7566569" y="1853487"/>
            <a:ext cx="15822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9132A1A-E1DD-43C4-BA11-5DF355A1EED4}"/>
              </a:ext>
            </a:extLst>
          </p:cNvPr>
          <p:cNvSpPr/>
          <p:nvPr/>
        </p:nvSpPr>
        <p:spPr>
          <a:xfrm>
            <a:off x="9712364" y="571457"/>
            <a:ext cx="107391" cy="5219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494171F-6514-4949-922E-FB5054B8E90A}"/>
              </a:ext>
            </a:extLst>
          </p:cNvPr>
          <p:cNvSpPr/>
          <p:nvPr/>
        </p:nvSpPr>
        <p:spPr>
          <a:xfrm>
            <a:off x="9804116" y="571457"/>
            <a:ext cx="105397" cy="521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DBAE3E0-ECCB-4715-906A-054F2C7423EA}"/>
              </a:ext>
            </a:extLst>
          </p:cNvPr>
          <p:cNvSpPr txBox="1"/>
          <p:nvPr/>
        </p:nvSpPr>
        <p:spPr>
          <a:xfrm>
            <a:off x="9521957" y="297456"/>
            <a:ext cx="59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  <a:latin typeface="Calibri"/>
              </a:rPr>
              <a:t>EX/WB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580139D-C948-461C-B0B4-72DB072E5C3C}"/>
              </a:ext>
            </a:extLst>
          </p:cNvPr>
          <p:cNvSpPr/>
          <p:nvPr/>
        </p:nvSpPr>
        <p:spPr>
          <a:xfrm>
            <a:off x="5479695" y="2209251"/>
            <a:ext cx="1421469" cy="23005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sz="1200" b="1" dirty="0">
              <a:solidFill>
                <a:prstClr val="black"/>
              </a:solidFill>
              <a:latin typeface="Calibri"/>
            </a:endParaRPr>
          </a:p>
          <a:p>
            <a:r>
              <a:rPr lang="en-IN" sz="1200" b="1" dirty="0">
                <a:solidFill>
                  <a:prstClr val="black"/>
                </a:solidFill>
                <a:latin typeface="Calibri"/>
              </a:rPr>
              <a:t>Read Reg1</a:t>
            </a:r>
          </a:p>
          <a:p>
            <a:endParaRPr lang="en-IN" sz="1200" b="1" dirty="0">
              <a:solidFill>
                <a:prstClr val="black"/>
              </a:solidFill>
              <a:latin typeface="Calibri"/>
            </a:endParaRPr>
          </a:p>
          <a:p>
            <a:r>
              <a:rPr lang="en-IN" sz="1200" b="1" dirty="0">
                <a:solidFill>
                  <a:prstClr val="black"/>
                </a:solidFill>
                <a:latin typeface="Calibri"/>
              </a:rPr>
              <a:t>Read Reg2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A2028D7-23EF-4055-AFB1-4B81B4D8D93A}"/>
              </a:ext>
            </a:extLst>
          </p:cNvPr>
          <p:cNvSpPr/>
          <p:nvPr/>
        </p:nvSpPr>
        <p:spPr>
          <a:xfrm>
            <a:off x="5479695" y="4507434"/>
            <a:ext cx="1421469" cy="11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prstClr val="black"/>
                </a:solidFill>
                <a:latin typeface="Calibri"/>
              </a:rPr>
              <a:t>Write reg</a:t>
            </a:r>
          </a:p>
          <a:p>
            <a:endParaRPr lang="en-IN" sz="1200" b="1" dirty="0">
              <a:solidFill>
                <a:prstClr val="black"/>
              </a:solidFill>
              <a:latin typeface="Calibri"/>
            </a:endParaRPr>
          </a:p>
          <a:p>
            <a:r>
              <a:rPr lang="en-IN" sz="1200" b="1" dirty="0">
                <a:solidFill>
                  <a:prstClr val="black"/>
                </a:solidFill>
                <a:latin typeface="Calibri"/>
              </a:rPr>
              <a:t>Write data</a:t>
            </a:r>
          </a:p>
          <a:p>
            <a:endParaRPr lang="en-IN" sz="1200" b="1" dirty="0">
              <a:solidFill>
                <a:prstClr val="black"/>
              </a:solidFill>
              <a:latin typeface="Calibri"/>
            </a:endParaRPr>
          </a:p>
          <a:p>
            <a:r>
              <a:rPr lang="en-IN" sz="1200" b="1" dirty="0">
                <a:solidFill>
                  <a:prstClr val="black"/>
                </a:solidFill>
                <a:latin typeface="Calibri"/>
              </a:rPr>
              <a:t>Control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0196B8E-9815-4705-A774-CBCB1BA69369}"/>
              </a:ext>
            </a:extLst>
          </p:cNvPr>
          <p:cNvSpPr/>
          <p:nvPr/>
        </p:nvSpPr>
        <p:spPr>
          <a:xfrm>
            <a:off x="8203261" y="3074838"/>
            <a:ext cx="200497" cy="69320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Calibri"/>
              </a:rPr>
              <a:t>MUX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DD77B40-A17C-47B9-B481-36B7BF77B21D}"/>
              </a:ext>
            </a:extLst>
          </p:cNvPr>
          <p:cNvSpPr/>
          <p:nvPr/>
        </p:nvSpPr>
        <p:spPr>
          <a:xfrm>
            <a:off x="8181344" y="3869968"/>
            <a:ext cx="227941" cy="69320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Calibri"/>
              </a:rPr>
              <a:t>MUX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D7817C8-3571-4EF7-9311-FA38B6BFDA5F}"/>
              </a:ext>
            </a:extLst>
          </p:cNvPr>
          <p:cNvCxnSpPr>
            <a:cxnSpLocks/>
          </p:cNvCxnSpPr>
          <p:nvPr/>
        </p:nvCxnSpPr>
        <p:spPr>
          <a:xfrm>
            <a:off x="6901164" y="3995530"/>
            <a:ext cx="4409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1A56B7C-451B-4AA0-B269-8B677119D7EC}"/>
              </a:ext>
            </a:extLst>
          </p:cNvPr>
          <p:cNvSpPr txBox="1"/>
          <p:nvPr/>
        </p:nvSpPr>
        <p:spPr>
          <a:xfrm>
            <a:off x="6060148" y="3069985"/>
            <a:ext cx="91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en-IN" sz="1200" b="1" dirty="0">
                <a:solidFill>
                  <a:prstClr val="black"/>
                </a:solidFill>
              </a:rPr>
              <a:t>Read Data1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BC91792-60AE-4F80-B285-31EE6A4C73A3}"/>
              </a:ext>
            </a:extLst>
          </p:cNvPr>
          <p:cNvSpPr txBox="1"/>
          <p:nvPr/>
        </p:nvSpPr>
        <p:spPr>
          <a:xfrm>
            <a:off x="6060148" y="3835984"/>
            <a:ext cx="91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en-IN" sz="1200" b="1" dirty="0">
                <a:solidFill>
                  <a:prstClr val="black"/>
                </a:solidFill>
              </a:rPr>
              <a:t>Read Data2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D23DB0-1E56-47F3-963C-5F911A32579A}"/>
              </a:ext>
            </a:extLst>
          </p:cNvPr>
          <p:cNvSpPr/>
          <p:nvPr/>
        </p:nvSpPr>
        <p:spPr>
          <a:xfrm>
            <a:off x="3710108" y="940626"/>
            <a:ext cx="852265" cy="2641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7590C74-9327-48D8-BB20-FBC4CDF53BAB}"/>
              </a:ext>
            </a:extLst>
          </p:cNvPr>
          <p:cNvCxnSpPr>
            <a:cxnSpLocks/>
          </p:cNvCxnSpPr>
          <p:nvPr/>
        </p:nvCxnSpPr>
        <p:spPr>
          <a:xfrm>
            <a:off x="4552767" y="2567610"/>
            <a:ext cx="926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509621A-A2E3-4CAC-B216-E0E06A3CDA09}"/>
              </a:ext>
            </a:extLst>
          </p:cNvPr>
          <p:cNvCxnSpPr>
            <a:cxnSpLocks/>
          </p:cNvCxnSpPr>
          <p:nvPr/>
        </p:nvCxnSpPr>
        <p:spPr>
          <a:xfrm>
            <a:off x="4552767" y="2918792"/>
            <a:ext cx="926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5842258-9463-4422-8FCA-567B8A8C64A5}"/>
              </a:ext>
            </a:extLst>
          </p:cNvPr>
          <p:cNvSpPr/>
          <p:nvPr/>
        </p:nvSpPr>
        <p:spPr>
          <a:xfrm>
            <a:off x="6337707" y="1524795"/>
            <a:ext cx="720000" cy="3959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black"/>
                </a:solidFill>
                <a:latin typeface="Calibri"/>
              </a:rPr>
              <a:t>Control Unit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2B5FFE8-A83F-41DC-9342-DF48C504C7C6}"/>
              </a:ext>
            </a:extLst>
          </p:cNvPr>
          <p:cNvCxnSpPr>
            <a:cxnSpLocks/>
          </p:cNvCxnSpPr>
          <p:nvPr/>
        </p:nvCxnSpPr>
        <p:spPr>
          <a:xfrm>
            <a:off x="4578286" y="1723463"/>
            <a:ext cx="1733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7614594-0905-46FC-8B08-20DA8DC8902F}"/>
              </a:ext>
            </a:extLst>
          </p:cNvPr>
          <p:cNvCxnSpPr>
            <a:cxnSpLocks/>
          </p:cNvCxnSpPr>
          <p:nvPr/>
        </p:nvCxnSpPr>
        <p:spPr>
          <a:xfrm flipH="1">
            <a:off x="9899512" y="3837679"/>
            <a:ext cx="3730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BFB765A-241E-4A01-8778-76FDB1FAFF8B}"/>
              </a:ext>
            </a:extLst>
          </p:cNvPr>
          <p:cNvCxnSpPr>
            <a:cxnSpLocks/>
          </p:cNvCxnSpPr>
          <p:nvPr/>
        </p:nvCxnSpPr>
        <p:spPr>
          <a:xfrm>
            <a:off x="10265864" y="3835984"/>
            <a:ext cx="0" cy="25913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7D333D0-09F3-49F9-8206-546E7364FC6D}"/>
              </a:ext>
            </a:extLst>
          </p:cNvPr>
          <p:cNvCxnSpPr>
            <a:cxnSpLocks/>
          </p:cNvCxnSpPr>
          <p:nvPr/>
        </p:nvCxnSpPr>
        <p:spPr>
          <a:xfrm flipH="1">
            <a:off x="5109099" y="6427304"/>
            <a:ext cx="51634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2F3DF50-BE44-474E-BEFC-D94C7B43714C}"/>
              </a:ext>
            </a:extLst>
          </p:cNvPr>
          <p:cNvCxnSpPr>
            <a:cxnSpLocks/>
          </p:cNvCxnSpPr>
          <p:nvPr/>
        </p:nvCxnSpPr>
        <p:spPr>
          <a:xfrm>
            <a:off x="5109099" y="5086434"/>
            <a:ext cx="0" cy="1352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A295362-321F-424C-AE99-A99424B59E33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5109099" y="5086434"/>
            <a:ext cx="3705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908B6CE-BC31-4344-AF74-6642BFB696E7}"/>
              </a:ext>
            </a:extLst>
          </p:cNvPr>
          <p:cNvCxnSpPr>
            <a:cxnSpLocks/>
          </p:cNvCxnSpPr>
          <p:nvPr/>
        </p:nvCxnSpPr>
        <p:spPr>
          <a:xfrm flipV="1">
            <a:off x="7826105" y="3659681"/>
            <a:ext cx="0" cy="27676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FB7047D-4D1C-4BFE-9073-87ABFD5E85E1}"/>
              </a:ext>
            </a:extLst>
          </p:cNvPr>
          <p:cNvCxnSpPr>
            <a:cxnSpLocks/>
          </p:cNvCxnSpPr>
          <p:nvPr/>
        </p:nvCxnSpPr>
        <p:spPr>
          <a:xfrm>
            <a:off x="7826107" y="3659681"/>
            <a:ext cx="36160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3FCD773-941F-4306-B7C7-B17A23407A71}"/>
              </a:ext>
            </a:extLst>
          </p:cNvPr>
          <p:cNvCxnSpPr>
            <a:cxnSpLocks/>
          </p:cNvCxnSpPr>
          <p:nvPr/>
        </p:nvCxnSpPr>
        <p:spPr>
          <a:xfrm>
            <a:off x="7826107" y="4444870"/>
            <a:ext cx="35523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6" name="Rectangle: Diagonal Corners Snipped 195">
            <a:extLst>
              <a:ext uri="{FF2B5EF4-FFF2-40B4-BE49-F238E27FC236}">
                <a16:creationId xmlns:a16="http://schemas.microsoft.com/office/drawing/2014/main" id="{792BADAF-343E-48B5-9BDB-05A32E82AE9B}"/>
              </a:ext>
            </a:extLst>
          </p:cNvPr>
          <p:cNvSpPr/>
          <p:nvPr/>
        </p:nvSpPr>
        <p:spPr>
          <a:xfrm>
            <a:off x="5374148" y="5956385"/>
            <a:ext cx="828000" cy="190174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white"/>
                </a:solidFill>
                <a:latin typeface="Calibri"/>
              </a:rPr>
              <a:t>RegWrite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899AC7-80CB-4598-B08B-DBDF53C613BD}"/>
              </a:ext>
            </a:extLst>
          </p:cNvPr>
          <p:cNvCxnSpPr>
            <a:stCxn id="196" idx="3"/>
          </p:cNvCxnSpPr>
          <p:nvPr/>
        </p:nvCxnSpPr>
        <p:spPr>
          <a:xfrm flipH="1" flipV="1">
            <a:off x="5787492" y="5675397"/>
            <a:ext cx="656" cy="28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8" name="Rectangle: Diagonal Corners Snipped 197">
            <a:extLst>
              <a:ext uri="{FF2B5EF4-FFF2-40B4-BE49-F238E27FC236}">
                <a16:creationId xmlns:a16="http://schemas.microsoft.com/office/drawing/2014/main" id="{1AB59BE9-2537-4287-BC18-BD7A7BD281C2}"/>
              </a:ext>
            </a:extLst>
          </p:cNvPr>
          <p:cNvSpPr/>
          <p:nvPr/>
        </p:nvSpPr>
        <p:spPr>
          <a:xfrm>
            <a:off x="8737692" y="2557215"/>
            <a:ext cx="828000" cy="190174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white"/>
                </a:solidFill>
                <a:latin typeface="Calibri"/>
              </a:rPr>
              <a:t>ALUOp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B50EF26-AE00-4DA2-8FC6-F4682AE77CDD}"/>
              </a:ext>
            </a:extLst>
          </p:cNvPr>
          <p:cNvCxnSpPr>
            <a:cxnSpLocks/>
          </p:cNvCxnSpPr>
          <p:nvPr/>
        </p:nvCxnSpPr>
        <p:spPr>
          <a:xfrm>
            <a:off x="9148780" y="1853487"/>
            <a:ext cx="0" cy="703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A7A91C-974A-4B4A-9A8D-EB65471C9A0B}"/>
              </a:ext>
            </a:extLst>
          </p:cNvPr>
          <p:cNvCxnSpPr>
            <a:cxnSpLocks/>
          </p:cNvCxnSpPr>
          <p:nvPr/>
        </p:nvCxnSpPr>
        <p:spPr>
          <a:xfrm>
            <a:off x="7569481" y="1584239"/>
            <a:ext cx="21495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52856C7-FB79-4BA1-9B2B-AB6C1AA4206D}"/>
              </a:ext>
            </a:extLst>
          </p:cNvPr>
          <p:cNvCxnSpPr>
            <a:cxnSpLocks/>
          </p:cNvCxnSpPr>
          <p:nvPr/>
        </p:nvCxnSpPr>
        <p:spPr>
          <a:xfrm flipV="1">
            <a:off x="9933837" y="1578521"/>
            <a:ext cx="802449" cy="57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17816A13-F8E1-46E0-818B-12244BBF1574}"/>
              </a:ext>
            </a:extLst>
          </p:cNvPr>
          <p:cNvCxnSpPr>
            <a:cxnSpLocks/>
            <a:endCxn id="196" idx="0"/>
          </p:cNvCxnSpPr>
          <p:nvPr/>
        </p:nvCxnSpPr>
        <p:spPr>
          <a:xfrm rot="10800000" flipV="1">
            <a:off x="6202148" y="1590912"/>
            <a:ext cx="4527766" cy="4460559"/>
          </a:xfrm>
          <a:prstGeom prst="curvedConnector3">
            <a:avLst>
              <a:gd name="adj1" fmla="val -34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0826E1-BC98-4DFF-ACE2-DC914FF94A8A}"/>
              </a:ext>
            </a:extLst>
          </p:cNvPr>
          <p:cNvCxnSpPr>
            <a:cxnSpLocks/>
          </p:cNvCxnSpPr>
          <p:nvPr/>
        </p:nvCxnSpPr>
        <p:spPr>
          <a:xfrm>
            <a:off x="7057707" y="1581994"/>
            <a:ext cx="292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9C5A56A-157C-41C5-8339-97A31B11FC03}"/>
              </a:ext>
            </a:extLst>
          </p:cNvPr>
          <p:cNvCxnSpPr>
            <a:cxnSpLocks/>
          </p:cNvCxnSpPr>
          <p:nvPr/>
        </p:nvCxnSpPr>
        <p:spPr>
          <a:xfrm>
            <a:off x="7044690" y="1853487"/>
            <a:ext cx="297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B51E439-FFB1-456F-8512-8A7DF6003D2D}"/>
              </a:ext>
            </a:extLst>
          </p:cNvPr>
          <p:cNvSpPr/>
          <p:nvPr/>
        </p:nvSpPr>
        <p:spPr>
          <a:xfrm>
            <a:off x="7876432" y="936512"/>
            <a:ext cx="720000" cy="39599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  <a:latin typeface="Calibri"/>
              </a:rPr>
              <a:t>Forward Unit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64A2D7E-CB02-46D5-B823-4C9DBD5928C7}"/>
              </a:ext>
            </a:extLst>
          </p:cNvPr>
          <p:cNvCxnSpPr>
            <a:cxnSpLocks/>
          </p:cNvCxnSpPr>
          <p:nvPr/>
        </p:nvCxnSpPr>
        <p:spPr>
          <a:xfrm flipH="1" flipV="1">
            <a:off x="4939368" y="1045195"/>
            <a:ext cx="6429" cy="15343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5CFB09E-D770-41CB-B1D3-00E5FD94AE34}"/>
              </a:ext>
            </a:extLst>
          </p:cNvPr>
          <p:cNvCxnSpPr>
            <a:cxnSpLocks/>
          </p:cNvCxnSpPr>
          <p:nvPr/>
        </p:nvCxnSpPr>
        <p:spPr>
          <a:xfrm flipV="1">
            <a:off x="5150828" y="1249682"/>
            <a:ext cx="0" cy="1669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7A1EF71-BCFF-45C8-8CDD-B17F6647E55A}"/>
              </a:ext>
            </a:extLst>
          </p:cNvPr>
          <p:cNvCxnSpPr>
            <a:cxnSpLocks/>
          </p:cNvCxnSpPr>
          <p:nvPr/>
        </p:nvCxnSpPr>
        <p:spPr>
          <a:xfrm>
            <a:off x="5150828" y="1249682"/>
            <a:ext cx="2199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01EBC8C-8258-4D77-BED6-39C0F7B5A4C9}"/>
              </a:ext>
            </a:extLst>
          </p:cNvPr>
          <p:cNvCxnSpPr>
            <a:cxnSpLocks/>
          </p:cNvCxnSpPr>
          <p:nvPr/>
        </p:nvCxnSpPr>
        <p:spPr>
          <a:xfrm>
            <a:off x="4945797" y="1045195"/>
            <a:ext cx="2396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C897794-302E-4A2A-A629-B042DFC5BB32}"/>
              </a:ext>
            </a:extLst>
          </p:cNvPr>
          <p:cNvCxnSpPr>
            <a:cxnSpLocks/>
          </p:cNvCxnSpPr>
          <p:nvPr/>
        </p:nvCxnSpPr>
        <p:spPr>
          <a:xfrm>
            <a:off x="7675221" y="1430923"/>
            <a:ext cx="2036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907358E3-026B-4712-8B5D-37B659BEA2C1}"/>
              </a:ext>
            </a:extLst>
          </p:cNvPr>
          <p:cNvCxnSpPr>
            <a:cxnSpLocks/>
          </p:cNvCxnSpPr>
          <p:nvPr/>
        </p:nvCxnSpPr>
        <p:spPr>
          <a:xfrm flipH="1">
            <a:off x="9923662" y="1437598"/>
            <a:ext cx="11043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ED4F144-70CF-4E84-BE5B-163BD58FC72B}"/>
              </a:ext>
            </a:extLst>
          </p:cNvPr>
          <p:cNvCxnSpPr>
            <a:cxnSpLocks/>
          </p:cNvCxnSpPr>
          <p:nvPr/>
        </p:nvCxnSpPr>
        <p:spPr>
          <a:xfrm>
            <a:off x="11027970" y="1437598"/>
            <a:ext cx="0" cy="52752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3645D88-4A70-41FF-A48F-0768706AB279}"/>
              </a:ext>
            </a:extLst>
          </p:cNvPr>
          <p:cNvCxnSpPr>
            <a:cxnSpLocks/>
          </p:cNvCxnSpPr>
          <p:nvPr/>
        </p:nvCxnSpPr>
        <p:spPr>
          <a:xfrm flipH="1">
            <a:off x="4816038" y="6705600"/>
            <a:ext cx="621193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00FD37F-8934-43CA-86A7-6E6546DCF5A0}"/>
              </a:ext>
            </a:extLst>
          </p:cNvPr>
          <p:cNvCxnSpPr>
            <a:cxnSpLocks/>
          </p:cNvCxnSpPr>
          <p:nvPr/>
        </p:nvCxnSpPr>
        <p:spPr>
          <a:xfrm>
            <a:off x="4816038" y="4704523"/>
            <a:ext cx="0" cy="200107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343504F6-E4CE-4DA9-9615-921637CE0156}"/>
              </a:ext>
            </a:extLst>
          </p:cNvPr>
          <p:cNvCxnSpPr>
            <a:cxnSpLocks/>
          </p:cNvCxnSpPr>
          <p:nvPr/>
        </p:nvCxnSpPr>
        <p:spPr>
          <a:xfrm>
            <a:off x="4816038" y="4704523"/>
            <a:ext cx="66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D623724-0D01-4772-B735-7B93087AF379}"/>
              </a:ext>
            </a:extLst>
          </p:cNvPr>
          <p:cNvCxnSpPr>
            <a:cxnSpLocks/>
          </p:cNvCxnSpPr>
          <p:nvPr/>
        </p:nvCxnSpPr>
        <p:spPr>
          <a:xfrm flipH="1">
            <a:off x="8596432" y="1244504"/>
            <a:ext cx="174828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F96EDAE-4D88-4BB5-B332-6504622A4508}"/>
              </a:ext>
            </a:extLst>
          </p:cNvPr>
          <p:cNvCxnSpPr>
            <a:cxnSpLocks/>
          </p:cNvCxnSpPr>
          <p:nvPr/>
        </p:nvCxnSpPr>
        <p:spPr>
          <a:xfrm>
            <a:off x="10349474" y="1244504"/>
            <a:ext cx="0" cy="1864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528516E-A6E3-42F2-A6FB-841AD7946606}"/>
              </a:ext>
            </a:extLst>
          </p:cNvPr>
          <p:cNvCxnSpPr>
            <a:cxnSpLocks/>
          </p:cNvCxnSpPr>
          <p:nvPr/>
        </p:nvCxnSpPr>
        <p:spPr>
          <a:xfrm>
            <a:off x="10723898" y="1066800"/>
            <a:ext cx="0" cy="51519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CA4156A-FDB7-4AC7-B6F4-D2D8C69B2C76}"/>
              </a:ext>
            </a:extLst>
          </p:cNvPr>
          <p:cNvCxnSpPr>
            <a:cxnSpLocks/>
          </p:cNvCxnSpPr>
          <p:nvPr/>
        </p:nvCxnSpPr>
        <p:spPr>
          <a:xfrm flipH="1">
            <a:off x="8596433" y="1066800"/>
            <a:ext cx="21398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6" name="Rectangle 315">
            <a:extLst>
              <a:ext uri="{FF2B5EF4-FFF2-40B4-BE49-F238E27FC236}">
                <a16:creationId xmlns:a16="http://schemas.microsoft.com/office/drawing/2014/main" id="{07CA424F-2FD4-415C-A283-77EB86F6D14E}"/>
              </a:ext>
            </a:extLst>
          </p:cNvPr>
          <p:cNvSpPr/>
          <p:nvPr/>
        </p:nvSpPr>
        <p:spPr>
          <a:xfrm>
            <a:off x="3163496" y="612908"/>
            <a:ext cx="107391" cy="5219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94A43C0-AF9F-468A-A330-BE105B3E590F}"/>
              </a:ext>
            </a:extLst>
          </p:cNvPr>
          <p:cNvSpPr/>
          <p:nvPr/>
        </p:nvSpPr>
        <p:spPr>
          <a:xfrm>
            <a:off x="3260697" y="612908"/>
            <a:ext cx="105397" cy="52197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43A8395A-964E-4BED-98E6-E8DB656258AE}"/>
              </a:ext>
            </a:extLst>
          </p:cNvPr>
          <p:cNvSpPr txBox="1"/>
          <p:nvPr/>
        </p:nvSpPr>
        <p:spPr>
          <a:xfrm>
            <a:off x="3061989" y="338907"/>
            <a:ext cx="536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  <a:latin typeface="Calibri"/>
              </a:rPr>
              <a:t>IF/ID</a:t>
            </a: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DE0B0391-636D-4CCA-89F2-3D23937E83CB}"/>
              </a:ext>
            </a:extLst>
          </p:cNvPr>
          <p:cNvSpPr/>
          <p:nvPr/>
        </p:nvSpPr>
        <p:spPr>
          <a:xfrm>
            <a:off x="1681367" y="1605360"/>
            <a:ext cx="216000" cy="72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black"/>
                </a:solidFill>
                <a:latin typeface="Calibri"/>
              </a:rPr>
              <a:t>MUX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934463E6-C2A8-4477-8D95-B80E80C14149}"/>
              </a:ext>
            </a:extLst>
          </p:cNvPr>
          <p:cNvSpPr/>
          <p:nvPr/>
        </p:nvSpPr>
        <p:spPr>
          <a:xfrm>
            <a:off x="930068" y="1425395"/>
            <a:ext cx="360000" cy="72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black"/>
                </a:solidFill>
                <a:latin typeface="Calibri"/>
              </a:rPr>
              <a:t>PC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8CB5BCCA-3636-4202-936A-5BA1B4116E93}"/>
              </a:ext>
            </a:extLst>
          </p:cNvPr>
          <p:cNvSpPr/>
          <p:nvPr/>
        </p:nvSpPr>
        <p:spPr>
          <a:xfrm>
            <a:off x="2179445" y="1332507"/>
            <a:ext cx="792000" cy="13622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200" b="1" dirty="0">
              <a:solidFill>
                <a:prstClr val="black"/>
              </a:solidFill>
              <a:latin typeface="Calibri"/>
            </a:endParaRPr>
          </a:p>
          <a:p>
            <a:endParaRPr lang="en-IN" sz="12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33C60851-09AB-4FA7-9E39-59494A9CA7E2}"/>
              </a:ext>
            </a:extLst>
          </p:cNvPr>
          <p:cNvCxnSpPr>
            <a:cxnSpLocks/>
            <a:stCxn id="346" idx="3"/>
          </p:cNvCxnSpPr>
          <p:nvPr/>
        </p:nvCxnSpPr>
        <p:spPr>
          <a:xfrm>
            <a:off x="1290069" y="1785395"/>
            <a:ext cx="39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4D08199D-F81A-4B70-AE01-2D7C02591597}"/>
              </a:ext>
            </a:extLst>
          </p:cNvPr>
          <p:cNvCxnSpPr>
            <a:cxnSpLocks/>
          </p:cNvCxnSpPr>
          <p:nvPr/>
        </p:nvCxnSpPr>
        <p:spPr>
          <a:xfrm>
            <a:off x="2971445" y="2269541"/>
            <a:ext cx="19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5" name="Rectangle: Diagonal Corners Snipped 354">
            <a:extLst>
              <a:ext uri="{FF2B5EF4-FFF2-40B4-BE49-F238E27FC236}">
                <a16:creationId xmlns:a16="http://schemas.microsoft.com/office/drawing/2014/main" id="{7290381B-28A6-4B4B-A5F5-8BFF47717B39}"/>
              </a:ext>
            </a:extLst>
          </p:cNvPr>
          <p:cNvSpPr/>
          <p:nvPr/>
        </p:nvSpPr>
        <p:spPr>
          <a:xfrm>
            <a:off x="1462085" y="1110387"/>
            <a:ext cx="648000" cy="190174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white"/>
                </a:solidFill>
                <a:latin typeface="Calibri"/>
              </a:rPr>
              <a:t>PC_sel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147B622-F791-4AED-9B6C-FDBC46841A6C}"/>
              </a:ext>
            </a:extLst>
          </p:cNvPr>
          <p:cNvSpPr txBox="1"/>
          <p:nvPr/>
        </p:nvSpPr>
        <p:spPr>
          <a:xfrm>
            <a:off x="808623" y="2395590"/>
            <a:ext cx="3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clk</a:t>
            </a:r>
            <a:endParaRPr lang="en-IN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58B0CDF-3122-4CEB-9813-429962AD94F2}"/>
              </a:ext>
            </a:extLst>
          </p:cNvPr>
          <p:cNvSpPr txBox="1"/>
          <p:nvPr/>
        </p:nvSpPr>
        <p:spPr>
          <a:xfrm>
            <a:off x="1058532" y="2385089"/>
            <a:ext cx="34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rst</a:t>
            </a:r>
            <a:endParaRPr lang="en-IN" sz="105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40466B0B-0640-4AB8-9F7B-9DDFFD70E05F}"/>
              </a:ext>
            </a:extLst>
          </p:cNvPr>
          <p:cNvCxnSpPr>
            <a:stCxn id="359" idx="0"/>
          </p:cNvCxnSpPr>
          <p:nvPr/>
        </p:nvCxnSpPr>
        <p:spPr>
          <a:xfrm flipV="1">
            <a:off x="988623" y="2145396"/>
            <a:ext cx="0" cy="25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CB42E6BF-6B2F-4A6F-9042-3E3DD2A897B0}"/>
              </a:ext>
            </a:extLst>
          </p:cNvPr>
          <p:cNvCxnSpPr>
            <a:stCxn id="360" idx="0"/>
          </p:cNvCxnSpPr>
          <p:nvPr/>
        </p:nvCxnSpPr>
        <p:spPr>
          <a:xfrm flipV="1">
            <a:off x="1228877" y="2145395"/>
            <a:ext cx="0" cy="239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99C02451-33BE-4D78-9AAF-6521BD4E0D29}"/>
              </a:ext>
            </a:extLst>
          </p:cNvPr>
          <p:cNvSpPr txBox="1"/>
          <p:nvPr/>
        </p:nvSpPr>
        <p:spPr>
          <a:xfrm>
            <a:off x="2633930" y="2951653"/>
            <a:ext cx="34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rst</a:t>
            </a:r>
            <a:endParaRPr lang="en-IN" sz="105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C09FD588-1797-4B3E-BE76-C93F2EBFD1B1}"/>
              </a:ext>
            </a:extLst>
          </p:cNvPr>
          <p:cNvCxnSpPr>
            <a:stCxn id="363" idx="0"/>
          </p:cNvCxnSpPr>
          <p:nvPr/>
        </p:nvCxnSpPr>
        <p:spPr>
          <a:xfrm flipV="1">
            <a:off x="2804275" y="2711959"/>
            <a:ext cx="0" cy="239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AF55FF0-C178-48B2-A028-5D9B9D11ABA5}"/>
              </a:ext>
            </a:extLst>
          </p:cNvPr>
          <p:cNvCxnSpPr>
            <a:stCxn id="355" idx="1"/>
            <a:endCxn id="345" idx="0"/>
          </p:cNvCxnSpPr>
          <p:nvPr/>
        </p:nvCxnSpPr>
        <p:spPr>
          <a:xfrm>
            <a:off x="1786085" y="1300562"/>
            <a:ext cx="3282" cy="30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5727BAB-8A57-4981-92AE-FD36E1D7207C}"/>
              </a:ext>
            </a:extLst>
          </p:cNvPr>
          <p:cNvCxnSpPr>
            <a:stCxn id="345" idx="3"/>
          </p:cNvCxnSpPr>
          <p:nvPr/>
        </p:nvCxnSpPr>
        <p:spPr>
          <a:xfrm>
            <a:off x="1897367" y="1965360"/>
            <a:ext cx="282078" cy="5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62B7A24E-7974-4DAF-80F7-4D33BB1F297A}"/>
              </a:ext>
            </a:extLst>
          </p:cNvPr>
          <p:cNvCxnSpPr/>
          <p:nvPr/>
        </p:nvCxnSpPr>
        <p:spPr>
          <a:xfrm>
            <a:off x="1462086" y="2161392"/>
            <a:ext cx="23852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999E7DC7-C828-4A5C-BB89-7C1E3994B564}"/>
              </a:ext>
            </a:extLst>
          </p:cNvPr>
          <p:cNvCxnSpPr>
            <a:cxnSpLocks/>
          </p:cNvCxnSpPr>
          <p:nvPr/>
        </p:nvCxnSpPr>
        <p:spPr>
          <a:xfrm>
            <a:off x="1462085" y="2161392"/>
            <a:ext cx="0" cy="42776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30D8F88B-D01A-401B-9529-E2CBDAB78271}"/>
              </a:ext>
            </a:extLst>
          </p:cNvPr>
          <p:cNvCxnSpPr>
            <a:endCxn id="346" idx="1"/>
          </p:cNvCxnSpPr>
          <p:nvPr/>
        </p:nvCxnSpPr>
        <p:spPr>
          <a:xfrm>
            <a:off x="729846" y="1780301"/>
            <a:ext cx="200223" cy="5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C8E3B6E-AD2C-416F-95BB-8D841F65C9D7}"/>
              </a:ext>
            </a:extLst>
          </p:cNvPr>
          <p:cNvCxnSpPr>
            <a:cxnSpLocks/>
          </p:cNvCxnSpPr>
          <p:nvPr/>
        </p:nvCxnSpPr>
        <p:spPr>
          <a:xfrm>
            <a:off x="1459146" y="6439030"/>
            <a:ext cx="26635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Freeform 53">
            <a:extLst>
              <a:ext uri="{FF2B5EF4-FFF2-40B4-BE49-F238E27FC236}">
                <a16:creationId xmlns:a16="http://schemas.microsoft.com/office/drawing/2014/main" id="{4E6A1B3C-029E-48A8-AABE-8631A62A0928}"/>
              </a:ext>
            </a:extLst>
          </p:cNvPr>
          <p:cNvSpPr/>
          <p:nvPr/>
        </p:nvSpPr>
        <p:spPr>
          <a:xfrm>
            <a:off x="2284589" y="4291374"/>
            <a:ext cx="468000" cy="792000"/>
          </a:xfrm>
          <a:custGeom>
            <a:avLst/>
            <a:gdLst>
              <a:gd name="connsiteX0" fmla="*/ 9525 w 1276350"/>
              <a:gd name="connsiteY0" fmla="*/ 0 h 2295525"/>
              <a:gd name="connsiteX1" fmla="*/ 9525 w 1276350"/>
              <a:gd name="connsiteY1" fmla="*/ 828675 h 2295525"/>
              <a:gd name="connsiteX2" fmla="*/ 247650 w 1276350"/>
              <a:gd name="connsiteY2" fmla="*/ 1076325 h 2295525"/>
              <a:gd name="connsiteX3" fmla="*/ 0 w 1276350"/>
              <a:gd name="connsiteY3" fmla="*/ 1314450 h 2295525"/>
              <a:gd name="connsiteX4" fmla="*/ 0 w 1276350"/>
              <a:gd name="connsiteY4" fmla="*/ 2295525 h 2295525"/>
              <a:gd name="connsiteX5" fmla="*/ 1276350 w 1276350"/>
              <a:gd name="connsiteY5" fmla="*/ 1676400 h 2295525"/>
              <a:gd name="connsiteX6" fmla="*/ 1276350 w 1276350"/>
              <a:gd name="connsiteY6" fmla="*/ 590550 h 2295525"/>
              <a:gd name="connsiteX7" fmla="*/ 9525 w 1276350"/>
              <a:gd name="connsiteY7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350" h="2295525">
                <a:moveTo>
                  <a:pt x="9525" y="0"/>
                </a:moveTo>
                <a:lnTo>
                  <a:pt x="9525" y="828675"/>
                </a:lnTo>
                <a:lnTo>
                  <a:pt x="247650" y="1076325"/>
                </a:lnTo>
                <a:lnTo>
                  <a:pt x="0" y="1314450"/>
                </a:lnTo>
                <a:lnTo>
                  <a:pt x="0" y="2295525"/>
                </a:lnTo>
                <a:lnTo>
                  <a:pt x="1276350" y="1676400"/>
                </a:lnTo>
                <a:lnTo>
                  <a:pt x="1276350" y="590550"/>
                </a:lnTo>
                <a:lnTo>
                  <a:pt x="9525" y="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Add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6D4F401D-08C0-4894-A8B6-4829C91A3672}"/>
              </a:ext>
            </a:extLst>
          </p:cNvPr>
          <p:cNvCxnSpPr>
            <a:cxnSpLocks/>
          </p:cNvCxnSpPr>
          <p:nvPr/>
        </p:nvCxnSpPr>
        <p:spPr>
          <a:xfrm>
            <a:off x="2020641" y="4434028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13A731F0-D707-4129-AA8E-3FB09992D3B5}"/>
              </a:ext>
            </a:extLst>
          </p:cNvPr>
          <p:cNvCxnSpPr>
            <a:cxnSpLocks/>
          </p:cNvCxnSpPr>
          <p:nvPr/>
        </p:nvCxnSpPr>
        <p:spPr>
          <a:xfrm>
            <a:off x="2752590" y="4687374"/>
            <a:ext cx="397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114036D5-177D-4B32-8D98-B881B1C32FB8}"/>
              </a:ext>
            </a:extLst>
          </p:cNvPr>
          <p:cNvCxnSpPr>
            <a:cxnSpLocks/>
            <a:stCxn id="379" idx="3"/>
          </p:cNvCxnSpPr>
          <p:nvPr/>
        </p:nvCxnSpPr>
        <p:spPr>
          <a:xfrm flipV="1">
            <a:off x="1951684" y="4927998"/>
            <a:ext cx="353400" cy="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7113FEB6-3457-4250-9FCD-9CE89D67285A}"/>
              </a:ext>
            </a:extLst>
          </p:cNvPr>
          <p:cNvSpPr txBox="1"/>
          <p:nvPr/>
        </p:nvSpPr>
        <p:spPr>
          <a:xfrm>
            <a:off x="1701450" y="4775598"/>
            <a:ext cx="25023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prstClr val="black"/>
                </a:solidFill>
                <a:latin typeface="Calibri"/>
              </a:rPr>
              <a:t>1</a:t>
            </a:r>
            <a:endParaRPr lang="en-IN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93697E16-9D83-4875-B3D1-30AB59E5F136}"/>
              </a:ext>
            </a:extLst>
          </p:cNvPr>
          <p:cNvCxnSpPr>
            <a:cxnSpLocks/>
          </p:cNvCxnSpPr>
          <p:nvPr/>
        </p:nvCxnSpPr>
        <p:spPr>
          <a:xfrm flipV="1">
            <a:off x="2018850" y="1965360"/>
            <a:ext cx="0" cy="2475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D45BA29F-CF90-4D55-B1D4-E98B67EBCA58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3356092" y="2261545"/>
            <a:ext cx="354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06F51466-9C2E-4B1B-AB97-4AE18981C7BB}"/>
              </a:ext>
            </a:extLst>
          </p:cNvPr>
          <p:cNvSpPr/>
          <p:nvPr/>
        </p:nvSpPr>
        <p:spPr>
          <a:xfrm>
            <a:off x="3624948" y="4471383"/>
            <a:ext cx="995410" cy="43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black"/>
                </a:solidFill>
                <a:latin typeface="Calibri"/>
              </a:rPr>
              <a:t>Append Unit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3B064D6B-E563-49A2-83DF-3A2E9A73467B}"/>
              </a:ext>
            </a:extLst>
          </p:cNvPr>
          <p:cNvCxnSpPr>
            <a:cxnSpLocks/>
          </p:cNvCxnSpPr>
          <p:nvPr/>
        </p:nvCxnSpPr>
        <p:spPr>
          <a:xfrm flipV="1">
            <a:off x="3380428" y="4687374"/>
            <a:ext cx="2440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3F30AFE-37B1-40FA-93D5-178975ADA25F}"/>
              </a:ext>
            </a:extLst>
          </p:cNvPr>
          <p:cNvCxnSpPr>
            <a:cxnSpLocks/>
          </p:cNvCxnSpPr>
          <p:nvPr/>
        </p:nvCxnSpPr>
        <p:spPr>
          <a:xfrm>
            <a:off x="4153339" y="3941241"/>
            <a:ext cx="1" cy="52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ACE81735-7D1F-4C46-AF00-6FA1F689CE11}"/>
              </a:ext>
            </a:extLst>
          </p:cNvPr>
          <p:cNvCxnSpPr>
            <a:cxnSpLocks/>
            <a:endCxn id="384" idx="4"/>
          </p:cNvCxnSpPr>
          <p:nvPr/>
        </p:nvCxnSpPr>
        <p:spPr>
          <a:xfrm flipV="1">
            <a:off x="4122653" y="4903383"/>
            <a:ext cx="0" cy="153564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4F87B09B-1D61-4DC8-A8EC-67EB56E53276}"/>
              </a:ext>
            </a:extLst>
          </p:cNvPr>
          <p:cNvCxnSpPr>
            <a:cxnSpLocks/>
          </p:cNvCxnSpPr>
          <p:nvPr/>
        </p:nvCxnSpPr>
        <p:spPr>
          <a:xfrm>
            <a:off x="729846" y="1760582"/>
            <a:ext cx="0" cy="4277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B54067B9-1735-4E2E-A5E1-FDCE6A1567A8}"/>
              </a:ext>
            </a:extLst>
          </p:cNvPr>
          <p:cNvCxnSpPr>
            <a:cxnSpLocks/>
          </p:cNvCxnSpPr>
          <p:nvPr/>
        </p:nvCxnSpPr>
        <p:spPr>
          <a:xfrm flipV="1">
            <a:off x="713415" y="6057939"/>
            <a:ext cx="2188546" cy="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D9F1C74-02AD-412B-A31C-4E9A0CE2FDCC}"/>
              </a:ext>
            </a:extLst>
          </p:cNvPr>
          <p:cNvCxnSpPr>
            <a:cxnSpLocks/>
          </p:cNvCxnSpPr>
          <p:nvPr/>
        </p:nvCxnSpPr>
        <p:spPr>
          <a:xfrm flipV="1">
            <a:off x="2906081" y="4687375"/>
            <a:ext cx="0" cy="1350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14AC494F-2E6E-43CC-A66E-D59FDC840E8A}"/>
              </a:ext>
            </a:extLst>
          </p:cNvPr>
          <p:cNvSpPr txBox="1"/>
          <p:nvPr/>
        </p:nvSpPr>
        <p:spPr>
          <a:xfrm>
            <a:off x="3954398" y="156993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OpCode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007BFD0-BE3E-4AD5-86DF-DC5A9CFC1415}"/>
              </a:ext>
            </a:extLst>
          </p:cNvPr>
          <p:cNvSpPr txBox="1"/>
          <p:nvPr/>
        </p:nvSpPr>
        <p:spPr>
          <a:xfrm>
            <a:off x="4284180" y="241373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/>
              <a:t>Rs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37C898B-141A-4E22-9871-976AAF594561}"/>
              </a:ext>
            </a:extLst>
          </p:cNvPr>
          <p:cNvSpPr txBox="1"/>
          <p:nvPr/>
        </p:nvSpPr>
        <p:spPr>
          <a:xfrm>
            <a:off x="4273512" y="276179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Rd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BC799719-61FF-4D9A-9884-C17C9D84FF4E}"/>
              </a:ext>
            </a:extLst>
          </p:cNvPr>
          <p:cNvSpPr txBox="1"/>
          <p:nvPr/>
        </p:nvSpPr>
        <p:spPr>
          <a:xfrm>
            <a:off x="3816311" y="3205744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ImmJump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F3743B00-716C-42D5-A9BB-B256722FB52F}"/>
              </a:ext>
            </a:extLst>
          </p:cNvPr>
          <p:cNvSpPr txBox="1"/>
          <p:nvPr/>
        </p:nvSpPr>
        <p:spPr>
          <a:xfrm>
            <a:off x="4506115" y="147522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[7:6]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2E742C33-D7C2-4BF9-99B8-948759EC8CB9}"/>
              </a:ext>
            </a:extLst>
          </p:cNvPr>
          <p:cNvSpPr txBox="1"/>
          <p:nvPr/>
        </p:nvSpPr>
        <p:spPr>
          <a:xfrm>
            <a:off x="4506115" y="23265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[2:0]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67DA963B-0172-49E9-8568-795DAA24F495}"/>
              </a:ext>
            </a:extLst>
          </p:cNvPr>
          <p:cNvSpPr txBox="1"/>
          <p:nvPr/>
        </p:nvSpPr>
        <p:spPr>
          <a:xfrm>
            <a:off x="4499491" y="266443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[5:3]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3B24591-AFA0-40F5-9A7E-610A9771B34A}"/>
              </a:ext>
            </a:extLst>
          </p:cNvPr>
          <p:cNvSpPr txBox="1"/>
          <p:nvPr/>
        </p:nvSpPr>
        <p:spPr>
          <a:xfrm>
            <a:off x="4508117" y="312245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[5:0]</a:t>
            </a:r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C349065F-3271-4952-B6AC-DEBCDCF57D32}"/>
              </a:ext>
            </a:extLst>
          </p:cNvPr>
          <p:cNvCxnSpPr>
            <a:cxnSpLocks/>
          </p:cNvCxnSpPr>
          <p:nvPr/>
        </p:nvCxnSpPr>
        <p:spPr>
          <a:xfrm flipV="1">
            <a:off x="4563237" y="3361170"/>
            <a:ext cx="42027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9C4C6469-F324-4FC3-AC6C-75EF707392E5}"/>
              </a:ext>
            </a:extLst>
          </p:cNvPr>
          <p:cNvCxnSpPr>
            <a:cxnSpLocks/>
          </p:cNvCxnSpPr>
          <p:nvPr/>
        </p:nvCxnSpPr>
        <p:spPr>
          <a:xfrm flipV="1">
            <a:off x="4144372" y="3925134"/>
            <a:ext cx="8322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4B2A3B82-843F-49C9-90EB-C6B3FB74C244}"/>
              </a:ext>
            </a:extLst>
          </p:cNvPr>
          <p:cNvCxnSpPr>
            <a:cxnSpLocks/>
          </p:cNvCxnSpPr>
          <p:nvPr/>
        </p:nvCxnSpPr>
        <p:spPr>
          <a:xfrm flipH="1" flipV="1">
            <a:off x="4981655" y="3368101"/>
            <a:ext cx="4144" cy="561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DAA1B5E4-4810-4FC3-8789-E2436B40A8E9}"/>
              </a:ext>
            </a:extLst>
          </p:cNvPr>
          <p:cNvSpPr txBox="1"/>
          <p:nvPr/>
        </p:nvSpPr>
        <p:spPr>
          <a:xfrm>
            <a:off x="2133381" y="1339101"/>
            <a:ext cx="86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</a:t>
            </a:r>
            <a:br>
              <a:rPr lang="en-US" sz="1200" dirty="0"/>
            </a:br>
            <a:r>
              <a:rPr lang="en-US" sz="1200" dirty="0"/>
              <a:t>Memory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127256C4-5596-41DC-ABD5-DDFFE4B99F83}"/>
              </a:ext>
            </a:extLst>
          </p:cNvPr>
          <p:cNvSpPr txBox="1"/>
          <p:nvPr/>
        </p:nvSpPr>
        <p:spPr>
          <a:xfrm>
            <a:off x="3717281" y="921496"/>
            <a:ext cx="86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</a:t>
            </a:r>
            <a:br>
              <a:rPr lang="en-US" sz="1200" dirty="0"/>
            </a:br>
            <a:r>
              <a:rPr lang="en-US" sz="1200" dirty="0"/>
              <a:t>Decode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1741E4AE-FE31-4FB8-B991-7EA9CF4F7CF4}"/>
              </a:ext>
            </a:extLst>
          </p:cNvPr>
          <p:cNvSpPr txBox="1"/>
          <p:nvPr/>
        </p:nvSpPr>
        <p:spPr>
          <a:xfrm>
            <a:off x="2114366" y="1815509"/>
            <a:ext cx="69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Address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6554E587-3DAC-4666-A0E7-447662480D9A}"/>
              </a:ext>
            </a:extLst>
          </p:cNvPr>
          <p:cNvSpPr txBox="1"/>
          <p:nvPr/>
        </p:nvSpPr>
        <p:spPr>
          <a:xfrm>
            <a:off x="2174002" y="2087177"/>
            <a:ext cx="88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Instruction</a:t>
            </a:r>
            <a:br>
              <a:rPr lang="en-US" sz="1200" b="1" dirty="0"/>
            </a:br>
            <a:r>
              <a:rPr lang="en-US" sz="1200" b="1" dirty="0"/>
              <a:t>Code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A9C29B3-BA03-467F-9366-45798B363216}"/>
              </a:ext>
            </a:extLst>
          </p:cNvPr>
          <p:cNvSpPr txBox="1"/>
          <p:nvPr/>
        </p:nvSpPr>
        <p:spPr>
          <a:xfrm>
            <a:off x="5696848" y="2186934"/>
            <a:ext cx="9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Register File</a:t>
            </a:r>
          </a:p>
        </p:txBody>
      </p:sp>
      <p:sp>
        <p:nvSpPr>
          <p:cNvPr id="441" name="Rectangle: Diagonal Corners Snipped 440">
            <a:extLst>
              <a:ext uri="{FF2B5EF4-FFF2-40B4-BE49-F238E27FC236}">
                <a16:creationId xmlns:a16="http://schemas.microsoft.com/office/drawing/2014/main" id="{079E44A1-4C54-4E6D-9C36-4227FDE0E142}"/>
              </a:ext>
            </a:extLst>
          </p:cNvPr>
          <p:cNvSpPr/>
          <p:nvPr/>
        </p:nvSpPr>
        <p:spPr>
          <a:xfrm>
            <a:off x="7996110" y="4905464"/>
            <a:ext cx="746849" cy="187872"/>
          </a:xfrm>
          <a:prstGeom prst="snip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white"/>
                </a:solidFill>
                <a:latin typeface="Calibri"/>
              </a:rPr>
              <a:t>FwdSel2</a:t>
            </a:r>
          </a:p>
        </p:txBody>
      </p:sp>
      <p:sp>
        <p:nvSpPr>
          <p:cNvPr id="442" name="Rectangle: Diagonal Corners Snipped 441">
            <a:extLst>
              <a:ext uri="{FF2B5EF4-FFF2-40B4-BE49-F238E27FC236}">
                <a16:creationId xmlns:a16="http://schemas.microsoft.com/office/drawing/2014/main" id="{59FCAE95-508E-4D74-9366-1F7A1887113C}"/>
              </a:ext>
            </a:extLst>
          </p:cNvPr>
          <p:cNvSpPr/>
          <p:nvPr/>
        </p:nvSpPr>
        <p:spPr>
          <a:xfrm>
            <a:off x="7942191" y="2606369"/>
            <a:ext cx="746849" cy="187872"/>
          </a:xfrm>
          <a:prstGeom prst="snip2Diag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prstClr val="white"/>
                </a:solidFill>
                <a:latin typeface="Calibri"/>
              </a:rPr>
              <a:t>FwdSel1</a:t>
            </a:r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B75418E7-A982-493E-BB60-20CF694D84A3}"/>
              </a:ext>
            </a:extLst>
          </p:cNvPr>
          <p:cNvCxnSpPr>
            <a:cxnSpLocks/>
            <a:stCxn id="442" idx="1"/>
          </p:cNvCxnSpPr>
          <p:nvPr/>
        </p:nvCxnSpPr>
        <p:spPr>
          <a:xfrm flipH="1">
            <a:off x="8311984" y="2794241"/>
            <a:ext cx="3632" cy="290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266E4E16-663E-4A8A-B236-F74697B16562}"/>
              </a:ext>
            </a:extLst>
          </p:cNvPr>
          <p:cNvCxnSpPr>
            <a:cxnSpLocks/>
          </p:cNvCxnSpPr>
          <p:nvPr/>
        </p:nvCxnSpPr>
        <p:spPr>
          <a:xfrm flipH="1" flipV="1">
            <a:off x="8342940" y="4563174"/>
            <a:ext cx="3528" cy="320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05C93DDA-2205-45F4-9F1B-55D8CE6B87F5}"/>
              </a:ext>
            </a:extLst>
          </p:cNvPr>
          <p:cNvSpPr txBox="1"/>
          <p:nvPr/>
        </p:nvSpPr>
        <p:spPr>
          <a:xfrm>
            <a:off x="3163780" y="6114287"/>
            <a:ext cx="34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rst</a:t>
            </a:r>
            <a:endParaRPr lang="en-IN" sz="105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C0743E6-EE39-4BF3-957C-54E3CA39AB82}"/>
              </a:ext>
            </a:extLst>
          </p:cNvPr>
          <p:cNvCxnSpPr>
            <a:cxnSpLocks/>
          </p:cNvCxnSpPr>
          <p:nvPr/>
        </p:nvCxnSpPr>
        <p:spPr>
          <a:xfrm flipV="1">
            <a:off x="3320873" y="5875405"/>
            <a:ext cx="0" cy="324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003F2717-5702-4E4B-8C17-B48D04E86A0C}"/>
              </a:ext>
            </a:extLst>
          </p:cNvPr>
          <p:cNvSpPr txBox="1"/>
          <p:nvPr/>
        </p:nvSpPr>
        <p:spPr>
          <a:xfrm>
            <a:off x="3023425" y="6001769"/>
            <a:ext cx="3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clk</a:t>
            </a:r>
            <a:endParaRPr lang="en-IN" sz="12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9A51C86-4B61-402F-BE19-B039D13636C5}"/>
              </a:ext>
            </a:extLst>
          </p:cNvPr>
          <p:cNvCxnSpPr>
            <a:cxnSpLocks/>
          </p:cNvCxnSpPr>
          <p:nvPr/>
        </p:nvCxnSpPr>
        <p:spPr>
          <a:xfrm flipV="1">
            <a:off x="3203426" y="5867631"/>
            <a:ext cx="0" cy="187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0C91FFD0-CD1A-42E3-8C47-3BC91FB5CFBD}"/>
              </a:ext>
            </a:extLst>
          </p:cNvPr>
          <p:cNvSpPr txBox="1"/>
          <p:nvPr/>
        </p:nvSpPr>
        <p:spPr>
          <a:xfrm>
            <a:off x="9729167" y="6068157"/>
            <a:ext cx="34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rst</a:t>
            </a:r>
            <a:endParaRPr lang="en-IN" sz="105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75DE293E-9822-47FF-8271-D5FA4D204544}"/>
              </a:ext>
            </a:extLst>
          </p:cNvPr>
          <p:cNvCxnSpPr>
            <a:cxnSpLocks/>
          </p:cNvCxnSpPr>
          <p:nvPr/>
        </p:nvCxnSpPr>
        <p:spPr>
          <a:xfrm flipV="1">
            <a:off x="9886260" y="5829275"/>
            <a:ext cx="0" cy="324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3A68B0EF-625A-421D-802B-DD160AA1495F}"/>
              </a:ext>
            </a:extLst>
          </p:cNvPr>
          <p:cNvSpPr txBox="1"/>
          <p:nvPr/>
        </p:nvSpPr>
        <p:spPr>
          <a:xfrm>
            <a:off x="9588812" y="5955639"/>
            <a:ext cx="3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clk</a:t>
            </a:r>
            <a:endParaRPr lang="en-IN" sz="12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B1CC3F70-3379-4BED-847A-F5464A835015}"/>
              </a:ext>
            </a:extLst>
          </p:cNvPr>
          <p:cNvCxnSpPr>
            <a:cxnSpLocks/>
          </p:cNvCxnSpPr>
          <p:nvPr/>
        </p:nvCxnSpPr>
        <p:spPr>
          <a:xfrm flipV="1">
            <a:off x="9768813" y="5821501"/>
            <a:ext cx="0" cy="187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5AE8E7B7-14F0-47AE-88ED-69BDE5CD06B2}"/>
              </a:ext>
            </a:extLst>
          </p:cNvPr>
          <p:cNvSpPr txBox="1"/>
          <p:nvPr/>
        </p:nvSpPr>
        <p:spPr>
          <a:xfrm>
            <a:off x="7349836" y="6081159"/>
            <a:ext cx="34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rst</a:t>
            </a:r>
            <a:endParaRPr lang="en-IN" sz="105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A584A650-31B5-40DF-A14D-D43F3E5EF782}"/>
              </a:ext>
            </a:extLst>
          </p:cNvPr>
          <p:cNvCxnSpPr>
            <a:cxnSpLocks/>
          </p:cNvCxnSpPr>
          <p:nvPr/>
        </p:nvCxnSpPr>
        <p:spPr>
          <a:xfrm flipV="1">
            <a:off x="7506929" y="5842277"/>
            <a:ext cx="0" cy="324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23E63ECD-71F6-4DDE-AF53-2F425B9C95EA}"/>
              </a:ext>
            </a:extLst>
          </p:cNvPr>
          <p:cNvSpPr txBox="1"/>
          <p:nvPr/>
        </p:nvSpPr>
        <p:spPr>
          <a:xfrm>
            <a:off x="7209481" y="5968641"/>
            <a:ext cx="3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clk</a:t>
            </a:r>
            <a:endParaRPr lang="en-IN" sz="12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EA1B111D-645F-43B7-85F9-8B37F588A3C1}"/>
              </a:ext>
            </a:extLst>
          </p:cNvPr>
          <p:cNvCxnSpPr>
            <a:cxnSpLocks/>
          </p:cNvCxnSpPr>
          <p:nvPr/>
        </p:nvCxnSpPr>
        <p:spPr>
          <a:xfrm flipV="1">
            <a:off x="7389482" y="5834503"/>
            <a:ext cx="0" cy="187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9" name="Oval 508">
            <a:extLst>
              <a:ext uri="{FF2B5EF4-FFF2-40B4-BE49-F238E27FC236}">
                <a16:creationId xmlns:a16="http://schemas.microsoft.com/office/drawing/2014/main" id="{B1FF82A0-DCC8-4A2D-88F4-9745EE628192}"/>
              </a:ext>
            </a:extLst>
          </p:cNvPr>
          <p:cNvSpPr/>
          <p:nvPr/>
        </p:nvSpPr>
        <p:spPr>
          <a:xfrm>
            <a:off x="5105971" y="28687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D89ADFCA-726A-425D-9427-BB595EC41DFC}"/>
              </a:ext>
            </a:extLst>
          </p:cNvPr>
          <p:cNvSpPr/>
          <p:nvPr/>
        </p:nvSpPr>
        <p:spPr>
          <a:xfrm>
            <a:off x="4901179" y="25163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7475613E-26AC-4D24-82AD-178BC889DB55}"/>
              </a:ext>
            </a:extLst>
          </p:cNvPr>
          <p:cNvSpPr/>
          <p:nvPr/>
        </p:nvSpPr>
        <p:spPr>
          <a:xfrm>
            <a:off x="7784444" y="439880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B3684A07-5F2F-466C-8577-E97A63806490}"/>
              </a:ext>
            </a:extLst>
          </p:cNvPr>
          <p:cNvSpPr/>
          <p:nvPr/>
        </p:nvSpPr>
        <p:spPr>
          <a:xfrm>
            <a:off x="2869838" y="46481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D1BB2A68-CEA8-4E82-8889-C132078732AD}"/>
              </a:ext>
            </a:extLst>
          </p:cNvPr>
          <p:cNvSpPr/>
          <p:nvPr/>
        </p:nvSpPr>
        <p:spPr>
          <a:xfrm>
            <a:off x="1971345" y="19208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E80D747F-249C-4E32-AAE8-7331A127DEC5}"/>
              </a:ext>
            </a:extLst>
          </p:cNvPr>
          <p:cNvSpPr/>
          <p:nvPr/>
        </p:nvSpPr>
        <p:spPr>
          <a:xfrm>
            <a:off x="10305411" y="1384716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DC32FE19-67A6-4069-B16A-A7AF8CC78F8D}"/>
              </a:ext>
            </a:extLst>
          </p:cNvPr>
          <p:cNvSpPr/>
          <p:nvPr/>
        </p:nvSpPr>
        <p:spPr>
          <a:xfrm>
            <a:off x="10680061" y="1537116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0EE53BB-F2CD-4E5F-9680-2429C6B343B1}"/>
              </a:ext>
            </a:extLst>
          </p:cNvPr>
          <p:cNvCxnSpPr>
            <a:cxnSpLocks/>
            <a:endCxn id="441" idx="2"/>
          </p:cNvCxnSpPr>
          <p:nvPr/>
        </p:nvCxnSpPr>
        <p:spPr>
          <a:xfrm rot="5400000">
            <a:off x="6227828" y="3100789"/>
            <a:ext cx="3666894" cy="130329"/>
          </a:xfrm>
          <a:prstGeom prst="bentConnector4">
            <a:avLst>
              <a:gd name="adj1" fmla="val 11055"/>
              <a:gd name="adj2" fmla="val 3631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99492C61-D5C1-4189-A34E-9341D0CF90CC}"/>
              </a:ext>
            </a:extLst>
          </p:cNvPr>
          <p:cNvCxnSpPr>
            <a:cxnSpLocks/>
            <a:endCxn id="442" idx="2"/>
          </p:cNvCxnSpPr>
          <p:nvPr/>
        </p:nvCxnSpPr>
        <p:spPr>
          <a:xfrm rot="5400000">
            <a:off x="7515757" y="1734229"/>
            <a:ext cx="1392510" cy="539642"/>
          </a:xfrm>
          <a:prstGeom prst="bentConnector4">
            <a:avLst>
              <a:gd name="adj1" fmla="val 81512"/>
              <a:gd name="adj2" fmla="val 1352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7AE4CDD4-E1E5-4BE2-8E56-F5174AD3CA31}"/>
              </a:ext>
            </a:extLst>
          </p:cNvPr>
          <p:cNvSpPr/>
          <p:nvPr/>
        </p:nvSpPr>
        <p:spPr>
          <a:xfrm>
            <a:off x="7782469" y="6378954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1AE49CC-9A41-4B91-913C-E25DA968D3E1}"/>
              </a:ext>
            </a:extLst>
          </p:cNvPr>
          <p:cNvCxnSpPr>
            <a:cxnSpLocks/>
          </p:cNvCxnSpPr>
          <p:nvPr/>
        </p:nvCxnSpPr>
        <p:spPr>
          <a:xfrm>
            <a:off x="6901164" y="3203128"/>
            <a:ext cx="4409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8309DBC-8622-411A-9D08-CBB194F25904}"/>
              </a:ext>
            </a:extLst>
          </p:cNvPr>
          <p:cNvCxnSpPr>
            <a:cxnSpLocks/>
          </p:cNvCxnSpPr>
          <p:nvPr/>
        </p:nvCxnSpPr>
        <p:spPr>
          <a:xfrm>
            <a:off x="7551033" y="3200400"/>
            <a:ext cx="652228" cy="12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D0DD076-C3BB-46AF-BE03-771E62BE7836}"/>
              </a:ext>
            </a:extLst>
          </p:cNvPr>
          <p:cNvCxnSpPr>
            <a:cxnSpLocks/>
          </p:cNvCxnSpPr>
          <p:nvPr/>
        </p:nvCxnSpPr>
        <p:spPr>
          <a:xfrm>
            <a:off x="7551033" y="3995530"/>
            <a:ext cx="636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5903145-3759-4DD1-A1E6-AE7764DEE3B5}"/>
              </a:ext>
            </a:extLst>
          </p:cNvPr>
          <p:cNvCxnSpPr>
            <a:cxnSpLocks/>
          </p:cNvCxnSpPr>
          <p:nvPr/>
        </p:nvCxnSpPr>
        <p:spPr>
          <a:xfrm>
            <a:off x="7560266" y="1045195"/>
            <a:ext cx="313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E4D55B7-2B46-4CED-99BB-C239D0B39474}"/>
              </a:ext>
            </a:extLst>
          </p:cNvPr>
          <p:cNvCxnSpPr>
            <a:cxnSpLocks/>
          </p:cNvCxnSpPr>
          <p:nvPr/>
        </p:nvCxnSpPr>
        <p:spPr>
          <a:xfrm>
            <a:off x="7551033" y="1244504"/>
            <a:ext cx="322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A5E99D2D-D2D0-4FE5-8D17-E762E0CB1482}"/>
              </a:ext>
            </a:extLst>
          </p:cNvPr>
          <p:cNvSpPr/>
          <p:nvPr/>
        </p:nvSpPr>
        <p:spPr>
          <a:xfrm>
            <a:off x="7629501" y="1186607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ACE3583-EDC8-4B4B-9543-29FF2CEF33A0}"/>
              </a:ext>
            </a:extLst>
          </p:cNvPr>
          <p:cNvCxnSpPr>
            <a:cxnSpLocks/>
          </p:cNvCxnSpPr>
          <p:nvPr/>
        </p:nvCxnSpPr>
        <p:spPr>
          <a:xfrm>
            <a:off x="7675885" y="1241777"/>
            <a:ext cx="0" cy="18641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E7C70CE-6D15-4DF9-B9E1-A215C7C36D48}"/>
              </a:ext>
            </a:extLst>
          </p:cNvPr>
          <p:cNvSpPr txBox="1"/>
          <p:nvPr/>
        </p:nvSpPr>
        <p:spPr>
          <a:xfrm>
            <a:off x="6148149" y="5762248"/>
            <a:ext cx="34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prstClr val="black"/>
                </a:solidFill>
                <a:latin typeface="Calibri"/>
              </a:rPr>
              <a:t>rst</a:t>
            </a:r>
            <a:endParaRPr lang="en-IN" sz="105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90B342A-3A73-4A5F-9E84-2E9B6F2525EB}"/>
              </a:ext>
            </a:extLst>
          </p:cNvPr>
          <p:cNvCxnSpPr>
            <a:cxnSpLocks/>
          </p:cNvCxnSpPr>
          <p:nvPr/>
        </p:nvCxnSpPr>
        <p:spPr>
          <a:xfrm flipV="1">
            <a:off x="6318494" y="5696629"/>
            <a:ext cx="0" cy="151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6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83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Kumar</dc:creator>
  <cp:lastModifiedBy>Mayank Kumar</cp:lastModifiedBy>
  <cp:revision>104</cp:revision>
  <dcterms:created xsi:type="dcterms:W3CDTF">2020-04-19T18:25:54Z</dcterms:created>
  <dcterms:modified xsi:type="dcterms:W3CDTF">2020-04-21T09:19:00Z</dcterms:modified>
</cp:coreProperties>
</file>