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E394D46-760C-4ED4-BF35-2E654AF0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669" y="922067"/>
            <a:ext cx="9144000" cy="2387600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Sales Insights Dashboard</a:t>
            </a:r>
            <a:endParaRPr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669F47A-123D-406A-94F8-C9F4FB75E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7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Insights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Dashboard</dc:title>
  <dc:creator/>
  <cp:lastModifiedBy>917999497063</cp:lastModifiedBy>
  <cp:revision>1</cp:revision>
  <dcterms:created xsi:type="dcterms:W3CDTF">2022-04-10T14:53:25Z</dcterms:created>
  <dcterms:modified xsi:type="dcterms:W3CDTF">2022-04-10T14:57:29Z</dcterms:modified>
</cp:coreProperties>
</file>